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59" r:id="rId4"/>
    <p:sldId id="257" r:id="rId5"/>
    <p:sldId id="258" r:id="rId6"/>
    <p:sldId id="261" r:id="rId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E00AEB30-1683-467F-92AD-D4CB5A1B539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E6732652-6AE8-4317-B82B-90962F0505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01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732652-6AE8-4317-B82B-90962F05052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732652-6AE8-4317-B82B-90962F05052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951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99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901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64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80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285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9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439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735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25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663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025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Umeni-a-kultura/Portrety-osobnosti/Bedrich-Smetana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Bed%C5%99ich_Smet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Bedřich Smetana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/>
              <a:t>h</a:t>
            </a:r>
            <a:r>
              <a:rPr lang="cs-CZ" sz="3600" b="1" smtClean="0"/>
              <a:t>udební </a:t>
            </a:r>
            <a:r>
              <a:rPr lang="cs-CZ" sz="3600" b="1" dirty="0" smtClean="0"/>
              <a:t>skladatel</a:t>
            </a:r>
          </a:p>
          <a:p>
            <a:r>
              <a:rPr lang="cs-CZ" sz="3600" b="1" dirty="0" smtClean="0"/>
              <a:t>2. </a:t>
            </a:r>
            <a:r>
              <a:rPr lang="cs-CZ" sz="3600" b="1" dirty="0"/>
              <a:t>b</a:t>
            </a:r>
            <a:r>
              <a:rPr lang="cs-CZ" sz="3600" b="1" dirty="0" smtClean="0"/>
              <a:t>řezna 1824 – 12. května 1884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15514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7772400" cy="2160239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348880"/>
            <a:ext cx="6400800" cy="424847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400" dirty="0" smtClean="0"/>
              <a:t>Škola: Základní škola Trávníky Otrokovice, příspěvková organizace</a:t>
            </a:r>
          </a:p>
          <a:p>
            <a:pPr algn="l"/>
            <a:r>
              <a:rPr lang="cs-CZ" sz="64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16.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hudební skladatel Bedřich Smetana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1. stupně  stručně se životem a dílem hudebního skladatele Bedřicha Smetany.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</a:t>
            </a:r>
            <a:endParaRPr lang="cs-CZ" sz="4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76672"/>
            <a:ext cx="6480720" cy="16228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6596390"/>
            <a:ext cx="2376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VY_32_INOVACE_13_09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4117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797152"/>
            <a:ext cx="5486400" cy="57018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Bedřich Smetana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2400" b="1" dirty="0" smtClean="0"/>
              <a:t>Narozen:   2. března 1824 v Litomyšli</a:t>
            </a:r>
          </a:p>
          <a:p>
            <a:r>
              <a:rPr lang="cs-CZ" sz="2400" b="1" dirty="0" smtClean="0"/>
              <a:t>Zemřel:    12. května 1884 </a:t>
            </a:r>
            <a:r>
              <a:rPr lang="cs-CZ" sz="2400" b="1" smtClean="0"/>
              <a:t>v Praze</a:t>
            </a:r>
            <a:endParaRPr lang="cs-CZ" sz="24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6528726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65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6600" dirty="0" smtClean="0"/>
              <a:t>Bedřich Smetana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arodil se v Litomyšli</a:t>
            </a:r>
          </a:p>
          <a:p>
            <a:r>
              <a:rPr lang="cs-CZ" b="1" dirty="0"/>
              <a:t>h</a:t>
            </a:r>
            <a:r>
              <a:rPr lang="cs-CZ" b="1" dirty="0" smtClean="0"/>
              <a:t>rál na klavír a komponoval (skládal hudbu)</a:t>
            </a:r>
          </a:p>
          <a:p>
            <a:r>
              <a:rPr lang="cs-CZ" b="1" dirty="0"/>
              <a:t>u</a:t>
            </a:r>
            <a:r>
              <a:rPr lang="cs-CZ" b="1" dirty="0" smtClean="0"/>
              <a:t>čil hudbu ve švédském Goteborgu</a:t>
            </a:r>
          </a:p>
          <a:p>
            <a:r>
              <a:rPr lang="cs-CZ" b="1" dirty="0"/>
              <a:t>b</a:t>
            </a:r>
            <a:r>
              <a:rPr lang="cs-CZ" b="1" dirty="0" smtClean="0"/>
              <a:t>yl operním skladatelem</a:t>
            </a:r>
          </a:p>
          <a:p>
            <a:r>
              <a:rPr lang="cs-CZ" b="1" dirty="0"/>
              <a:t>v</a:t>
            </a:r>
            <a:r>
              <a:rPr lang="cs-CZ" b="1" dirty="0" smtClean="0"/>
              <a:t> padesáti letech zcela ohluchl</a:t>
            </a:r>
          </a:p>
          <a:p>
            <a:r>
              <a:rPr lang="cs-CZ" b="1" dirty="0"/>
              <a:t>n</a:t>
            </a:r>
            <a:r>
              <a:rPr lang="cs-CZ" b="1" dirty="0" smtClean="0"/>
              <a:t>apsal operu Prodaná nevěsta, cyklus symfonických básní Má vlast (Vltava)</a:t>
            </a:r>
          </a:p>
          <a:p>
            <a:r>
              <a:rPr lang="cs-CZ" b="1" dirty="0"/>
              <a:t>z</a:t>
            </a:r>
            <a:r>
              <a:rPr lang="cs-CZ" b="1" dirty="0" smtClean="0"/>
              <a:t>emřel v Praze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532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47" y="119652"/>
            <a:ext cx="5155084" cy="671245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252304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sz="2400" smtClean="0"/>
              <a:t>Bedřich Smetana.</a:t>
            </a:r>
            <a:r>
              <a:rPr lang="cs-CZ" sz="2400" dirty="0"/>
              <a:t> </a:t>
            </a:r>
            <a:r>
              <a:rPr lang="cs-CZ" sz="2400" i="1" dirty="0" err="1"/>
              <a:t>Datakabinet</a:t>
            </a:r>
            <a:r>
              <a:rPr lang="cs-CZ" sz="2400" dirty="0"/>
              <a:t> [online</a:t>
            </a:r>
            <a:r>
              <a:rPr lang="cs-CZ" sz="2400" dirty="0" smtClean="0"/>
              <a:t>].</a:t>
            </a:r>
            <a:r>
              <a:rPr lang="cs-CZ" sz="2400" dirty="0" smtClean="0"/>
              <a:t> </a:t>
            </a:r>
            <a:r>
              <a:rPr lang="cs-CZ" sz="2400" dirty="0"/>
              <a:t>[cit. </a:t>
            </a:r>
            <a:r>
              <a:rPr lang="cs-CZ" sz="2400" dirty="0" smtClean="0"/>
              <a:t>2013-03-16]. </a:t>
            </a:r>
            <a:r>
              <a:rPr lang="cs-CZ" sz="2400" dirty="0"/>
              <a:t>Dostupné z: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www.datakabinet.cz/cs/Vyukove-materialy-a-data/Umeni-a-kultura/Portrety-osobnosti/Bedrich-Smetana.html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Bedřich </a:t>
            </a:r>
            <a:r>
              <a:rPr lang="cs-CZ" sz="2400" dirty="0"/>
              <a:t>Smetana. In: </a:t>
            </a:r>
            <a:r>
              <a:rPr lang="cs-CZ" sz="2400" dirty="0" err="1"/>
              <a:t>Wikipedia</a:t>
            </a:r>
            <a:r>
              <a:rPr lang="cs-CZ" sz="2400" dirty="0"/>
              <a:t>: </a:t>
            </a:r>
            <a:r>
              <a:rPr lang="cs-CZ" sz="2400" dirty="0" err="1"/>
              <a:t>the</a:t>
            </a:r>
            <a:r>
              <a:rPr lang="cs-CZ" sz="2400" dirty="0"/>
              <a:t> free </a:t>
            </a:r>
            <a:r>
              <a:rPr lang="cs-CZ" sz="2400" dirty="0" err="1"/>
              <a:t>encyclopedia</a:t>
            </a:r>
            <a:r>
              <a:rPr lang="cs-CZ" sz="2400" dirty="0"/>
              <a:t> 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</a:t>
            </a:r>
            <a:r>
              <a:rPr lang="cs-CZ" sz="2400" dirty="0" smtClean="0"/>
              <a:t>2005 </a:t>
            </a:r>
            <a:r>
              <a:rPr lang="cs-CZ" sz="2400" dirty="0"/>
              <a:t>[cit. </a:t>
            </a:r>
            <a:r>
              <a:rPr lang="cs-CZ" sz="2400" dirty="0" smtClean="0"/>
              <a:t>2013-03-16]. </a:t>
            </a:r>
            <a:r>
              <a:rPr lang="cs-CZ" sz="2400" dirty="0"/>
              <a:t>Dostupné z: </a:t>
            </a:r>
            <a:r>
              <a:rPr lang="cs-CZ" sz="2400" dirty="0">
                <a:hlinkClick r:id="rId4"/>
              </a:rPr>
              <a:t>http://cs.wikipedia.org/wiki/Bed%C5%99ich_Smetana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338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202</Words>
  <Application>Microsoft Office PowerPoint</Application>
  <PresentationFormat>Předvádění na obrazovce (4:3)</PresentationFormat>
  <Paragraphs>36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Bedřich Smetana</vt:lpstr>
      <vt:lpstr>Prezentace aplikace PowerPoint</vt:lpstr>
      <vt:lpstr>Bedřich Smetana</vt:lpstr>
      <vt:lpstr>Bedřich Smetana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</dc:title>
  <dc:creator>vrubelova</dc:creator>
  <cp:lastModifiedBy>hornakova</cp:lastModifiedBy>
  <cp:revision>16</cp:revision>
  <cp:lastPrinted>2013-12-27T19:51:08Z</cp:lastPrinted>
  <dcterms:created xsi:type="dcterms:W3CDTF">2013-03-22T17:25:43Z</dcterms:created>
  <dcterms:modified xsi:type="dcterms:W3CDTF">2013-12-27T19:51:24Z</dcterms:modified>
</cp:coreProperties>
</file>