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61" r:id="rId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2282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976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91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4680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685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3156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874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79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4015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182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0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30BDC1-1421-4AFD-A3F2-2EA0789F3F5A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8CB1DA-9012-4843-8B01-28D135EA23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2685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124744"/>
            <a:ext cx="8206680" cy="225968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800" b="1" dirty="0" smtClean="0"/>
              <a:t>Solmizační stupnice</a:t>
            </a:r>
            <a:endParaRPr lang="cs-CZ" sz="8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855" y="3717032"/>
            <a:ext cx="9144000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62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6632"/>
            <a:ext cx="8278688" cy="1944216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060848"/>
            <a:ext cx="6728792" cy="468052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3. duben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4.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solmizační stupnice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to solmizační stupnice C dur,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s doprovodem ji zpívají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Tato </a:t>
            </a:r>
            <a:r>
              <a:rPr lang="cs-CZ" sz="6400" b="1" dirty="0">
                <a:solidFill>
                  <a:schemeClr val="tx1"/>
                </a:solidFill>
              </a:rPr>
              <a:t>práce je šířena pod licencí CC BY-SA 3.0. Odkazy a citace jsou platné k datu vytvoření této </a:t>
            </a:r>
            <a:r>
              <a:rPr lang="cs-CZ" sz="6400" b="1" dirty="0" smtClean="0">
                <a:solidFill>
                  <a:schemeClr val="tx1"/>
                </a:solidFill>
              </a:rPr>
              <a:t>práce.                                                                                                   Texty jsou vlastní originální tvorbou autora.</a:t>
            </a:r>
          </a:p>
          <a:p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VY_32_INOVACE_14_09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60648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32271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2016224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6700" b="1" dirty="0" smtClean="0"/>
              <a:t>Solmizační stupnice C dur</a:t>
            </a:r>
            <a:endParaRPr lang="cs-CZ" sz="4900" b="1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0" y="2924944"/>
            <a:ext cx="9143806" cy="1516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7641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71420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3600" b="1" dirty="0" smtClean="0"/>
              <a:t>Používá se k hlasovým účelům (zpívá se):</a:t>
            </a:r>
            <a:endParaRPr lang="cs-CZ" sz="3600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717032"/>
            <a:ext cx="9144000" cy="15179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62026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2013-04-03].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135343540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158</Words>
  <Application>Microsoft Office PowerPoint</Application>
  <PresentationFormat>Předvádění na obrazovce (4:3)</PresentationFormat>
  <Paragraphs>21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Solmizační stupnice</vt:lpstr>
      <vt:lpstr>Prezentace aplikace PowerPoint</vt:lpstr>
      <vt:lpstr>Solmizační stupnice C dur</vt:lpstr>
      <vt:lpstr>Používá se k hlasovým účelům (zpívá se):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TAKT</dc:title>
  <dc:creator>vrubelova</dc:creator>
  <cp:lastModifiedBy>Horňáková</cp:lastModifiedBy>
  <cp:revision>13</cp:revision>
  <cp:lastPrinted>2013-12-27T09:32:28Z</cp:lastPrinted>
  <dcterms:created xsi:type="dcterms:W3CDTF">2013-03-22T16:21:38Z</dcterms:created>
  <dcterms:modified xsi:type="dcterms:W3CDTF">2013-12-27T09:32:36Z</dcterms:modified>
</cp:coreProperties>
</file>