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1" r:id="rId5"/>
    <p:sldId id="263" r:id="rId6"/>
    <p:sldId id="262" r:id="rId7"/>
    <p:sldId id="264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550" y="-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282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680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8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56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87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015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82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0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685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b="1" dirty="0" smtClean="0"/>
              <a:t>Notová osnova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933056"/>
            <a:ext cx="669674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62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8132440" cy="1872208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272808" cy="46805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4. duben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notová osnova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to notová osnova, houslový a basový klíč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Tato </a:t>
            </a:r>
            <a:r>
              <a:rPr lang="cs-CZ" sz="6400" b="1" dirty="0">
                <a:solidFill>
                  <a:schemeClr val="tx1"/>
                </a:solidFill>
              </a:rPr>
              <a:t>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Texty jsou vlastní originální tvorbou autora.</a:t>
            </a:r>
          </a:p>
          <a:p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VY_32_INOVACE_16_09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1275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227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507288" cy="1512168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6700" b="1" dirty="0" smtClean="0"/>
              <a:t>Noty a pomlky píšeme do:</a:t>
            </a: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1111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b="1" dirty="0" smtClean="0"/>
              <a:t>notové osnovy</a:t>
            </a:r>
            <a:endParaRPr lang="cs-CZ" sz="7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403" y="3284984"/>
            <a:ext cx="669448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64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034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5400" b="1" dirty="0" smtClean="0"/>
              <a:t>Notová osnova se skládá :</a:t>
            </a:r>
            <a:br>
              <a:rPr lang="cs-CZ" sz="5400" b="1" dirty="0" smtClean="0"/>
            </a:br>
            <a:r>
              <a:rPr lang="cs-CZ" sz="5400" b="1" dirty="0" smtClean="0"/>
              <a:t>- z pěti linek</a:t>
            </a:r>
            <a:br>
              <a:rPr lang="cs-CZ" sz="5400" b="1" dirty="0" smtClean="0"/>
            </a:br>
            <a:r>
              <a:rPr lang="cs-CZ" sz="5400" b="1" dirty="0" smtClean="0"/>
              <a:t>- ze čtyř mezer</a:t>
            </a:r>
            <a:endParaRPr lang="cs-CZ" sz="54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75845"/>
            <a:ext cx="6453014" cy="3569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563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Umístění noty v notové osnově určuje: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 </a:t>
            </a:r>
            <a:r>
              <a:rPr lang="cs-CZ" sz="5400" b="1" dirty="0" smtClean="0"/>
              <a:t>výšku tónu</a:t>
            </a:r>
            <a:endParaRPr lang="cs-CZ" sz="5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92896"/>
            <a:ext cx="6628336" cy="3660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154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Na začátku každé notové osnovy píšeme klíč: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/>
              <a:t>h</a:t>
            </a:r>
            <a:r>
              <a:rPr lang="cs-CZ" sz="4000" b="1" dirty="0" smtClean="0"/>
              <a:t>ouslový klíč (pro střední a vysoké tóny)</a:t>
            </a:r>
          </a:p>
          <a:p>
            <a:pPr marL="0" indent="0">
              <a:buNone/>
            </a:pPr>
            <a:endParaRPr lang="cs-CZ" sz="4000" b="1" dirty="0" smtClean="0"/>
          </a:p>
          <a:p>
            <a:r>
              <a:rPr lang="cs-CZ" sz="4000" b="1" dirty="0"/>
              <a:t>b</a:t>
            </a:r>
            <a:r>
              <a:rPr lang="cs-CZ" sz="4000" b="1" dirty="0" smtClean="0"/>
              <a:t>asový klíč (pro hluboké tóny)</a:t>
            </a:r>
          </a:p>
          <a:p>
            <a:pPr marL="0" indent="0">
              <a:buNone/>
            </a:pP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204864"/>
            <a:ext cx="9048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671" y="4637448"/>
            <a:ext cx="107632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842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smtClean="0"/>
              <a:t>Zdroj </a:t>
            </a:r>
            <a:r>
              <a:rPr lang="cs-CZ"/>
              <a:t>(všechny </a:t>
            </a:r>
            <a:r>
              <a:rPr lang="cs-CZ"/>
              <a:t>obrázky</a:t>
            </a:r>
            <a:r>
              <a:rPr lang="cs-CZ" smtClean="0"/>
              <a:t>)</a:t>
            </a:r>
            <a:r>
              <a:rPr lang="cs-CZ" b="1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www.</a:t>
            </a:r>
            <a:r>
              <a:rPr lang="cs-CZ" dirty="0" err="1" smtClean="0"/>
              <a:t>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2013-04-04].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8465740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193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Notová osnova</vt:lpstr>
      <vt:lpstr>Prezentace aplikace PowerPoint</vt:lpstr>
      <vt:lpstr>Noty a pomlky píšeme do:</vt:lpstr>
      <vt:lpstr>Notová osnova se skládá : - z pěti linek - ze čtyř mezer</vt:lpstr>
      <vt:lpstr>Umístění noty v notové osnově určuje:</vt:lpstr>
      <vt:lpstr>Na začátku každé notové osnovy píšeme klíč:</vt:lpstr>
      <vt:lpstr>Zdroj (všechny 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TAKT</dc:title>
  <dc:creator>vrubelova</dc:creator>
  <cp:lastModifiedBy>Horňáková</cp:lastModifiedBy>
  <cp:revision>16</cp:revision>
  <cp:lastPrinted>2013-12-27T09:33:53Z</cp:lastPrinted>
  <dcterms:created xsi:type="dcterms:W3CDTF">2013-03-22T16:21:38Z</dcterms:created>
  <dcterms:modified xsi:type="dcterms:W3CDTF">2013-12-27T09:34:01Z</dcterms:modified>
</cp:coreProperties>
</file>