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9" r:id="rId4"/>
    <p:sldId id="257" r:id="rId5"/>
    <p:sldId id="258" r:id="rId6"/>
    <p:sldId id="260" r:id="rId7"/>
    <p:sldId id="262" r:id="rId8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00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835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30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464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428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428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012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4365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972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052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732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A9BB8-528C-4C73-92BA-74F2F6B9E068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54BF0-07AC-40CA-8797-559DA0BE4E8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1356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331640" y="4005064"/>
            <a:ext cx="6552728" cy="163121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cs-CZ" sz="10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8800" b="1" dirty="0" smtClean="0"/>
              <a:t>NOTA CELÁ</a:t>
            </a:r>
            <a:endParaRPr lang="cs-CZ" sz="8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77072"/>
            <a:ext cx="3024336" cy="1470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098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992888" cy="2160241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2636912"/>
            <a:ext cx="7632848" cy="410445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l"/>
            <a:r>
              <a:rPr lang="cs-CZ" sz="6600" dirty="0" smtClean="0"/>
              <a:t>Škola: Základní škola Trávníky Otrokovice, příspěvková organizace</a:t>
            </a:r>
          </a:p>
          <a:p>
            <a:pPr algn="l"/>
            <a:r>
              <a:rPr lang="cs-CZ" sz="6600" dirty="0" smtClean="0"/>
              <a:t>Číslo projektu: CZ.1.07/1.4.00/21.2637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Autor: Mgr. Marcela Vrubelová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Vytvořeno: 19. březen 2013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Ročník: 2. ročník ZŠ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Vzdělávací oblast: umění a kultura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Vzdělávací obor: hudební výchova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Tematický okruh: hudební teorie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Téma: nota celá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Pomůcky: dataprojektor, </a:t>
            </a:r>
            <a:r>
              <a:rPr lang="cs-CZ" sz="6400" b="1" dirty="0" smtClean="0">
                <a:solidFill>
                  <a:schemeClr val="tx1"/>
                </a:solidFill>
              </a:rPr>
              <a:t>notebook, </a:t>
            </a:r>
            <a:r>
              <a:rPr lang="cs-CZ" sz="6400" b="1" dirty="0" err="1" smtClean="0">
                <a:solidFill>
                  <a:schemeClr val="tx1"/>
                </a:solidFill>
              </a:rPr>
              <a:t>Datakabinet</a:t>
            </a:r>
            <a:endParaRPr lang="cs-CZ" sz="6400" b="1" dirty="0" smtClean="0">
              <a:solidFill>
                <a:schemeClr val="tx1"/>
              </a:solidFill>
            </a:endParaRP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Anotace: seznamuje žáky s tím, co je to nota, s druhy not, s notou celou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Materiál </a:t>
            </a:r>
            <a:r>
              <a:rPr lang="cs-CZ" sz="6400" b="1" dirty="0">
                <a:solidFill>
                  <a:schemeClr val="tx1"/>
                </a:solidFill>
              </a:rPr>
              <a:t>je určen pro bezplatné používání pro potřeby výuky a vzdělávání na všech typech škol a školských zařízeních. Jakékoliv další využití podléhá autorskému zákonu</a:t>
            </a:r>
            <a:r>
              <a:rPr lang="cs-CZ" sz="6400" b="1" dirty="0" smtClean="0">
                <a:solidFill>
                  <a:schemeClr val="tx1"/>
                </a:solidFill>
              </a:rPr>
              <a:t>.</a:t>
            </a:r>
            <a:endParaRPr lang="cs-CZ" sz="6400" b="1" dirty="0">
              <a:solidFill>
                <a:schemeClr val="tx1"/>
              </a:solidFill>
            </a:endParaRPr>
          </a:p>
          <a:p>
            <a:pPr algn="l"/>
            <a:r>
              <a:rPr lang="cs-CZ" sz="6400" b="1" dirty="0">
                <a:solidFill>
                  <a:schemeClr val="tx1"/>
                </a:solidFill>
              </a:rPr>
              <a:t>Tato práce je šířena pod licencí CC BY-SA 3.0. Odkazy a citace jsou platné k datu vytvoření této </a:t>
            </a:r>
            <a:r>
              <a:rPr lang="cs-CZ" sz="6400" b="1" dirty="0" smtClean="0">
                <a:solidFill>
                  <a:schemeClr val="tx1"/>
                </a:solidFill>
              </a:rPr>
              <a:t>práce. Texty jsou vlastní originální tvorbou autora.</a:t>
            </a:r>
          </a:p>
          <a:p>
            <a:r>
              <a:rPr lang="cs-CZ" sz="64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                                                  VY_32_INOVACE_17_09</a:t>
            </a:r>
            <a:endParaRPr lang="cs-CZ" sz="6400" b="1" dirty="0">
              <a:solidFill>
                <a:schemeClr val="tx1"/>
              </a:solidFill>
            </a:endParaRPr>
          </a:p>
          <a:p>
            <a:pPr algn="l"/>
            <a:endParaRPr lang="cs-CZ" sz="3700" dirty="0" smtClean="0">
              <a:solidFill>
                <a:schemeClr val="tx1"/>
              </a:solidFill>
            </a:endParaRPr>
          </a:p>
          <a:p>
            <a:pPr algn="l"/>
            <a:endParaRPr lang="cs-CZ" sz="3700" dirty="0" smtClean="0">
              <a:solidFill>
                <a:schemeClr val="tx1"/>
              </a:solidFill>
            </a:endParaRPr>
          </a:p>
          <a:p>
            <a:pPr algn="l"/>
            <a:endParaRPr lang="cs-CZ" dirty="0"/>
          </a:p>
        </p:txBody>
      </p:sp>
      <p:pic>
        <p:nvPicPr>
          <p:cNvPr id="1026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3629" y="764704"/>
            <a:ext cx="6480720" cy="16228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447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sz="6000" b="1" dirty="0" smtClean="0"/>
              <a:t>Notami </a:t>
            </a:r>
            <a:r>
              <a:rPr lang="cs-CZ" dirty="0" smtClean="0"/>
              <a:t>zapisujeme tóny.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9005743" cy="1163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543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5400" b="1" dirty="0" smtClean="0"/>
              <a:t>nota</a:t>
            </a:r>
            <a:endParaRPr lang="cs-CZ" sz="54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372" y="1873632"/>
            <a:ext cx="6489988" cy="364360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35561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6000" b="1" dirty="0" smtClean="0"/>
              <a:t>Druhy not:</a:t>
            </a:r>
            <a:endParaRPr lang="cs-CZ" sz="6000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5" y="2420888"/>
            <a:ext cx="9065815" cy="1789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245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Podle délky tónu rozlišujeme tyto noty: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4400" b="1" dirty="0" smtClean="0"/>
              <a:t>Nota celá</a:t>
            </a:r>
          </a:p>
          <a:p>
            <a:pPr marL="0" indent="0">
              <a:buNone/>
            </a:pPr>
            <a:endParaRPr lang="cs-CZ" sz="4000" b="1" dirty="0" smtClean="0"/>
          </a:p>
          <a:p>
            <a:pPr>
              <a:buFontTx/>
              <a:buChar char="-"/>
            </a:pPr>
            <a:r>
              <a:rPr lang="cs-CZ" sz="4000" b="1" dirty="0" smtClean="0"/>
              <a:t>na čtyři doby</a:t>
            </a:r>
          </a:p>
          <a:p>
            <a:pPr marL="0" indent="0">
              <a:buNone/>
            </a:pPr>
            <a:r>
              <a:rPr lang="cs-CZ" sz="3600" b="1" dirty="0" smtClean="0"/>
              <a:t>(první, druhá, třetí, čtvrtá)</a:t>
            </a:r>
            <a:endParaRPr lang="cs-CZ" sz="36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00808"/>
            <a:ext cx="1866131" cy="3536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796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b="1" dirty="0" smtClean="0"/>
              <a:t>Zdroj: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www.datakabinet.cz</a:t>
            </a:r>
            <a:r>
              <a:rPr lang="cs-CZ" dirty="0"/>
              <a:t>. Umění a kultura: hudební výchova -Základy [online]. [cit. </a:t>
            </a:r>
            <a:r>
              <a:rPr lang="cs-CZ" dirty="0" smtClean="0"/>
              <a:t>2013-03-019]. </a:t>
            </a:r>
            <a:r>
              <a:rPr lang="cs-CZ" dirty="0"/>
              <a:t>Dostupné z: www.datakabinet.cz</a:t>
            </a:r>
          </a:p>
        </p:txBody>
      </p:sp>
    </p:spTree>
    <p:extLst>
      <p:ext uri="{BB962C8B-B14F-4D97-AF65-F5344CB8AC3E}">
        <p14:creationId xmlns:p14="http://schemas.microsoft.com/office/powerpoint/2010/main" val="71969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174</Words>
  <Application>Microsoft Office PowerPoint</Application>
  <PresentationFormat>Předvádění na obrazovce (4:3)</PresentationFormat>
  <Paragraphs>26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NOTA CELÁ</vt:lpstr>
      <vt:lpstr>Prezentace aplikace PowerPoint</vt:lpstr>
      <vt:lpstr>Notami zapisujeme tóny.</vt:lpstr>
      <vt:lpstr>nota</vt:lpstr>
      <vt:lpstr>Druhy not:</vt:lpstr>
      <vt:lpstr>Podle délky tónu rozlišujeme tyto noty:</vt:lpstr>
      <vt:lpstr>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NOTY</dc:title>
  <dc:creator>vrubelova</dc:creator>
  <cp:lastModifiedBy>Horňáková</cp:lastModifiedBy>
  <cp:revision>12</cp:revision>
  <cp:lastPrinted>2013-12-27T09:34:30Z</cp:lastPrinted>
  <dcterms:created xsi:type="dcterms:W3CDTF">2013-03-22T14:35:28Z</dcterms:created>
  <dcterms:modified xsi:type="dcterms:W3CDTF">2013-12-27T09:34:38Z</dcterms:modified>
</cp:coreProperties>
</file>