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9" r:id="rId4"/>
    <p:sldId id="257" r:id="rId5"/>
    <p:sldId id="258" r:id="rId6"/>
    <p:sldId id="260" r:id="rId7"/>
    <p:sldId id="262" r:id="rId8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1009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835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30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464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428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428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12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365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972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052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732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356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8800" b="1" dirty="0" smtClean="0"/>
              <a:t>NOTA OSMINOVÁ</a:t>
            </a:r>
            <a:endParaRPr lang="cs-CZ" sz="8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4077072"/>
            <a:ext cx="7056784" cy="163121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cs-CZ" sz="10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149080"/>
            <a:ext cx="3024336" cy="1470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0989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60648"/>
            <a:ext cx="8280920" cy="2160240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420888"/>
            <a:ext cx="7272808" cy="432048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algn="l"/>
            <a:r>
              <a:rPr lang="cs-CZ" sz="6600" dirty="0" smtClean="0"/>
              <a:t>Škola: Základní škola Trávníky Otrokovice, příspěvková organizace</a:t>
            </a:r>
          </a:p>
          <a:p>
            <a:pPr algn="l"/>
            <a:r>
              <a:rPr lang="cs-CZ" sz="6600" dirty="0" smtClean="0"/>
              <a:t>Číslo projektu: CZ.1.07/1.4.00/21.2637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Vytvořeno: 22. březen 2013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Ročník: 2. ročník ZŠ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Téma: nota osminová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Pomůcky: dataprojektor, </a:t>
            </a:r>
            <a:r>
              <a:rPr lang="cs-CZ" sz="6400" b="1" dirty="0" smtClean="0">
                <a:solidFill>
                  <a:schemeClr val="tx1"/>
                </a:solidFill>
              </a:rPr>
              <a:t>notebook, </a:t>
            </a:r>
            <a:r>
              <a:rPr lang="cs-CZ" sz="6400" b="1" dirty="0" err="1" smtClean="0">
                <a:solidFill>
                  <a:schemeClr val="tx1"/>
                </a:solidFill>
              </a:rPr>
              <a:t>Datakabinet</a:t>
            </a:r>
            <a:endParaRPr lang="cs-CZ" sz="6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Anotace: seznamuje žáky s tím, co je nota, s druhy not, s notou osminovou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Materiál </a:t>
            </a:r>
            <a:r>
              <a:rPr lang="cs-CZ" sz="64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</a:t>
            </a:r>
            <a:r>
              <a:rPr lang="cs-CZ" sz="6400" b="1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Tato </a:t>
            </a:r>
            <a:r>
              <a:rPr lang="cs-CZ" sz="6400" b="1" dirty="0">
                <a:solidFill>
                  <a:schemeClr val="tx1"/>
                </a:solidFill>
              </a:rPr>
              <a:t>práce je šířena pod licencí CC BY-SA 3.0. Odkazy a citace jsou platné k datu vytvoření této práce</a:t>
            </a:r>
            <a:r>
              <a:rPr lang="cs-CZ" sz="6400" b="1" dirty="0" smtClean="0">
                <a:solidFill>
                  <a:schemeClr val="tx1"/>
                </a:solidFill>
              </a:rPr>
              <a:t>.                                                                                                                       Texty jsou vlastní originální tvorbou autora.                                                                                                                                                                                            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 VY_32_INOVACE_20_09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76672"/>
            <a:ext cx="6480720" cy="16228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01290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6000" b="1" dirty="0" smtClean="0"/>
              <a:t>Notami </a:t>
            </a:r>
            <a:r>
              <a:rPr lang="cs-CZ" dirty="0" smtClean="0"/>
              <a:t>zapisujeme tóny.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45024"/>
            <a:ext cx="9005743" cy="1163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5432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/>
              <a:t>nota</a:t>
            </a:r>
            <a:endParaRPr lang="cs-CZ" sz="5400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372" y="1873632"/>
            <a:ext cx="6489988" cy="364360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355616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/>
              <a:t>Druhy not:</a:t>
            </a:r>
            <a:endParaRPr lang="cs-CZ" sz="60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85" y="2420888"/>
            <a:ext cx="9065815" cy="1789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245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l"/>
            <a:r>
              <a:rPr lang="cs-CZ" b="1" dirty="0" smtClean="0"/>
              <a:t>Rozlišení not podle </a:t>
            </a:r>
            <a:r>
              <a:rPr lang="cs-CZ" b="1" smtClean="0"/>
              <a:t>délky tónu: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b="1" dirty="0" smtClean="0"/>
              <a:t>Nota osminová</a:t>
            </a:r>
          </a:p>
          <a:p>
            <a:pPr marL="0" indent="0">
              <a:buNone/>
            </a:pPr>
            <a:r>
              <a:rPr lang="cs-CZ" sz="4000" b="1" dirty="0" smtClean="0"/>
              <a:t>- na půl doby</a:t>
            </a:r>
          </a:p>
          <a:p>
            <a:pPr marL="0" indent="0">
              <a:buNone/>
            </a:pPr>
            <a:r>
              <a:rPr lang="cs-CZ" sz="3600" b="1" dirty="0" smtClean="0"/>
              <a:t>(</a:t>
            </a:r>
            <a:r>
              <a:rPr lang="cs-CZ" sz="3600" b="1" dirty="0" err="1" smtClean="0"/>
              <a:t>prv</a:t>
            </a:r>
            <a:r>
              <a:rPr lang="cs-CZ" sz="3600" b="1" dirty="0" smtClean="0"/>
              <a:t> - ní)</a:t>
            </a:r>
            <a:endParaRPr lang="cs-CZ" sz="36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47225"/>
            <a:ext cx="5400675" cy="2647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7966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www.</a:t>
            </a:r>
            <a:r>
              <a:rPr lang="cs-CZ" dirty="0" err="1" smtClean="0"/>
              <a:t>datakabinet.cz</a:t>
            </a:r>
            <a:r>
              <a:rPr lang="cs-CZ" dirty="0"/>
              <a:t>. Umění a kultura: hudební výchova -Základy [online]. [cit. </a:t>
            </a:r>
            <a:r>
              <a:rPr lang="cs-CZ" dirty="0" smtClean="0"/>
              <a:t>2013-03-22]. </a:t>
            </a:r>
            <a:r>
              <a:rPr lang="cs-CZ" dirty="0"/>
              <a:t>Dostupné z: www.datakabinet.cz</a:t>
            </a:r>
          </a:p>
        </p:txBody>
      </p:sp>
    </p:spTree>
    <p:extLst>
      <p:ext uri="{BB962C8B-B14F-4D97-AF65-F5344CB8AC3E}">
        <p14:creationId xmlns:p14="http://schemas.microsoft.com/office/powerpoint/2010/main" val="17979657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169</Words>
  <Application>Microsoft Office PowerPoint</Application>
  <PresentationFormat>Předvádění na obrazovce (4:3)</PresentationFormat>
  <Paragraphs>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NOTA OSMINOVÁ</vt:lpstr>
      <vt:lpstr>Prezentace aplikace PowerPoint</vt:lpstr>
      <vt:lpstr>Notami zapisujeme tóny.</vt:lpstr>
      <vt:lpstr>nota</vt:lpstr>
      <vt:lpstr>Druhy not:</vt:lpstr>
      <vt:lpstr>Rozlišení not podle délky tónu: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NOTY</dc:title>
  <dc:creator>vrubelova</dc:creator>
  <cp:lastModifiedBy>Horňáková</cp:lastModifiedBy>
  <cp:revision>14</cp:revision>
  <cp:lastPrinted>2013-12-27T09:36:06Z</cp:lastPrinted>
  <dcterms:created xsi:type="dcterms:W3CDTF">2013-03-22T14:35:28Z</dcterms:created>
  <dcterms:modified xsi:type="dcterms:W3CDTF">2013-12-27T09:36:13Z</dcterms:modified>
</cp:coreProperties>
</file>