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71" r:id="rId2"/>
    <p:sldId id="270" r:id="rId3"/>
    <p:sldId id="279" r:id="rId4"/>
    <p:sldId id="301" r:id="rId5"/>
    <p:sldId id="302" r:id="rId6"/>
    <p:sldId id="303" r:id="rId7"/>
    <p:sldId id="306" r:id="rId8"/>
    <p:sldId id="304" r:id="rId9"/>
    <p:sldId id="305" r:id="rId10"/>
    <p:sldId id="307" r:id="rId11"/>
    <p:sldId id="30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Ich</a:t>
          </a:r>
          <a:r>
            <a:rPr lang="cs-CZ" sz="2000" dirty="0" smtClean="0"/>
            <a:t> </a:t>
          </a:r>
          <a:r>
            <a:rPr lang="cs-CZ" sz="2000" dirty="0" err="1" smtClean="0"/>
            <a:t>habe</a:t>
          </a:r>
          <a:r>
            <a:rPr lang="cs-CZ" sz="2000" dirty="0" smtClean="0"/>
            <a:t> </a:t>
          </a:r>
          <a:r>
            <a:rPr lang="cs-CZ" sz="2000" dirty="0" err="1" smtClean="0"/>
            <a:t>einen</a:t>
          </a:r>
          <a:r>
            <a:rPr lang="cs-CZ" sz="2000" dirty="0" smtClean="0"/>
            <a:t> </a:t>
          </a:r>
          <a:r>
            <a:rPr lang="cs-CZ" sz="2000" dirty="0" err="1" smtClean="0"/>
            <a:t>Computer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VY_32_INOVACE_NJ,8_06_ICH HABE EINEN COMPUTER</a:t>
          </a:r>
          <a:endParaRPr lang="cs-CZ" sz="18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000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28" custLinFactNeighborY="15409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28" custLinFactNeighborY="2395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232" y="0"/>
          <a:ext cx="7223087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6232" y="0"/>
        <a:ext cx="7223087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407634"/>
          <a:ext cx="7223087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6" y="407634"/>
        <a:ext cx="7223087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881527"/>
          <a:ext cx="7223087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VY_32_INOVACE_NJ,8_06_ICH HABE EINEN COMPUTER</a:t>
          </a:r>
          <a:endParaRPr lang="cs-CZ" sz="18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6" y="881527"/>
        <a:ext cx="7223087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1368156"/>
          <a:ext cx="7223087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Ich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habe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einen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Computer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6" y="1368156"/>
        <a:ext cx="7223087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728193"/>
          <a:ext cx="7223087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6" y="1728193"/>
        <a:ext cx="7223087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energy.gov/energysaver/articles/energy-efficient-computer-use" TargetMode="External"/><Relationship Id="rId3" Type="http://schemas.openxmlformats.org/officeDocument/2006/relationships/hyperlink" Target="http://www.bugtreat.com/" TargetMode="External"/><Relationship Id="rId7" Type="http://schemas.openxmlformats.org/officeDocument/2006/relationships/hyperlink" Target="http://www.sonalinfo.co.in/products.html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mailto:SONALINFOTECHNO@GMAIL.COM" TargetMode="External"/><Relationship Id="rId5" Type="http://schemas.openxmlformats.org/officeDocument/2006/relationships/hyperlink" Target="http://notebook.cz/clanky/tiskova-zprava/2013/d-link-4g-lte-router-dwr-921" TargetMode="External"/><Relationship Id="rId4" Type="http://schemas.openxmlformats.org/officeDocument/2006/relationships/hyperlink" Target="http://www.bugtreat.com/blog/wp-content/uploads/2013/01/black-desktop-computer.jpg" TargetMode="External"/><Relationship Id="rId9" Type="http://schemas.openxmlformats.org/officeDocument/2006/relationships/hyperlink" Target="http://www.pocket-lint.com/news/47127/lexmark-quit-inkjet-printer-busines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867487308"/>
              </p:ext>
            </p:extLst>
          </p:nvPr>
        </p:nvGraphicFramePr>
        <p:xfrm>
          <a:off x="539552" y="2276872"/>
          <a:ext cx="8496944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6780477"/>
              </p:ext>
            </p:extLst>
          </p:nvPr>
        </p:nvGraphicFramePr>
        <p:xfrm>
          <a:off x="683568" y="2276872"/>
          <a:ext cx="7343775" cy="38884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VK_Ryplová_NJ,8_06_Ich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habe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einen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Computer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NJ,8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Říjen 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22.10. 2012 – VIII.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</a:t>
                      </a:r>
                      <a:r>
                        <a:rPr lang="cs-CZ" sz="1400" baseline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Ich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habe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einen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Computer</a:t>
                      </a:r>
                      <a:r>
                        <a:rPr lang="cs-CZ" sz="1400" baseline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Počítač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a příslušenství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Upevňování a 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rozšiřování slovní zásoby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708920"/>
            <a:ext cx="5040560" cy="3598959"/>
          </a:xfrm>
        </p:spPr>
      </p:pic>
      <p:sp>
        <p:nvSpPr>
          <p:cNvPr id="6" name="TextovéPole 5"/>
          <p:cNvSpPr txBox="1"/>
          <p:nvPr/>
        </p:nvSpPr>
        <p:spPr>
          <a:xfrm>
            <a:off x="513696" y="479419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die</a:t>
            </a:r>
            <a:r>
              <a:rPr lang="cs-CZ" dirty="0" smtClean="0"/>
              <a:t> Tastatur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342900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der </a:t>
            </a:r>
            <a:r>
              <a:rPr lang="cs-CZ" dirty="0" err="1" smtClean="0"/>
              <a:t>Bildschirm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88224" y="379833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der </a:t>
            </a:r>
            <a:r>
              <a:rPr lang="cs-CZ" dirty="0" err="1" smtClean="0"/>
              <a:t>Computer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80112" y="602128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Maus</a:t>
            </a:r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1979712" y="3849646"/>
            <a:ext cx="720080" cy="14401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331640" y="5125834"/>
            <a:ext cx="720080" cy="14401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6444208" y="4167664"/>
            <a:ext cx="576064" cy="14401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5292080" y="6021288"/>
            <a:ext cx="720080" cy="4065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8520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276872"/>
            <a:ext cx="4038600" cy="4038600"/>
          </a:xfrm>
        </p:spPr>
      </p:pic>
      <p:sp>
        <p:nvSpPr>
          <p:cNvPr id="7" name="TextovéPole 6"/>
          <p:cNvSpPr txBox="1"/>
          <p:nvPr/>
        </p:nvSpPr>
        <p:spPr>
          <a:xfrm>
            <a:off x="395536" y="314096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der </a:t>
            </a:r>
            <a:r>
              <a:rPr lang="cs-CZ" dirty="0" err="1" smtClean="0"/>
              <a:t>Lautsprecher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1331640" y="3653408"/>
            <a:ext cx="1512168" cy="85571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086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522920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der </a:t>
            </a:r>
            <a:r>
              <a:rPr lang="cs-CZ" dirty="0" err="1" smtClean="0"/>
              <a:t>Drucker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20272" y="2929007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der Scanner</a:t>
            </a:r>
            <a:endParaRPr lang="cs-CZ" dirty="0"/>
          </a:p>
        </p:txBody>
      </p:sp>
      <p:pic>
        <p:nvPicPr>
          <p:cNvPr id="19" name="Zástupný symbol pro obsah 1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9732" y="2852936"/>
            <a:ext cx="4602747" cy="3508236"/>
          </a:xfrm>
        </p:spPr>
      </p:pic>
      <p:cxnSp>
        <p:nvCxnSpPr>
          <p:cNvPr id="14" name="Přímá spojnice se šipkou 13"/>
          <p:cNvCxnSpPr/>
          <p:nvPr/>
        </p:nvCxnSpPr>
        <p:spPr>
          <a:xfrm flipH="1">
            <a:off x="5220072" y="3298339"/>
            <a:ext cx="2551746" cy="994757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723146" y="5454447"/>
            <a:ext cx="1840742" cy="144085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4710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996952"/>
            <a:ext cx="4038600" cy="2639997"/>
          </a:xfrm>
        </p:spPr>
      </p:pic>
      <p:sp>
        <p:nvSpPr>
          <p:cNvPr id="8" name="TextovéPole 7"/>
          <p:cNvSpPr txBox="1"/>
          <p:nvPr/>
        </p:nvSpPr>
        <p:spPr>
          <a:xfrm>
            <a:off x="5940152" y="263691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Tablet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2120" y="558924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Smartphone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300624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der Laptop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547664" y="3375576"/>
            <a:ext cx="1800200" cy="66393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940152" y="2997004"/>
            <a:ext cx="792088" cy="86404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5004048" y="4869160"/>
            <a:ext cx="968072" cy="76073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2624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263691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der USB-</a:t>
            </a:r>
            <a:r>
              <a:rPr lang="cs-CZ" dirty="0" err="1" smtClean="0"/>
              <a:t>Stick</a:t>
            </a:r>
            <a:endParaRPr lang="cs-CZ" dirty="0"/>
          </a:p>
        </p:txBody>
      </p:sp>
      <p:pic>
        <p:nvPicPr>
          <p:cNvPr id="1026" name="Picture 2" descr="C:\Documents and Settings\Jitka\Local Settings\Temporary Internet Files\Content.IE5\3ZAVQSMS\MC90042607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049539"/>
            <a:ext cx="2088232" cy="2431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Jitka\Local Settings\Temporary Internet Files\Content.IE5\3ZAVQSMS\MC90043485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149080"/>
            <a:ext cx="2285714" cy="2119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187624" y="263691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smtClean="0"/>
              <a:t>CD </a:t>
            </a:r>
            <a:r>
              <a:rPr lang="cs-CZ" dirty="0" smtClean="0"/>
              <a:t>(DVD)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1763688" y="3006244"/>
            <a:ext cx="936104" cy="103326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6444209" y="3006244"/>
            <a:ext cx="360039" cy="171890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4176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564904"/>
            <a:ext cx="4038600" cy="3348409"/>
          </a:xfrm>
        </p:spPr>
      </p:pic>
      <p:sp>
        <p:nvSpPr>
          <p:cNvPr id="7" name="TextovéPole 6"/>
          <p:cNvSpPr txBox="1"/>
          <p:nvPr/>
        </p:nvSpPr>
        <p:spPr>
          <a:xfrm>
            <a:off x="611560" y="350100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der </a:t>
            </a:r>
            <a:r>
              <a:rPr lang="cs-CZ" dirty="0" err="1" smtClean="0"/>
              <a:t>Router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1367644" y="3870340"/>
            <a:ext cx="1476164" cy="103326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2187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83568" y="1920085"/>
            <a:ext cx="8003232" cy="4434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err="1" smtClean="0">
                <a:solidFill>
                  <a:srgbClr val="C00000"/>
                </a:solidFill>
                <a:latin typeface="Arial Black" pitchFamily="34" charset="0"/>
              </a:rPr>
              <a:t>Was</a:t>
            </a:r>
            <a:r>
              <a:rPr lang="cs-CZ" sz="2800" dirty="0" smtClean="0">
                <a:solidFill>
                  <a:srgbClr val="C00000"/>
                </a:solidFill>
                <a:latin typeface="Arial Black" pitchFamily="34" charset="0"/>
              </a:rPr>
              <a:t> machen </a:t>
            </a:r>
            <a:r>
              <a:rPr lang="cs-CZ" sz="2800" dirty="0" err="1" smtClean="0">
                <a:solidFill>
                  <a:srgbClr val="C00000"/>
                </a:solidFill>
                <a:latin typeface="Arial Black" pitchFamily="34" charset="0"/>
              </a:rPr>
              <a:t>wir</a:t>
            </a:r>
            <a:r>
              <a:rPr lang="cs-CZ" sz="28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C00000"/>
                </a:solidFill>
                <a:latin typeface="Arial Black" pitchFamily="34" charset="0"/>
              </a:rPr>
              <a:t>am</a:t>
            </a:r>
            <a:r>
              <a:rPr lang="cs-CZ" sz="28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C00000"/>
                </a:solidFill>
                <a:latin typeface="Arial Black" pitchFamily="34" charset="0"/>
              </a:rPr>
              <a:t>Computer</a:t>
            </a:r>
            <a:r>
              <a:rPr lang="cs-CZ" sz="2800" dirty="0" smtClean="0">
                <a:solidFill>
                  <a:srgbClr val="C00000"/>
                </a:solidFill>
                <a:latin typeface="Arial Black" pitchFamily="34" charset="0"/>
              </a:rPr>
              <a:t>?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92D050"/>
                </a:solidFill>
                <a:latin typeface="Arial Black" pitchFamily="34" charset="0"/>
              </a:rPr>
              <a:t>Wir</a:t>
            </a:r>
            <a:r>
              <a:rPr lang="cs-CZ" sz="2800" dirty="0" smtClean="0">
                <a:solidFill>
                  <a:srgbClr val="92D05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92D050"/>
                </a:solidFill>
                <a:latin typeface="Arial Black" pitchFamily="34" charset="0"/>
              </a:rPr>
              <a:t>spielen</a:t>
            </a:r>
            <a:r>
              <a:rPr lang="cs-CZ" sz="2800" dirty="0" smtClean="0">
                <a:solidFill>
                  <a:srgbClr val="92D05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92D050"/>
                </a:solidFill>
                <a:latin typeface="Arial Black" pitchFamily="34" charset="0"/>
              </a:rPr>
              <a:t>Computerspiele</a:t>
            </a:r>
            <a:r>
              <a:rPr lang="cs-CZ" sz="2800" dirty="0" smtClean="0">
                <a:solidFill>
                  <a:srgbClr val="92D05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2800" dirty="0" err="1" smtClean="0">
                <a:latin typeface="Arial Black" pitchFamily="34" charset="0"/>
              </a:rPr>
              <a:t>Wir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schreiben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E-Mails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Arial Black" pitchFamily="34" charset="0"/>
              </a:rPr>
              <a:t>Wir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Arial Black" pitchFamily="34" charset="0"/>
              </a:rPr>
              <a:t>surfen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Arial Black" pitchFamily="34" charset="0"/>
              </a:rPr>
              <a:t>im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Arial Black" pitchFamily="34" charset="0"/>
              </a:rPr>
              <a:t> Internet. </a:t>
            </a:r>
            <a:endParaRPr lang="cs-CZ" sz="2800" dirty="0">
              <a:solidFill>
                <a:schemeClr val="bg2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Jitka\Local Settings\Temporary Internet Files\Content.IE5\TI0M3U03\MC9003078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5" y="4098472"/>
            <a:ext cx="1276289" cy="156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Jitka\Local Settings\Temporary Internet Files\Content.IE5\X2F1IJHC\MC9003967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93096"/>
            <a:ext cx="2552671" cy="1579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Jitka\Local Settings\Temporary Internet Files\Content.IE5\D8NJ8J7P\MC9002380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429000"/>
            <a:ext cx="2245259" cy="2372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5437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0" y="1916832"/>
            <a:ext cx="375476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der </a:t>
            </a:r>
            <a:r>
              <a:rPr lang="cs-CZ" sz="2000" b="1" dirty="0" err="1" smtClean="0">
                <a:latin typeface="Arial Black" pitchFamily="34" charset="0"/>
              </a:rPr>
              <a:t>Computer</a:t>
            </a: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der </a:t>
            </a:r>
            <a:r>
              <a:rPr lang="cs-CZ" sz="2000" b="1" dirty="0" err="1" smtClean="0">
                <a:latin typeface="Arial Black" pitchFamily="34" charset="0"/>
              </a:rPr>
              <a:t>Lautsprecher</a:t>
            </a: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der </a:t>
            </a:r>
            <a:r>
              <a:rPr lang="cs-CZ" sz="2000" b="1" dirty="0" err="1" smtClean="0">
                <a:latin typeface="Arial Black" pitchFamily="34" charset="0"/>
              </a:rPr>
              <a:t>Drucker</a:t>
            </a: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der Scanner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die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Maus</a:t>
            </a: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die</a:t>
            </a:r>
            <a:r>
              <a:rPr lang="cs-CZ" sz="2000" b="1" dirty="0" smtClean="0">
                <a:latin typeface="Arial Black" pitchFamily="34" charset="0"/>
              </a:rPr>
              <a:t> Tastatur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die</a:t>
            </a:r>
            <a:r>
              <a:rPr lang="cs-CZ" sz="2000" b="1" dirty="0" smtClean="0">
                <a:latin typeface="Arial Black" pitchFamily="34" charset="0"/>
              </a:rPr>
              <a:t> CD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83568" y="1916832"/>
            <a:ext cx="3312368" cy="443484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rgbClr val="0070C0"/>
                </a:solidFill>
                <a:latin typeface="Arial Black" pitchFamily="34" charset="0"/>
              </a:rPr>
              <a:t>Přelož: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rgbClr val="0070C0"/>
                </a:solidFill>
                <a:latin typeface="Arial Black" pitchFamily="34" charset="0"/>
              </a:rPr>
              <a:t>počítač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rgbClr val="0070C0"/>
                </a:solidFill>
                <a:latin typeface="Arial Black" pitchFamily="34" charset="0"/>
              </a:rPr>
              <a:t>reproduktor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rgbClr val="0070C0"/>
                </a:solidFill>
                <a:latin typeface="Arial Black" pitchFamily="34" charset="0"/>
              </a:rPr>
              <a:t>tiskárna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rgbClr val="0070C0"/>
                </a:solidFill>
                <a:latin typeface="Arial Black" pitchFamily="34" charset="0"/>
              </a:rPr>
              <a:t>skener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rgbClr val="0070C0"/>
                </a:solidFill>
                <a:latin typeface="Arial Black" pitchFamily="34" charset="0"/>
              </a:rPr>
              <a:t>myš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rgbClr val="0070C0"/>
                </a:solidFill>
                <a:latin typeface="Arial Black" pitchFamily="34" charset="0"/>
              </a:rPr>
              <a:t>klávesnice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rgbClr val="0070C0"/>
                </a:solidFill>
                <a:latin typeface="Arial Black" pitchFamily="34" charset="0"/>
              </a:rPr>
              <a:t>CD</a:t>
            </a:r>
          </a:p>
          <a:p>
            <a:pPr>
              <a:lnSpc>
                <a:spcPct val="150000"/>
              </a:lnSpc>
            </a:pPr>
            <a:endParaRPr lang="cs-CZ" sz="2000" dirty="0">
              <a:solidFill>
                <a:schemeClr val="bg2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2300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/>
              <a:t>habe</a:t>
            </a:r>
            <a:r>
              <a:rPr lang="cs-CZ" dirty="0"/>
              <a:t> </a:t>
            </a:r>
            <a:r>
              <a:rPr lang="cs-CZ" dirty="0" err="1"/>
              <a:t>einen</a:t>
            </a:r>
            <a:r>
              <a:rPr lang="cs-CZ" dirty="0"/>
              <a:t> </a:t>
            </a:r>
            <a:r>
              <a:rPr lang="cs-CZ" dirty="0" err="1"/>
              <a:t>Computer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75476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000" b="1" dirty="0" smtClean="0"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251520" y="1920085"/>
            <a:ext cx="8435280" cy="4730781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1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</a:t>
            </a:r>
            <a:r>
              <a:rPr lang="cs-CZ" sz="1400" i="1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www.office.microsoft.com</a:t>
            </a:r>
            <a:endParaRPr lang="cs-CZ" sz="1400" i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cs-CZ" sz="1400" dirty="0"/>
              <a:t>ADMIN. </a:t>
            </a:r>
            <a:r>
              <a:rPr lang="cs-CZ" sz="1400" i="1" dirty="0">
                <a:hlinkClick r:id="rId3"/>
              </a:rPr>
              <a:t>http://www.bugtreat.com/</a:t>
            </a:r>
            <a:r>
              <a:rPr lang="cs-CZ" sz="1400" dirty="0"/>
              <a:t> [online]. [cit. 3.4.2013]. Dostupný na WWW: 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www.bugtreat.com/blog/wp-content/uploads/2013/01/black-desktop-computer.jpg</a:t>
            </a:r>
            <a:r>
              <a:rPr lang="cs-CZ" sz="1400" dirty="0" smtClean="0"/>
              <a:t> (</a:t>
            </a:r>
            <a:r>
              <a:rPr lang="cs-CZ" sz="1400" dirty="0" err="1" smtClean="0"/>
              <a:t>pocitac</a:t>
            </a:r>
            <a:r>
              <a:rPr lang="cs-CZ" sz="1400" dirty="0"/>
              <a:t>)</a:t>
            </a:r>
          </a:p>
          <a:p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VIKTOR</a:t>
            </a:r>
            <a:r>
              <a:rPr lang="cs-CZ" sz="1400" dirty="0"/>
              <a:t>, </a:t>
            </a:r>
            <a:r>
              <a:rPr lang="cs-CZ" sz="1400" dirty="0" err="1"/>
              <a:t>Péder</a:t>
            </a:r>
            <a:r>
              <a:rPr lang="cs-CZ" sz="1400" dirty="0"/>
              <a:t>. </a:t>
            </a:r>
            <a:r>
              <a:rPr lang="cs-CZ" sz="1400" i="1" dirty="0"/>
              <a:t>D-Link představuje 4G LTE </a:t>
            </a:r>
            <a:r>
              <a:rPr lang="cs-CZ" sz="1400" i="1" dirty="0" err="1"/>
              <a:t>router</a:t>
            </a:r>
            <a:r>
              <a:rPr lang="cs-CZ" sz="1400" i="1" dirty="0"/>
              <a:t> DWR-921</a:t>
            </a:r>
            <a:r>
              <a:rPr lang="cs-CZ" sz="1400" dirty="0"/>
              <a:t> [online]. [cit. 3.4.2013]. Dostupný na </a:t>
            </a:r>
            <a:r>
              <a:rPr lang="cs-CZ" sz="1400" dirty="0" err="1"/>
              <a:t>WWW:</a:t>
            </a:r>
            <a:r>
              <a:rPr lang="cs-CZ" sz="1400" dirty="0" err="1">
                <a:hlinkClick r:id="rId5"/>
              </a:rPr>
              <a:t>http</a:t>
            </a:r>
            <a:r>
              <a:rPr lang="cs-CZ" sz="1400" dirty="0">
                <a:hlinkClick r:id="rId5"/>
              </a:rPr>
              <a:t>://</a:t>
            </a:r>
            <a:r>
              <a:rPr lang="cs-CZ" sz="1400" dirty="0" smtClean="0">
                <a:hlinkClick r:id="rId5"/>
              </a:rPr>
              <a:t>notebook.cz/</a:t>
            </a:r>
            <a:r>
              <a:rPr lang="cs-CZ" sz="1400" dirty="0" err="1" smtClean="0">
                <a:hlinkClick r:id="rId5"/>
              </a:rPr>
              <a:t>clanky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tiskova</a:t>
            </a:r>
            <a:r>
              <a:rPr lang="cs-CZ" sz="1400" dirty="0" smtClean="0">
                <a:hlinkClick r:id="rId5"/>
              </a:rPr>
              <a:t>-zprava/2013/d-link-4g-lte-router-dwr-921</a:t>
            </a:r>
            <a:r>
              <a:rPr lang="cs-CZ" sz="1400" dirty="0" smtClean="0"/>
              <a:t> (</a:t>
            </a:r>
            <a:r>
              <a:rPr lang="cs-CZ" sz="1400" dirty="0" err="1" smtClean="0"/>
              <a:t>router</a:t>
            </a:r>
            <a:r>
              <a:rPr lang="cs-CZ" sz="1400" dirty="0"/>
              <a:t>)</a:t>
            </a:r>
          </a:p>
          <a:p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>
                <a:hlinkClick r:id="rId6"/>
              </a:rPr>
              <a:t>SONALINFOTECHNO@GMAIL.COM</a:t>
            </a:r>
            <a:r>
              <a:rPr lang="cs-CZ" sz="1400" dirty="0"/>
              <a:t>. </a:t>
            </a:r>
            <a:r>
              <a:rPr lang="cs-CZ" sz="1400" i="1" dirty="0" err="1"/>
              <a:t>Sonal</a:t>
            </a:r>
            <a:r>
              <a:rPr lang="cs-CZ" sz="1400" i="1" dirty="0"/>
              <a:t> </a:t>
            </a:r>
            <a:r>
              <a:rPr lang="cs-CZ" sz="1400" i="1" dirty="0" err="1"/>
              <a:t>Info</a:t>
            </a:r>
            <a:r>
              <a:rPr lang="cs-CZ" sz="1400" dirty="0"/>
              <a:t> [online]. [cit. 3.4.2013]. Dostupný na WWW: 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www.sonalinfo.co.in/products.html</a:t>
            </a:r>
            <a:r>
              <a:rPr lang="cs-CZ" sz="1400" dirty="0" smtClean="0"/>
              <a:t> (repro</a:t>
            </a:r>
            <a:r>
              <a:rPr lang="cs-CZ" sz="1400" dirty="0"/>
              <a:t>)</a:t>
            </a:r>
          </a:p>
          <a:p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U</a:t>
            </a:r>
            <a:r>
              <a:rPr lang="cs-CZ" sz="1400" dirty="0"/>
              <a:t>. S. DEPARTMENT OF ENERGY. </a:t>
            </a:r>
            <a:r>
              <a:rPr lang="cs-CZ" sz="1400" i="1" dirty="0" err="1"/>
              <a:t>Energy-Efficient</a:t>
            </a:r>
            <a:r>
              <a:rPr lang="cs-CZ" sz="1400" i="1" dirty="0"/>
              <a:t> </a:t>
            </a:r>
            <a:r>
              <a:rPr lang="cs-CZ" sz="1400" i="1" dirty="0" err="1"/>
              <a:t>Computer</a:t>
            </a:r>
            <a:r>
              <a:rPr lang="cs-CZ" sz="1400" i="1" dirty="0"/>
              <a:t> Use</a:t>
            </a:r>
            <a:r>
              <a:rPr lang="cs-CZ" sz="1400" dirty="0"/>
              <a:t> [online]. [cit. 3.4.2013]. Dostupný na </a:t>
            </a:r>
            <a:r>
              <a:rPr lang="cs-CZ" sz="1400" dirty="0" err="1"/>
              <a:t>WWW:</a:t>
            </a:r>
            <a:r>
              <a:rPr lang="cs-CZ" sz="1400" dirty="0" err="1">
                <a:hlinkClick r:id="rId8"/>
              </a:rPr>
              <a:t>http</a:t>
            </a:r>
            <a:r>
              <a:rPr lang="cs-CZ" sz="1400" dirty="0">
                <a:hlinkClick r:id="rId8"/>
              </a:rPr>
              <a:t>://</a:t>
            </a:r>
            <a:r>
              <a:rPr lang="cs-CZ" sz="1400" dirty="0" smtClean="0">
                <a:hlinkClick r:id="rId8"/>
              </a:rPr>
              <a:t>energy.gov/</a:t>
            </a:r>
            <a:r>
              <a:rPr lang="cs-CZ" sz="1400" dirty="0" err="1" smtClean="0">
                <a:hlinkClick r:id="rId8"/>
              </a:rPr>
              <a:t>energysaver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articles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energy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efficient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computer</a:t>
            </a:r>
            <a:r>
              <a:rPr lang="cs-CZ" sz="1400" dirty="0" smtClean="0">
                <a:hlinkClick r:id="rId8"/>
              </a:rPr>
              <a:t>-use</a:t>
            </a:r>
            <a:r>
              <a:rPr lang="cs-CZ" sz="1400" dirty="0" smtClean="0"/>
              <a:t> (mobil</a:t>
            </a:r>
            <a:r>
              <a:rPr lang="cs-CZ" sz="1400" dirty="0"/>
              <a:t>, </a:t>
            </a:r>
            <a:r>
              <a:rPr lang="cs-CZ" sz="1400" dirty="0" smtClean="0"/>
              <a:t>notebook, </a:t>
            </a:r>
            <a:r>
              <a:rPr lang="cs-CZ" sz="1400" dirty="0"/>
              <a:t>tablet)</a:t>
            </a:r>
          </a:p>
          <a:p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AUTOR </a:t>
            </a:r>
            <a:r>
              <a:rPr lang="cs-CZ" sz="1400" dirty="0"/>
              <a:t>NEUVEDEN. </a:t>
            </a:r>
            <a:r>
              <a:rPr lang="cs-CZ" sz="1400" i="1" dirty="0" err="1"/>
              <a:t>Pocket-lint</a:t>
            </a:r>
            <a:r>
              <a:rPr lang="cs-CZ" sz="1400" dirty="0"/>
              <a:t> [online]. [cit. 3.4.2013]. Dostupný na WWW: </a:t>
            </a: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www.pocket-lint.com/news/47127/lexmark-quit-inkjet-printer-business</a:t>
            </a:r>
            <a:r>
              <a:rPr lang="cs-CZ" sz="1400" dirty="0" smtClean="0"/>
              <a:t> (tiskárna)</a:t>
            </a:r>
            <a:r>
              <a:rPr lang="cs-CZ" sz="1400" dirty="0"/>
              <a:t/>
            </a:r>
            <a:br>
              <a:rPr lang="cs-CZ" sz="1400" dirty="0"/>
            </a:br>
            <a:endParaRPr lang="cs-CZ" sz="1400" dirty="0" smtClean="0">
              <a:solidFill>
                <a:srgbClr val="00206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634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2068</TotalTime>
  <Words>213</Words>
  <Application>Microsoft Office PowerPoint</Application>
  <PresentationFormat>Předvádění na obrazovce (4:3)</PresentationFormat>
  <Paragraphs>81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Ich habe einen Computer</vt:lpstr>
      <vt:lpstr>Ich habe einen Computer</vt:lpstr>
      <vt:lpstr>Ich habe einen Computer</vt:lpstr>
      <vt:lpstr>Ich habe einen Computer</vt:lpstr>
      <vt:lpstr>Ich habe einen Computer</vt:lpstr>
      <vt:lpstr>Ich habe einen Computer</vt:lpstr>
      <vt:lpstr>Ich habe einen Computer</vt:lpstr>
      <vt:lpstr>Ich habe einen Computer</vt:lpstr>
      <vt:lpstr>Ich habe einen Computer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77</cp:revision>
  <dcterms:created xsi:type="dcterms:W3CDTF">2012-01-07T15:45:54Z</dcterms:created>
  <dcterms:modified xsi:type="dcterms:W3CDTF">2013-12-30T13:41:52Z</dcterms:modified>
</cp:coreProperties>
</file>