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71" r:id="rId2"/>
    <p:sldId id="270" r:id="rId3"/>
    <p:sldId id="263" r:id="rId4"/>
    <p:sldId id="279" r:id="rId5"/>
    <p:sldId id="280" r:id="rId6"/>
    <p:sldId id="28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86356" autoAdjust="0"/>
  </p:normalViewPr>
  <p:slideViewPr>
    <p:cSldViewPr>
      <p:cViewPr varScale="1">
        <p:scale>
          <a:sx n="79" d="100"/>
          <a:sy n="79" d="100"/>
        </p:scale>
        <p:origin x="-8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Wo</a:t>
          </a:r>
          <a:r>
            <a:rPr lang="cs-CZ" sz="2000" dirty="0" smtClean="0"/>
            <a:t> </a:t>
          </a:r>
          <a:r>
            <a:rPr lang="cs-CZ" sz="2000" dirty="0" err="1" smtClean="0"/>
            <a:t>und</a:t>
          </a:r>
          <a:r>
            <a:rPr lang="cs-CZ" sz="2000" dirty="0" smtClean="0"/>
            <a:t> </a:t>
          </a:r>
          <a:r>
            <a:rPr lang="cs-CZ" sz="2000" dirty="0" err="1" smtClean="0"/>
            <a:t>wann</a:t>
          </a:r>
          <a:r>
            <a:rPr lang="cs-CZ" sz="2000" dirty="0" smtClean="0"/>
            <a:t>?</a:t>
          </a:r>
          <a:endParaRPr lang="cs-CZ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VY_32_INOVACE_NJ,8_13_ WO UND WANN?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F5B9D5-441F-4086-B14E-A5B02A03502D}" type="presOf" srcId="{D8197B8C-B260-4A16-BDF4-0947B075E274}" destId="{25B08C86-7E15-44DC-BE7F-FFB55DD49D12}" srcOrd="0" destOrd="0" presId="urn:microsoft.com/office/officeart/2005/8/layout/target3"/>
    <dgm:cxn modelId="{CE4C438F-7F2A-4F2B-B026-6EFAD436265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692BF40-0BA4-4126-B216-662AF37FE138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83E0C84-D6C0-4420-9307-A810CD2AE84D}" type="presOf" srcId="{D1D4F407-5343-4D3F-B5B9-D407B03CAEB4}" destId="{D005CE8C-CC26-4C3E-AC11-E15060ECD759}" srcOrd="0" destOrd="0" presId="urn:microsoft.com/office/officeart/2005/8/layout/target3"/>
    <dgm:cxn modelId="{7B773829-7816-44F7-A3A2-9D5D70DCF20B}" type="presOf" srcId="{D8197B8C-B260-4A16-BDF4-0947B075E274}" destId="{5A5FFA88-C948-4069-8E93-59FA12366E83}" srcOrd="1" destOrd="0" presId="urn:microsoft.com/office/officeart/2005/8/layout/target3"/>
    <dgm:cxn modelId="{43C50A50-3F89-48BC-8FFB-C89BCD0DF676}" type="presOf" srcId="{D1B46980-6531-4606-95E6-44980827E919}" destId="{6140AFEC-043D-4C43-A2F9-D0F5331DF3A3}" srcOrd="0" destOrd="0" presId="urn:microsoft.com/office/officeart/2005/8/layout/target3"/>
    <dgm:cxn modelId="{19895931-B330-4A95-A2C0-BA6BBA63EB98}" type="presOf" srcId="{B651F6E3-6281-48DB-9319-2AEAFDAE7572}" destId="{6BB5E863-4638-4E1D-BFDE-399D028AC4ED}" srcOrd="1" destOrd="0" presId="urn:microsoft.com/office/officeart/2005/8/layout/target3"/>
    <dgm:cxn modelId="{8202404D-8CB9-4516-A79F-AF01DD51B9BC}" type="presOf" srcId="{4C35D32F-0EAB-4CD7-82EE-45574DC2A586}" destId="{8BEBB6EC-1DAA-4CAC-8A25-BC0FCBD5DBD5}" srcOrd="0" destOrd="0" presId="urn:microsoft.com/office/officeart/2005/8/layout/target3"/>
    <dgm:cxn modelId="{5AC03677-5D6C-420F-8800-3FC13B7005BC}" type="presOf" srcId="{757F3AB3-0718-4624-B441-E567A8F0AB56}" destId="{333A1088-737F-45CB-B68E-254E46348037}" srcOrd="0" destOrd="0" presId="urn:microsoft.com/office/officeart/2005/8/layout/target3"/>
    <dgm:cxn modelId="{56247D61-6758-4253-BD46-65293611323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24835B9-60DF-4A15-9571-E0CAC8662F79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6EEC77C-DA02-4A00-8449-C790402B588D}" type="presParOf" srcId="{333A1088-737F-45CB-B68E-254E46348037}" destId="{F5ABB229-8D3B-4694-996A-96F23CF14429}" srcOrd="0" destOrd="0" presId="urn:microsoft.com/office/officeart/2005/8/layout/target3"/>
    <dgm:cxn modelId="{D6C22BFF-993F-4A5E-8D56-584F13CC0AD5}" type="presParOf" srcId="{333A1088-737F-45CB-B68E-254E46348037}" destId="{F41139FD-01EE-4571-8B17-4FB00FC51163}" srcOrd="1" destOrd="0" presId="urn:microsoft.com/office/officeart/2005/8/layout/target3"/>
    <dgm:cxn modelId="{3DC1B1DA-5B97-4D33-8941-F94D37F684CF}" type="presParOf" srcId="{333A1088-737F-45CB-B68E-254E46348037}" destId="{D005CE8C-CC26-4C3E-AC11-E15060ECD759}" srcOrd="2" destOrd="0" presId="urn:microsoft.com/office/officeart/2005/8/layout/target3"/>
    <dgm:cxn modelId="{CD89EE9B-1686-45A7-8708-A1ED19906270}" type="presParOf" srcId="{333A1088-737F-45CB-B68E-254E46348037}" destId="{2C702D82-9B77-49B7-9568-BB8EB47C3372}" srcOrd="3" destOrd="0" presId="urn:microsoft.com/office/officeart/2005/8/layout/target3"/>
    <dgm:cxn modelId="{2B6FF501-BFF3-4888-A184-D84EF32A6F33}" type="presParOf" srcId="{333A1088-737F-45CB-B68E-254E46348037}" destId="{A52A0455-90FF-4808-ABD0-F02540D31D5A}" srcOrd="4" destOrd="0" presId="urn:microsoft.com/office/officeart/2005/8/layout/target3"/>
    <dgm:cxn modelId="{07F4598B-8CA8-4D77-9ACA-228522A11AEA}" type="presParOf" srcId="{333A1088-737F-45CB-B68E-254E46348037}" destId="{6140AFEC-043D-4C43-A2F9-D0F5331DF3A3}" srcOrd="5" destOrd="0" presId="urn:microsoft.com/office/officeart/2005/8/layout/target3"/>
    <dgm:cxn modelId="{E1E545B1-44D1-4D9B-AC19-D54573F266DB}" type="presParOf" srcId="{333A1088-737F-45CB-B68E-254E46348037}" destId="{9358AC05-5D7D-4327-9F80-1AD486AEA664}" srcOrd="6" destOrd="0" presId="urn:microsoft.com/office/officeart/2005/8/layout/target3"/>
    <dgm:cxn modelId="{DCFC3F98-F1BB-42A2-9402-7AF80275900E}" type="presParOf" srcId="{333A1088-737F-45CB-B68E-254E46348037}" destId="{313FC574-E1CD-4FB4-B054-0B805CE0447D}" srcOrd="7" destOrd="0" presId="urn:microsoft.com/office/officeart/2005/8/layout/target3"/>
    <dgm:cxn modelId="{ED6A3A59-0F01-4C77-8CB1-DB9101589807}" type="presParOf" srcId="{333A1088-737F-45CB-B68E-254E46348037}" destId="{619D679B-A015-4ECF-8348-D1034C574F40}" srcOrd="8" destOrd="0" presId="urn:microsoft.com/office/officeart/2005/8/layout/target3"/>
    <dgm:cxn modelId="{7264D626-782D-453B-93F4-FD9EEDA874CD}" type="presParOf" srcId="{333A1088-737F-45CB-B68E-254E46348037}" destId="{322283A8-4A27-4CDA-BAE3-F381106A9174}" srcOrd="9" destOrd="0" presId="urn:microsoft.com/office/officeart/2005/8/layout/target3"/>
    <dgm:cxn modelId="{F4566CB8-2E0B-4DE9-8C39-6745F136D7E7}" type="presParOf" srcId="{333A1088-737F-45CB-B68E-254E46348037}" destId="{FFC9F71D-1B4F-4AD9-A4A6-86ADEFC8AF5C}" srcOrd="10" destOrd="0" presId="urn:microsoft.com/office/officeart/2005/8/layout/target3"/>
    <dgm:cxn modelId="{5A4683EA-AA6A-4673-9BE2-335657F0E22F}" type="presParOf" srcId="{333A1088-737F-45CB-B68E-254E46348037}" destId="{25B08C86-7E15-44DC-BE7F-FFB55DD49D12}" srcOrd="11" destOrd="0" presId="urn:microsoft.com/office/officeart/2005/8/layout/target3"/>
    <dgm:cxn modelId="{0B9B6288-7EF4-4FFE-8DF0-A7B17C63B4FC}" type="presParOf" srcId="{333A1088-737F-45CB-B68E-254E46348037}" destId="{76644BE8-9D7C-4C09-B250-3D10AF48CBB7}" srcOrd="12" destOrd="0" presId="urn:microsoft.com/office/officeart/2005/8/layout/target3"/>
    <dgm:cxn modelId="{465E6F82-A19E-4A20-A675-65EDB7C875DF}" type="presParOf" srcId="{333A1088-737F-45CB-B68E-254E46348037}" destId="{EE85B701-7295-41C0-BA7A-34D3756A2AE6}" srcOrd="13" destOrd="0" presId="urn:microsoft.com/office/officeart/2005/8/layout/target3"/>
    <dgm:cxn modelId="{975E7895-0B42-4ECD-B277-788AD2D19272}" type="presParOf" srcId="{333A1088-737F-45CB-B68E-254E46348037}" destId="{8BEBB6EC-1DAA-4CAC-8A25-BC0FCBD5DBD5}" srcOrd="14" destOrd="0" presId="urn:microsoft.com/office/officeart/2005/8/layout/target3"/>
    <dgm:cxn modelId="{2B1E886B-81AB-459F-B10B-77EF1C7F0E79}" type="presParOf" srcId="{333A1088-737F-45CB-B68E-254E46348037}" destId="{AED2198E-93D5-4001-81B4-73124B309672}" srcOrd="15" destOrd="0" presId="urn:microsoft.com/office/officeart/2005/8/layout/target3"/>
    <dgm:cxn modelId="{AC5357EB-FB92-4D79-BCBD-DADD99BAC3BE}" type="presParOf" srcId="{333A1088-737F-45CB-B68E-254E46348037}" destId="{2BE915AB-18AA-4053-B92C-3BFC9ED204BB}" srcOrd="16" destOrd="0" presId="urn:microsoft.com/office/officeart/2005/8/layout/target3"/>
    <dgm:cxn modelId="{5748D74B-A434-4779-9A0E-1CBD4CE05DF8}" type="presParOf" srcId="{333A1088-737F-45CB-B68E-254E46348037}" destId="{6BB5E863-4638-4E1D-BFDE-399D028AC4ED}" srcOrd="17" destOrd="0" presId="urn:microsoft.com/office/officeart/2005/8/layout/target3"/>
    <dgm:cxn modelId="{2FFF0B64-7874-40BD-8A77-5A3FF7935414}" type="presParOf" srcId="{333A1088-737F-45CB-B68E-254E46348037}" destId="{5A5FFA88-C948-4069-8E93-59FA12366E83}" srcOrd="18" destOrd="0" presId="urn:microsoft.com/office/officeart/2005/8/layout/target3"/>
    <dgm:cxn modelId="{CDD9EEC3-5C11-456F-BA46-964A21FC12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VY_32_INOVACE_NJ,8_13_ WO UND WANN?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Wo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und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wann</a:t>
          </a:r>
          <a:r>
            <a:rPr lang="cs-CZ" sz="2000" kern="1200" dirty="0" smtClean="0"/>
            <a:t>?</a:t>
          </a:r>
          <a:endParaRPr lang="cs-CZ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7894-78DD-4DE1-86C7-33BCB198713A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44D0-9720-49DF-AB4B-F4DAE0F5E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98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80989376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836712"/>
            <a:ext cx="6408712" cy="12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0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1113312"/>
              </p:ext>
            </p:extLst>
          </p:nvPr>
        </p:nvGraphicFramePr>
        <p:xfrm>
          <a:off x="683568" y="2276872"/>
          <a:ext cx="7343775" cy="41389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VK_Ryplová_NJ,8_13</a:t>
                      </a:r>
                      <a:r>
                        <a:rPr lang="cs-CZ" sz="1400" i="1" baseline="0" dirty="0" smtClean="0"/>
                        <a:t>_Wo </a:t>
                      </a:r>
                      <a:r>
                        <a:rPr lang="cs-CZ" sz="1400" i="1" baseline="0" dirty="0" err="1" smtClean="0"/>
                        <a:t>und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baseline="0" dirty="0" err="1" smtClean="0"/>
                        <a:t>wann</a:t>
                      </a:r>
                      <a:r>
                        <a:rPr lang="cs-CZ" sz="1400" i="1" baseline="0" dirty="0" smtClean="0"/>
                        <a:t>?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NJ,8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Leden 2013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07.01. 2013 – VIII.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Wo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und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wann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?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896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Procvičování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předložek. Zautomatizování nejpoužívanějších vazeb.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Zpětná vazba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– doplnění správných odpovědí.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71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660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91264" cy="42298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EINLADUNG</a:t>
            </a:r>
          </a:p>
          <a:p>
            <a:pPr marL="0" indent="0">
              <a:buNone/>
            </a:pPr>
            <a:r>
              <a:rPr lang="cs-CZ" dirty="0" err="1" smtClean="0"/>
              <a:t>Liebe</a:t>
            </a:r>
            <a:r>
              <a:rPr lang="cs-CZ" dirty="0" smtClean="0"/>
              <a:t> </a:t>
            </a:r>
            <a:r>
              <a:rPr lang="cs-CZ" dirty="0" err="1" smtClean="0"/>
              <a:t>Maus</a:t>
            </a:r>
            <a:r>
              <a:rPr lang="cs-CZ" dirty="0" smtClean="0"/>
              <a:t>, </a:t>
            </a:r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, </a:t>
            </a:r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Papagei</a:t>
            </a:r>
            <a:r>
              <a:rPr lang="cs-CZ" dirty="0" smtClean="0"/>
              <a:t>, </a:t>
            </a:r>
            <a:r>
              <a:rPr lang="cs-CZ" dirty="0" err="1" smtClean="0"/>
              <a:t>liebe</a:t>
            </a:r>
            <a:r>
              <a:rPr lang="cs-CZ" dirty="0" smtClean="0"/>
              <a:t> </a:t>
            </a:r>
            <a:r>
              <a:rPr lang="cs-CZ" dirty="0" err="1" smtClean="0"/>
              <a:t>Schildkröte</a:t>
            </a:r>
            <a:r>
              <a:rPr lang="cs-CZ" dirty="0"/>
              <a:t>!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r>
              <a:rPr lang="cs-CZ" dirty="0" smtClean="0"/>
              <a:t>.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Freitag</a:t>
            </a:r>
            <a:r>
              <a:rPr lang="cs-CZ" dirty="0" smtClean="0"/>
              <a:t> um 18 Uhr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Garten</a:t>
            </a:r>
            <a:r>
              <a:rPr lang="cs-CZ" dirty="0" smtClean="0"/>
              <a:t>. </a:t>
            </a:r>
            <a:r>
              <a:rPr lang="cs-CZ" dirty="0" err="1" smtClean="0"/>
              <a:t>Kommt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!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backe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Torte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Kater</a:t>
            </a:r>
            <a:r>
              <a:rPr lang="cs-CZ" dirty="0" smtClean="0"/>
              <a:t> Karl.</a:t>
            </a:r>
            <a:endParaRPr lang="cs-CZ" dirty="0"/>
          </a:p>
        </p:txBody>
      </p:sp>
      <p:pic>
        <p:nvPicPr>
          <p:cNvPr id="1026" name="Picture 2" descr="C:\Users\01jss\AppData\Local\Microsoft\Windows\Temporary Internet Files\Content.IE5\X2Q71KYE\MC90044138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316622"/>
            <a:ext cx="2274109" cy="239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1jss\AppData\Local\Microsoft\Windows\Temporary Internet Files\Content.IE5\V9W9XSA3\MC9004135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969" y="4577637"/>
            <a:ext cx="1458347" cy="196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73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3021083"/>
          </a:xfrm>
        </p:spPr>
        <p:txBody>
          <a:bodyPr/>
          <a:lstStyle/>
          <a:p>
            <a:r>
              <a:rPr lang="cs-CZ" dirty="0" smtClean="0"/>
              <a:t>Milý pse </a:t>
            </a:r>
            <a:r>
              <a:rPr lang="cs-CZ" dirty="0" err="1" smtClean="0"/>
              <a:t>Waldi</a:t>
            </a:r>
            <a:endParaRPr lang="cs-CZ" dirty="0" smtClean="0"/>
          </a:p>
          <a:p>
            <a:r>
              <a:rPr lang="cs-CZ" dirty="0" smtClean="0"/>
              <a:t>Mám narozeniny</a:t>
            </a:r>
          </a:p>
          <a:p>
            <a:r>
              <a:rPr lang="cs-CZ" dirty="0" smtClean="0"/>
              <a:t>Slavíme v pátek</a:t>
            </a:r>
          </a:p>
          <a:p>
            <a:r>
              <a:rPr lang="cs-CZ" dirty="0" smtClean="0"/>
              <a:t>v 18 hodin</a:t>
            </a:r>
          </a:p>
          <a:p>
            <a:r>
              <a:rPr lang="cs-CZ" dirty="0" smtClean="0"/>
              <a:t>v zahradě.</a:t>
            </a:r>
          </a:p>
          <a:p>
            <a:r>
              <a:rPr lang="cs-CZ" dirty="0" smtClean="0"/>
              <a:t>Upeču dort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3021083"/>
          </a:xfrm>
        </p:spPr>
        <p:txBody>
          <a:bodyPr/>
          <a:lstStyle/>
          <a:p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Waldi</a:t>
            </a:r>
            <a:endParaRPr lang="cs-CZ" dirty="0" smtClean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endParaRPr lang="cs-CZ" dirty="0" smtClean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Freitag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m 18 Uhr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m</a:t>
            </a:r>
            <a:r>
              <a:rPr lang="cs-CZ" dirty="0" smtClean="0"/>
              <a:t> </a:t>
            </a:r>
            <a:r>
              <a:rPr lang="cs-CZ" dirty="0" err="1" smtClean="0"/>
              <a:t>Garten</a:t>
            </a:r>
            <a:endParaRPr lang="cs-CZ" dirty="0" smtClean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backe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Torte</a:t>
            </a:r>
            <a:endParaRPr lang="cs-CZ" dirty="0"/>
          </a:p>
        </p:txBody>
      </p:sp>
      <p:pic>
        <p:nvPicPr>
          <p:cNvPr id="2051" name="Picture 3" descr="C:\Users\01jss\AppData\Local\Microsoft\Windows\Temporary Internet Files\Content.IE5\V9W9XSA3\MC900351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725144"/>
            <a:ext cx="2448272" cy="171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1jss\AppData\Local\Microsoft\Windows\Temporary Internet Files\Content.IE5\FGFFBVAE\MC9004124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235" y="5714831"/>
            <a:ext cx="1311549" cy="110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52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3021083"/>
          </a:xfrm>
        </p:spPr>
        <p:txBody>
          <a:bodyPr>
            <a:normAutofit/>
          </a:bodyPr>
          <a:lstStyle/>
          <a:p>
            <a:r>
              <a:rPr lang="cs-CZ" dirty="0" smtClean="0"/>
              <a:t>Milá myško! </a:t>
            </a:r>
          </a:p>
          <a:p>
            <a:r>
              <a:rPr lang="cs-CZ" dirty="0" smtClean="0"/>
              <a:t>Já, kocour Felix, mám narozeniny.</a:t>
            </a:r>
          </a:p>
          <a:p>
            <a:r>
              <a:rPr lang="cs-CZ" dirty="0" smtClean="0"/>
              <a:t>Slavíme v pondělí</a:t>
            </a:r>
          </a:p>
          <a:p>
            <a:r>
              <a:rPr lang="cs-CZ" dirty="0" smtClean="0"/>
              <a:t>v 10 hodin</a:t>
            </a:r>
          </a:p>
          <a:p>
            <a:r>
              <a:rPr lang="cs-CZ" dirty="0" smtClean="0"/>
              <a:t>v parku.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3021083"/>
          </a:xfrm>
        </p:spPr>
        <p:txBody>
          <a:bodyPr>
            <a:normAutofit/>
          </a:bodyPr>
          <a:lstStyle/>
          <a:p>
            <a:r>
              <a:rPr lang="cs-CZ" dirty="0" err="1" smtClean="0"/>
              <a:t>Liebe</a:t>
            </a:r>
            <a:r>
              <a:rPr lang="cs-CZ" dirty="0" smtClean="0"/>
              <a:t> </a:t>
            </a:r>
            <a:r>
              <a:rPr lang="cs-CZ" dirty="0" err="1" smtClean="0"/>
              <a:t>Maus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, </a:t>
            </a:r>
            <a:r>
              <a:rPr lang="cs-CZ" dirty="0" err="1"/>
              <a:t>K</a:t>
            </a:r>
            <a:r>
              <a:rPr lang="cs-CZ" dirty="0" err="1" smtClean="0"/>
              <a:t>ater</a:t>
            </a:r>
            <a:r>
              <a:rPr lang="cs-CZ" dirty="0" smtClean="0"/>
              <a:t> Felix,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Montag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m 10 Uhr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m</a:t>
            </a:r>
            <a:r>
              <a:rPr lang="cs-CZ" smtClean="0"/>
              <a:t> Park.</a:t>
            </a:r>
            <a:endParaRPr lang="cs-CZ" dirty="0" smtClean="0"/>
          </a:p>
        </p:txBody>
      </p:sp>
      <p:pic>
        <p:nvPicPr>
          <p:cNvPr id="3075" name="Picture 3" descr="C:\Users\01jss\AppData\Local\Microsoft\Windows\Temporary Internet Files\Content.IE5\XR1VRPAG\MC9002379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032" y="4077072"/>
            <a:ext cx="3332924" cy="256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71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3021083"/>
          </a:xfrm>
        </p:spPr>
        <p:txBody>
          <a:bodyPr>
            <a:normAutofit/>
          </a:bodyPr>
          <a:lstStyle/>
          <a:p>
            <a:r>
              <a:rPr lang="cs-CZ" dirty="0" smtClean="0"/>
              <a:t>Milý tygře!</a:t>
            </a:r>
          </a:p>
          <a:p>
            <a:r>
              <a:rPr lang="cs-CZ" dirty="0" smtClean="0"/>
              <a:t>Mám narozeniny.</a:t>
            </a:r>
          </a:p>
          <a:p>
            <a:r>
              <a:rPr lang="cs-CZ" dirty="0" smtClean="0"/>
              <a:t>Slavíme v sobotu</a:t>
            </a:r>
          </a:p>
          <a:p>
            <a:r>
              <a:rPr lang="cs-CZ" dirty="0" smtClean="0"/>
              <a:t>ve 12 hodin</a:t>
            </a:r>
          </a:p>
          <a:p>
            <a:r>
              <a:rPr lang="cs-CZ" dirty="0" smtClean="0"/>
              <a:t>v pralese. (</a:t>
            </a:r>
            <a:r>
              <a:rPr lang="cs-CZ" dirty="0" err="1" smtClean="0"/>
              <a:t>Urwald</a:t>
            </a:r>
            <a:r>
              <a:rPr lang="cs-CZ" dirty="0" smtClean="0"/>
              <a:t>)</a:t>
            </a:r>
          </a:p>
          <a:p>
            <a:r>
              <a:rPr lang="cs-CZ" dirty="0" smtClean="0"/>
              <a:t>Tvůj slon Mimi.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3021083"/>
          </a:xfrm>
        </p:spPr>
        <p:txBody>
          <a:bodyPr>
            <a:normAutofit/>
          </a:bodyPr>
          <a:lstStyle/>
          <a:p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Tiger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Samstag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m 12 Uhr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m</a:t>
            </a:r>
            <a:r>
              <a:rPr lang="cs-CZ" dirty="0" smtClean="0"/>
              <a:t> </a:t>
            </a:r>
            <a:r>
              <a:rPr lang="cs-CZ" dirty="0" err="1" smtClean="0"/>
              <a:t>Urwald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Dein</a:t>
            </a:r>
            <a:r>
              <a:rPr lang="cs-CZ" dirty="0" smtClean="0"/>
              <a:t> </a:t>
            </a:r>
            <a:r>
              <a:rPr lang="cs-CZ" dirty="0" err="1" smtClean="0"/>
              <a:t>Elefant</a:t>
            </a:r>
            <a:r>
              <a:rPr lang="cs-CZ" dirty="0" smtClean="0"/>
              <a:t> Mimi.</a:t>
            </a:r>
          </a:p>
        </p:txBody>
      </p:sp>
      <p:pic>
        <p:nvPicPr>
          <p:cNvPr id="1026" name="Picture 2" descr="C:\Documents and Settings\Jitka\Local Settings\Temporary Internet Files\Content.IE5\72K1W3WR\MM90035446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72" y="4653136"/>
            <a:ext cx="2163120" cy="184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GYXP7F1U\MC9004381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69160"/>
            <a:ext cx="1781175" cy="174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GYXP7F1U\MC9003361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68120"/>
            <a:ext cx="1722444" cy="162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915816" y="6350169"/>
            <a:ext cx="363823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28640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811</TotalTime>
  <Words>283</Words>
  <Application>Microsoft Office PowerPoint</Application>
  <PresentationFormat>Předvádění na obrazovce (4:3)</PresentationFormat>
  <Paragraphs>75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Prezentace aplikace PowerPoint</vt:lpstr>
      <vt:lpstr>Wo und wann?</vt:lpstr>
      <vt:lpstr>Wo und wann?</vt:lpstr>
      <vt:lpstr>Wo und wann?</vt:lpstr>
      <vt:lpstr>Wo und wann?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– Fragen.</dc:title>
  <dc:creator>Jitka</dc:creator>
  <cp:lastModifiedBy>Jitka</cp:lastModifiedBy>
  <cp:revision>43</cp:revision>
  <dcterms:created xsi:type="dcterms:W3CDTF">2012-01-07T15:45:54Z</dcterms:created>
  <dcterms:modified xsi:type="dcterms:W3CDTF">2013-12-30T14:19:35Z</dcterms:modified>
</cp:coreProperties>
</file>