
<file path=[Content_Types].xml><?xml version="1.0" encoding="utf-8"?>
<Types xmlns="http://schemas.openxmlformats.org/package/2006/content-types">
  <Override PartName="/ppt/slides/slide47.xml" ContentType="application/vnd.openxmlformats-officedocument.presentationml.slide+xml"/>
  <Override PartName="/ppt/slides/slide58.xml" ContentType="application/vnd.openxmlformats-officedocument.presentationml.slide+xml"/>
  <Override PartName="/ppt/slides/slide94.xml" ContentType="application/vnd.openxmlformats-officedocument.presentationml.slide+xml"/>
  <Override PartName="/ppt/notesSlides/notesSlide2.xml" ContentType="application/vnd.openxmlformats-officedocument.presentationml.notesSlide+xml"/>
  <Override PartName="/ppt/notesSlides/notesSlide105.xml" ContentType="application/vnd.openxmlformats-officedocument.presentationml.notesSlide+xml"/>
  <Override PartName="/ppt/slides/slide36.xml" ContentType="application/vnd.openxmlformats-officedocument.presentationml.slide+xml"/>
  <Override PartName="/ppt/slides/slide83.xml" ContentType="application/vnd.openxmlformats-officedocument.presentationml.slide+xml"/>
  <Override PartName="/ppt/slides/slide120.xml" ContentType="application/vnd.openxmlformats-officedocument.presentationml.slide+xml"/>
  <Override PartName="/ppt/notesSlides/notesSlide38.xml" ContentType="application/vnd.openxmlformats-officedocument.presentationml.notesSlide+xml"/>
  <Override PartName="/ppt/notesSlides/notesSlide49.xml" ContentType="application/vnd.openxmlformats-officedocument.presentationml.notesSlide+xml"/>
  <Override PartName="/ppt/notesSlides/notesSlide85.xml" ContentType="application/vnd.openxmlformats-officedocument.presentationml.notesSlide+xml"/>
  <Override PartName="/ppt/notesSlides/notesSlide96.xml" ContentType="application/vnd.openxmlformats-officedocument.presentationml.notesSlide+xml"/>
  <Override PartName="/ppt/slides/slide25.xml" ContentType="application/vnd.openxmlformats-officedocument.presentationml.slide+xml"/>
  <Override PartName="/ppt/slides/slide72.xml" ContentType="application/vnd.openxmlformats-officedocument.presentationml.slide+xml"/>
  <Override PartName="/ppt/slideLayouts/slideLayout2.xml" ContentType="application/vnd.openxmlformats-officedocument.presentationml.slideLayout+xml"/>
  <Override PartName="/ppt/notesSlides/notesSlide27.xml" ContentType="application/vnd.openxmlformats-officedocument.presentationml.notesSlide+xml"/>
  <Override PartName="/ppt/notesSlides/notesSlide74.xml" ContentType="application/vnd.openxmlformats-officedocument.presentationml.notesSlide+xml"/>
  <Default Extension="xml" ContentType="application/xml"/>
  <Override PartName="/ppt/slides/slide14.xml" ContentType="application/vnd.openxmlformats-officedocument.presentationml.slide+xml"/>
  <Override PartName="/ppt/slides/slide50.xml" ContentType="application/vnd.openxmlformats-officedocument.presentationml.slide+xml"/>
  <Override PartName="/ppt/slides/slide61.xml" ContentType="application/vnd.openxmlformats-officedocument.presentationml.slide+xml"/>
  <Override PartName="/ppt/notesMasters/notesMaster1.xml" ContentType="application/vnd.openxmlformats-officedocument.presentationml.notesMaster+xml"/>
  <Override PartName="/ppt/notesSlides/notesSlide16.xml" ContentType="application/vnd.openxmlformats-officedocument.presentationml.notesSlide+xml"/>
  <Override PartName="/ppt/notesSlides/notesSlide63.xml" ContentType="application/vnd.openxmlformats-officedocument.presentationml.notesSlide+xml"/>
  <Override PartName="/ppt/tableStyles.xml" ContentType="application/vnd.openxmlformats-officedocument.presentationml.tableStyles+xml"/>
  <Override PartName="/ppt/notesSlides/notesSlide41.xml" ContentType="application/vnd.openxmlformats-officedocument.presentationml.notesSlide+xml"/>
  <Override PartName="/ppt/notesSlides/notesSlide52.xml" ContentType="application/vnd.openxmlformats-officedocument.presentationml.notesSlide+xml"/>
  <Override PartName="/ppt/notesSlides/notesSlide30.xml" ContentType="application/vnd.openxmlformats-officedocument.presentationml.notesSlide+xml"/>
  <Override PartName="/ppt/slides/slide99.xml" ContentType="application/vnd.openxmlformats-officedocument.presentationml.slide+xml"/>
  <Override PartName="/ppt/diagrams/layout1.xml" ContentType="application/vnd.openxmlformats-officedocument.drawingml.diagramLayout+xml"/>
  <Override PartName="/ppt/notesSlides/notesSlide7.xml" ContentType="application/vnd.openxmlformats-officedocument.presentationml.notesSlide+xml"/>
  <Override PartName="/ppt/slides/slide77.xml" ContentType="application/vnd.openxmlformats-officedocument.presentationml.slide+xml"/>
  <Override PartName="/ppt/slides/slide88.xml" ContentType="application/vnd.openxmlformats-officedocument.presentationml.slide+xml"/>
  <Override PartName="/ppt/slides/slide5.xml" ContentType="application/vnd.openxmlformats-officedocument.presentationml.slide+xml"/>
  <Override PartName="/ppt/slides/slide19.xml" ContentType="application/vnd.openxmlformats-officedocument.presentationml.slide+xml"/>
  <Override PartName="/ppt/slides/slide66.xml" ContentType="application/vnd.openxmlformats-officedocument.presentationml.slide+xml"/>
  <Override PartName="/ppt/slides/slide103.xml" ContentType="application/vnd.openxmlformats-officedocument.presentationml.slide+xml"/>
  <Override PartName="/ppt/slides/slide114.xml" ContentType="application/vnd.openxmlformats-officedocument.presentationml.slide+xml"/>
  <Override PartName="/ppt/slideLayouts/slideLayout7.xml" ContentType="application/vnd.openxmlformats-officedocument.presentationml.slideLayout+xml"/>
  <Override PartName="/ppt/notesSlides/notesSlide68.xml" ContentType="application/vnd.openxmlformats-officedocument.presentationml.notesSlide+xml"/>
  <Override PartName="/ppt/notesSlides/notesSlide79.xml" ContentType="application/vnd.openxmlformats-officedocument.presentationml.notesSlide+xml"/>
  <Override PartName="/ppt/slides/slide55.xml" ContentType="application/vnd.openxmlformats-officedocument.presentationml.slide+xml"/>
  <Override PartName="/ppt/theme/theme2.xml" ContentType="application/vnd.openxmlformats-officedocument.theme+xml"/>
  <Override PartName="/ppt/notesSlides/notesSlide57.xml" ContentType="application/vnd.openxmlformats-officedocument.presentationml.notesSlide+xml"/>
  <Override PartName="/ppt/notesSlides/notesSlide102.xml" ContentType="application/vnd.openxmlformats-officedocument.presentationml.notesSlide+xml"/>
  <Override PartName="/ppt/notesSlides/notesSlide113.xml" ContentType="application/vnd.openxmlformats-officedocument.presentationml.notesSlide+xml"/>
  <Override PartName="/ppt/slides/slide33.xml" ContentType="application/vnd.openxmlformats-officedocument.presentationml.slide+xml"/>
  <Override PartName="/ppt/slides/slide44.xml" ContentType="application/vnd.openxmlformats-officedocument.presentationml.slide+xml"/>
  <Override PartName="/ppt/slides/slide80.xml" ContentType="application/vnd.openxmlformats-officedocument.presentationml.slide+xml"/>
  <Override PartName="/ppt/slides/slide91.xml" ContentType="application/vnd.openxmlformats-officedocument.presentationml.slide+xml"/>
  <Override PartName="/ppt/notesSlides/notesSlide46.xml" ContentType="application/vnd.openxmlformats-officedocument.presentationml.notesSlide+xml"/>
  <Override PartName="/ppt/notesSlides/notesSlide93.xml" ContentType="application/vnd.openxmlformats-officedocument.presentationml.notesSlide+xml"/>
  <Override PartName="/ppt/presentation.xml" ContentType="application/vnd.openxmlformats-officedocument.presentationml.presentation.main+xml"/>
  <Override PartName="/ppt/slides/slide22.xml" ContentType="application/vnd.openxmlformats-officedocument.presentationml.slide+xml"/>
  <Override PartName="/ppt/notesSlides/notesSlide24.xml" ContentType="application/vnd.openxmlformats-officedocument.presentationml.notesSlide+xml"/>
  <Override PartName="/ppt/notesSlides/notesSlide35.xml" ContentType="application/vnd.openxmlformats-officedocument.presentationml.notesSlide+xml"/>
  <Override PartName="/ppt/notesSlides/notesSlide71.xml" ContentType="application/vnd.openxmlformats-officedocument.presentationml.notesSlide+xml"/>
  <Override PartName="/ppt/notesSlides/notesSlide82.xml" ContentType="application/vnd.openxmlformats-officedocument.presentationml.notesSlide+xml"/>
  <Override PartName="/docProps/app.xml" ContentType="application/vnd.openxmlformats-officedocument.extended-properties+xml"/>
  <Override PartName="/ppt/slides/slide11.xml" ContentType="application/vnd.openxmlformats-officedocument.presentationml.slide+xml"/>
  <Override PartName="/ppt/notesSlides/notesSlide13.xml" ContentType="application/vnd.openxmlformats-officedocument.presentationml.notesSlide+xml"/>
  <Override PartName="/ppt/notesSlides/notesSlide60.xml" ContentType="application/vnd.openxmlformats-officedocument.presentationml.notesSlide+xml"/>
  <Override PartName="/ppt/slides/slide119.xml" ContentType="application/vnd.openxmlformats-officedocument.presentationml.slide+xml"/>
  <Override PartName="/ppt/slideLayouts/slideLayout10.xml" ContentType="application/vnd.openxmlformats-officedocument.presentationml.slideLayout+xml"/>
  <Override PartName="/ppt/slides/slide89.xml" ContentType="application/vnd.openxmlformats-officedocument.presentationml.slide+xml"/>
  <Override PartName="/ppt/slides/slide108.xml" ContentType="application/vnd.openxmlformats-officedocument.presentationml.slide+xml"/>
  <Override PartName="/ppt/notesSlides/notesSlide118.xml" ContentType="application/vnd.openxmlformats-officedocument.presentationml.notesSlide+xml"/>
  <Override PartName="/ppt/slides/slide49.xml" ContentType="application/vnd.openxmlformats-officedocument.presentationml.slide+xml"/>
  <Override PartName="/ppt/slides/slide78.xml" ContentType="application/vnd.openxmlformats-officedocument.presentationml.slide+xml"/>
  <Override PartName="/ppt/slides/slide96.xml" ContentType="application/vnd.openxmlformats-officedocument.presentationml.slide+xml"/>
  <Override PartName="/ppt/slides/slide115.xml" ContentType="application/vnd.openxmlformats-officedocument.presentationml.slide+xml"/>
  <Override PartName="/ppt/handoutMasters/handoutMaster1.xml" ContentType="application/vnd.openxmlformats-officedocument.presentationml.handoutMaster+xml"/>
  <Override PartName="/ppt/notesSlides/notesSlide4.xml" ContentType="application/vnd.openxmlformats-officedocument.presentationml.notesSlide+xml"/>
  <Override PartName="/ppt/notesSlides/notesSlide107.xml" ContentType="application/vnd.openxmlformats-officedocument.presentationml.notesSlide+xml"/>
  <Override PartName="/docProps/core.xml" ContentType="application/vnd.openxmlformats-package.core-properties+xml"/>
  <Override PartName="/ppt/slides/slide6.xml" ContentType="application/vnd.openxmlformats-officedocument.presentationml.slide+xml"/>
  <Override PartName="/ppt/slides/slide38.xml" ContentType="application/vnd.openxmlformats-officedocument.presentationml.slide+xml"/>
  <Override PartName="/ppt/slides/slide56.xml" ContentType="application/vnd.openxmlformats-officedocument.presentationml.slide+xml"/>
  <Override PartName="/ppt/slides/slide67.xml" ContentType="application/vnd.openxmlformats-officedocument.presentationml.slide+xml"/>
  <Override PartName="/ppt/slides/slide85.xml" ContentType="application/vnd.openxmlformats-officedocument.presentationml.slide+xml"/>
  <Override PartName="/ppt/slides/slide104.xml" ContentType="application/vnd.openxmlformats-officedocument.presentationml.slide+xml"/>
  <Override PartName="/ppt/slides/slide122.xml" ContentType="application/vnd.openxmlformats-officedocument.presentationml.slide+xml"/>
  <Override PartName="/ppt/slideLayouts/slideLayout8.xml" ContentType="application/vnd.openxmlformats-officedocument.presentationml.slideLayout+xml"/>
  <Override PartName="/ppt/diagrams/colors1.xml" ContentType="application/vnd.openxmlformats-officedocument.drawingml.diagramColors+xml"/>
  <Override PartName="/ppt/notesSlides/notesSlide69.xml" ContentType="application/vnd.openxmlformats-officedocument.presentationml.notesSlide+xml"/>
  <Override PartName="/ppt/notesSlides/notesSlide87.xml" ContentType="application/vnd.openxmlformats-officedocument.presentationml.notesSlide+xml"/>
  <Override PartName="/ppt/notesSlides/notesSlide98.xml" ContentType="application/vnd.openxmlformats-officedocument.presentationml.notesSlide+xml"/>
  <Override PartName="/ppt/notesSlides/notesSlide114.xml" ContentType="application/vnd.openxmlformats-officedocument.presentationml.notesSlide+xml"/>
  <Override PartName="/ppt/slideMasters/slideMaster1.xml" ContentType="application/vnd.openxmlformats-officedocument.presentationml.slideMaster+xml"/>
  <Override PartName="/ppt/slides/slide27.xml" ContentType="application/vnd.openxmlformats-officedocument.presentationml.slide+xml"/>
  <Override PartName="/ppt/slides/slide45.xml" ContentType="application/vnd.openxmlformats-officedocument.presentationml.slide+xml"/>
  <Override PartName="/ppt/slides/slide74.xml" ContentType="application/vnd.openxmlformats-officedocument.presentationml.slide+xml"/>
  <Override PartName="/ppt/slides/slide92.xml" ContentType="application/vnd.openxmlformats-officedocument.presentationml.slide+xml"/>
  <Override PartName="/ppt/slides/slide111.xml" ContentType="application/vnd.openxmlformats-officedocument.presentationml.slide+xml"/>
  <Override PartName="/ppt/slideLayouts/slideLayout4.xml" ContentType="application/vnd.openxmlformats-officedocument.presentationml.slideLayout+xml"/>
  <Override PartName="/ppt/theme/theme3.xml" ContentType="application/vnd.openxmlformats-officedocument.theme+xml"/>
  <Override PartName="/ppt/notesSlides/notesSlide29.xml" ContentType="application/vnd.openxmlformats-officedocument.presentationml.notesSlide+xml"/>
  <Override PartName="/ppt/notesSlides/notesSlide47.xml" ContentType="application/vnd.openxmlformats-officedocument.presentationml.notesSlide+xml"/>
  <Override PartName="/ppt/notesSlides/notesSlide58.xml" ContentType="application/vnd.openxmlformats-officedocument.presentationml.notesSlide+xml"/>
  <Override PartName="/ppt/notesSlides/notesSlide76.xml" ContentType="application/vnd.openxmlformats-officedocument.presentationml.notesSlide+xml"/>
  <Override PartName="/ppt/notesSlides/notesSlide94.xml" ContentType="application/vnd.openxmlformats-officedocument.presentationml.notesSlide+xml"/>
  <Override PartName="/ppt/notesSlides/notesSlide103.xml" ContentType="application/vnd.openxmlformats-officedocument.presentationml.notesSlide+xml"/>
  <Override PartName="/ppt/slides/slide2.xml" ContentType="application/vnd.openxmlformats-officedocument.presentationml.slide+xml"/>
  <Override PartName="/ppt/slides/slide16.xml" ContentType="application/vnd.openxmlformats-officedocument.presentationml.slide+xml"/>
  <Override PartName="/ppt/slides/slide34.xml" ContentType="application/vnd.openxmlformats-officedocument.presentationml.slide+xml"/>
  <Override PartName="/ppt/slides/slide52.xml" ContentType="application/vnd.openxmlformats-officedocument.presentationml.slide+xml"/>
  <Override PartName="/ppt/slides/slide63.xml" ContentType="application/vnd.openxmlformats-officedocument.presentationml.slide+xml"/>
  <Override PartName="/ppt/slides/slide81.xml" ContentType="application/vnd.openxmlformats-officedocument.presentationml.slide+xml"/>
  <Override PartName="/ppt/slides/slide100.xml" ContentType="application/vnd.openxmlformats-officedocument.presentationml.slide+xml"/>
  <Override PartName="/ppt/notesSlides/notesSlide18.xml" ContentType="application/vnd.openxmlformats-officedocument.presentationml.notesSlide+xml"/>
  <Override PartName="/ppt/notesSlides/notesSlide36.xml" ContentType="application/vnd.openxmlformats-officedocument.presentationml.notesSlide+xml"/>
  <Override PartName="/ppt/notesSlides/notesSlide65.xml" ContentType="application/vnd.openxmlformats-officedocument.presentationml.notesSlide+xml"/>
  <Override PartName="/ppt/notesSlides/notesSlide83.xml" ContentType="application/vnd.openxmlformats-officedocument.presentationml.notesSlide+xml"/>
  <Override PartName="/ppt/notesSlides/notesSlide110.xml" ContentType="application/vnd.openxmlformats-officedocument.presentationml.notesSlide+xml"/>
  <Default Extension="rels" ContentType="application/vnd.openxmlformats-package.relationships+xml"/>
  <Override PartName="/ppt/slides/slide23.xml" ContentType="application/vnd.openxmlformats-officedocument.presentationml.slide+xml"/>
  <Override PartName="/ppt/slides/slide41.xml" ContentType="application/vnd.openxmlformats-officedocument.presentationml.slide+xml"/>
  <Override PartName="/ppt/slides/slide70.xml" ContentType="application/vnd.openxmlformats-officedocument.presentationml.slide+xml"/>
  <Override PartName="/ppt/notesSlides/notesSlide25.xml" ContentType="application/vnd.openxmlformats-officedocument.presentationml.notesSlide+xml"/>
  <Override PartName="/ppt/notesSlides/notesSlide43.xml" ContentType="application/vnd.openxmlformats-officedocument.presentationml.notesSlide+xml"/>
  <Override PartName="/ppt/notesSlides/notesSlide54.xml" ContentType="application/vnd.openxmlformats-officedocument.presentationml.notesSlide+xml"/>
  <Override PartName="/ppt/notesSlides/notesSlide72.xml" ContentType="application/vnd.openxmlformats-officedocument.presentationml.notesSlide+xml"/>
  <Override PartName="/ppt/notesSlides/notesSlide90.xml" ContentType="application/vnd.openxmlformats-officedocument.presentationml.notesSlide+xml"/>
  <Override PartName="/ppt/slides/slide12.xml" ContentType="application/vnd.openxmlformats-officedocument.presentationml.slide+xml"/>
  <Override PartName="/ppt/slides/slide30.xml" ContentType="application/vnd.openxmlformats-officedocument.presentationml.slide+xml"/>
  <Override PartName="/ppt/slideLayouts/slideLayout11.xml" ContentType="application/vnd.openxmlformats-officedocument.presentationml.slideLayout+xml"/>
  <Override PartName="/ppt/notesSlides/notesSlide14.xml" ContentType="application/vnd.openxmlformats-officedocument.presentationml.notesSlide+xml"/>
  <Override PartName="/ppt/notesSlides/notesSlide32.xml" ContentType="application/vnd.openxmlformats-officedocument.presentationml.notesSlide+xml"/>
  <Override PartName="/ppt/notesSlides/notesSlide61.xml" ContentType="application/vnd.openxmlformats-officedocument.presentationml.notesSlide+xml"/>
  <Override PartName="/ppt/notesSlides/notesSlide9.xml" ContentType="application/vnd.openxmlformats-officedocument.presentationml.notesSlide+xml"/>
  <Override PartName="/ppt/notesSlides/notesSlide21.xml" ContentType="application/vnd.openxmlformats-officedocument.presentationml.notesSlide+xml"/>
  <Override PartName="/ppt/notesSlides/notesSlide50.xml" ContentType="application/vnd.openxmlformats-officedocument.presentationml.notesSlide+xml"/>
  <Override PartName="/ppt/slides/slide79.xml" ContentType="application/vnd.openxmlformats-officedocument.presentationml.slide+xml"/>
  <Override PartName="/ppt/slides/slide109.xml" ContentType="application/vnd.openxmlformats-officedocument.presentationml.slide+xml"/>
  <Override PartName="/ppt/notesSlides/notesSlide10.xml" ContentType="application/vnd.openxmlformats-officedocument.presentationml.notesSlide+xml"/>
  <Override PartName="/ppt/notesSlides/notesSlide108.xml" ContentType="application/vnd.openxmlformats-officedocument.presentationml.notesSlide+xml"/>
  <Override PartName="/ppt/notesSlides/notesSlide119.xml" ContentType="application/vnd.openxmlformats-officedocument.presentationml.notesSlide+xml"/>
  <Override PartName="/ppt/slides/slide7.xml" ContentType="application/vnd.openxmlformats-officedocument.presentationml.slide+xml"/>
  <Override PartName="/ppt/slides/slide68.xml" ContentType="application/vnd.openxmlformats-officedocument.presentationml.slide+xml"/>
  <Override PartName="/ppt/slides/slide97.xml" ContentType="application/vnd.openxmlformats-officedocument.presentationml.slide+xml"/>
  <Override PartName="/ppt/slides/slide116.xml" ContentType="application/vnd.openxmlformats-officedocument.presentationml.slide+xml"/>
  <Override PartName="/ppt/slideLayouts/slideLayout9.xml" ContentType="application/vnd.openxmlformats-officedocument.presentationml.slideLayout+xml"/>
  <Override PartName="/ppt/notesSlides/notesSlide5.xml" ContentType="application/vnd.openxmlformats-officedocument.presentationml.notesSlide+xml"/>
  <Override PartName="/ppt/notesSlides/notesSlide99.xml" ContentType="application/vnd.openxmlformats-officedocument.presentationml.notesSlide+xml"/>
  <Override PartName="/ppt/slides/slide28.xml" ContentType="application/vnd.openxmlformats-officedocument.presentationml.slide+xml"/>
  <Override PartName="/ppt/slides/slide39.xml" ContentType="application/vnd.openxmlformats-officedocument.presentationml.slide+xml"/>
  <Override PartName="/ppt/slides/slide57.xml" ContentType="application/vnd.openxmlformats-officedocument.presentationml.slide+xml"/>
  <Override PartName="/ppt/slides/slide75.xml" ContentType="application/vnd.openxmlformats-officedocument.presentationml.slide+xml"/>
  <Override PartName="/ppt/slides/slide86.xml" ContentType="application/vnd.openxmlformats-officedocument.presentationml.slide+xml"/>
  <Override PartName="/ppt/slides/slide105.xml" ContentType="application/vnd.openxmlformats-officedocument.presentationml.slide+xml"/>
  <Override PartName="/ppt/slides/slide123.xml" ContentType="application/vnd.openxmlformats-officedocument.presentationml.slide+xml"/>
  <Override PartName="/ppt/notesSlides/notesSlide1.xml" ContentType="application/vnd.openxmlformats-officedocument.presentationml.notesSlide+xml"/>
  <Override PartName="/ppt/notesSlides/notesSlide59.xml" ContentType="application/vnd.openxmlformats-officedocument.presentationml.notesSlide+xml"/>
  <Override PartName="/ppt/notesSlides/notesSlide88.xml" ContentType="application/vnd.openxmlformats-officedocument.presentationml.notesSlide+xml"/>
  <Override PartName="/ppt/notesSlides/notesSlide104.xml" ContentType="application/vnd.openxmlformats-officedocument.presentationml.notesSlide+xml"/>
  <Override PartName="/ppt/notesSlides/notesSlide115.xml" ContentType="application/vnd.openxmlformats-officedocument.presentationml.notesSlide+xml"/>
  <Override PartName="/ppt/slides/slide3.xml" ContentType="application/vnd.openxmlformats-officedocument.presentationml.slide+xml"/>
  <Override PartName="/ppt/slides/slide17.xml" ContentType="application/vnd.openxmlformats-officedocument.presentationml.slide+xml"/>
  <Override PartName="/ppt/slides/slide46.xml" ContentType="application/vnd.openxmlformats-officedocument.presentationml.slide+xml"/>
  <Override PartName="/ppt/slides/slide64.xml" ContentType="application/vnd.openxmlformats-officedocument.presentationml.slide+xml"/>
  <Override PartName="/ppt/slides/slide93.xml" ContentType="application/vnd.openxmlformats-officedocument.presentationml.slide+xml"/>
  <Override PartName="/ppt/slides/slide101.xml" ContentType="application/vnd.openxmlformats-officedocument.presentationml.slide+xml"/>
  <Override PartName="/ppt/slides/slide112.xml" ContentType="application/vnd.openxmlformats-officedocument.presentationml.slide+xml"/>
  <Override PartName="/ppt/slideLayouts/slideLayout5.xml" ContentType="application/vnd.openxmlformats-officedocument.presentationml.slideLayout+xml"/>
  <Override PartName="/ppt/diagrams/drawing1.xml" ContentType="application/vnd.ms-office.drawingml.diagramDrawing+xml"/>
  <Override PartName="/ppt/notesSlides/notesSlide19.xml" ContentType="application/vnd.openxmlformats-officedocument.presentationml.notesSlide+xml"/>
  <Override PartName="/ppt/notesSlides/notesSlide48.xml" ContentType="application/vnd.openxmlformats-officedocument.presentationml.notesSlide+xml"/>
  <Override PartName="/ppt/notesSlides/notesSlide66.xml" ContentType="application/vnd.openxmlformats-officedocument.presentationml.notesSlide+xml"/>
  <Override PartName="/ppt/notesSlides/notesSlide77.xml" ContentType="application/vnd.openxmlformats-officedocument.presentationml.notesSlide+xml"/>
  <Override PartName="/ppt/notesSlides/notesSlide95.xml" ContentType="application/vnd.openxmlformats-officedocument.presentationml.notesSlide+xml"/>
  <Override PartName="/ppt/slides/slide24.xml" ContentType="application/vnd.openxmlformats-officedocument.presentationml.slide+xml"/>
  <Override PartName="/ppt/slides/slide35.xml" ContentType="application/vnd.openxmlformats-officedocument.presentationml.slide+xml"/>
  <Override PartName="/ppt/slides/slide53.xml" ContentType="application/vnd.openxmlformats-officedocument.presentationml.slide+xml"/>
  <Override PartName="/ppt/slides/slide71.xml" ContentType="application/vnd.openxmlformats-officedocument.presentationml.slide+xml"/>
  <Override PartName="/ppt/slides/slide82.xml" ContentType="application/vnd.openxmlformats-officedocument.presentationml.slide+xml"/>
  <Default Extension="jpeg" ContentType="image/jpeg"/>
  <Override PartName="/ppt/diagrams/quickStyle1.xml" ContentType="application/vnd.openxmlformats-officedocument.drawingml.diagramStyle+xml"/>
  <Override PartName="/ppt/notesSlides/notesSlide37.xml" ContentType="application/vnd.openxmlformats-officedocument.presentationml.notesSlide+xml"/>
  <Override PartName="/ppt/notesSlides/notesSlide55.xml" ContentType="application/vnd.openxmlformats-officedocument.presentationml.notesSlide+xml"/>
  <Override PartName="/ppt/notesSlides/notesSlide84.xml" ContentType="application/vnd.openxmlformats-officedocument.presentationml.notesSlide+xml"/>
  <Override PartName="/ppt/notesSlides/notesSlide100.xml" ContentType="application/vnd.openxmlformats-officedocument.presentationml.notesSlide+xml"/>
  <Override PartName="/ppt/notesSlides/notesSlide111.xml" ContentType="application/vnd.openxmlformats-officedocument.presentationml.notesSlide+xml"/>
  <Override PartName="/ppt/slides/slide13.xml" ContentType="application/vnd.openxmlformats-officedocument.presentationml.slide+xml"/>
  <Override PartName="/ppt/slides/slide31.xml" ContentType="application/vnd.openxmlformats-officedocument.presentationml.slide+xml"/>
  <Override PartName="/ppt/slides/slide42.xml" ContentType="application/vnd.openxmlformats-officedocument.presentationml.slide+xml"/>
  <Override PartName="/ppt/slides/slide60.xml" ContentType="application/vnd.openxmlformats-officedocument.presentationml.slide+xml"/>
  <Override PartName="/ppt/slideLayouts/slideLayout1.xml" ContentType="application/vnd.openxmlformats-officedocument.presentationml.slideLayout+xml"/>
  <Override PartName="/ppt/notesSlides/notesSlide15.xml" ContentType="application/vnd.openxmlformats-officedocument.presentationml.notesSlide+xml"/>
  <Override PartName="/ppt/notesSlides/notesSlide26.xml" ContentType="application/vnd.openxmlformats-officedocument.presentationml.notesSlide+xml"/>
  <Override PartName="/ppt/notesSlides/notesSlide44.xml" ContentType="application/vnd.openxmlformats-officedocument.presentationml.notesSlide+xml"/>
  <Override PartName="/ppt/notesSlides/notesSlide62.xml" ContentType="application/vnd.openxmlformats-officedocument.presentationml.notesSlide+xml"/>
  <Override PartName="/ppt/notesSlides/notesSlide73.xml" ContentType="application/vnd.openxmlformats-officedocument.presentationml.notesSlide+xml"/>
  <Override PartName="/ppt/notesSlides/notesSlide91.xml" ContentType="application/vnd.openxmlformats-officedocument.presentationml.notesSlide+xml"/>
  <Override PartName="/ppt/slides/slide20.xml" ContentType="application/vnd.openxmlformats-officedocument.presentationml.slide+xml"/>
  <Override PartName="/ppt/notesSlides/notesSlide22.xml" ContentType="application/vnd.openxmlformats-officedocument.presentationml.notesSlide+xml"/>
  <Override PartName="/ppt/notesSlides/notesSlide33.xml" ContentType="application/vnd.openxmlformats-officedocument.presentationml.notesSlide+xml"/>
  <Override PartName="/ppt/notesSlides/notesSlide51.xml" ContentType="application/vnd.openxmlformats-officedocument.presentationml.notesSlide+xml"/>
  <Override PartName="/ppt/notesSlides/notesSlide80.xml" ContentType="application/vnd.openxmlformats-officedocument.presentationml.notesSlide+xml"/>
  <Override PartName="/ppt/notesSlides/notesSlide11.xml" ContentType="application/vnd.openxmlformats-officedocument.presentationml.notesSlide+xml"/>
  <Override PartName="/ppt/notesSlides/notesSlide40.xml" ContentType="application/vnd.openxmlformats-officedocument.presentationml.notesSlide+xml"/>
  <Override PartName="/ppt/slides/slide98.xml" ContentType="application/vnd.openxmlformats-officedocument.presentationml.slide+xml"/>
  <Override PartName="/ppt/slides/slide117.xml" ContentType="application/vnd.openxmlformats-officedocument.presentationml.slide+xml"/>
  <Override PartName="/ppt/notesSlides/notesSlide6.xml" ContentType="application/vnd.openxmlformats-officedocument.presentationml.notesSlide+xml"/>
  <Override PartName="/ppt/notesSlides/notesSlide109.xml" ContentType="application/vnd.openxmlformats-officedocument.presentationml.notesSlide+xml"/>
  <Override PartName="/ppt/slides/slide8.xml" ContentType="application/vnd.openxmlformats-officedocument.presentationml.slide+xml"/>
  <Override PartName="/ppt/slides/slide69.xml" ContentType="application/vnd.openxmlformats-officedocument.presentationml.slide+xml"/>
  <Override PartName="/ppt/slides/slide87.xml" ContentType="application/vnd.openxmlformats-officedocument.presentationml.slide+xml"/>
  <Override PartName="/ppt/slides/slide106.xml" ContentType="application/vnd.openxmlformats-officedocument.presentationml.slide+xml"/>
  <Override PartName="/ppt/diagrams/data1.xml" ContentType="application/vnd.openxmlformats-officedocument.drawingml.diagramData+xml"/>
  <Override PartName="/ppt/notesSlides/notesSlide89.xml" ContentType="application/vnd.openxmlformats-officedocument.presentationml.notesSlide+xml"/>
  <Override PartName="/ppt/notesSlides/notesSlide116.xml" ContentType="application/vnd.openxmlformats-officedocument.presentationml.notesSlide+xml"/>
  <Override PartName="/ppt/slides/slide29.xml" ContentType="application/vnd.openxmlformats-officedocument.presentationml.slide+xml"/>
  <Override PartName="/ppt/slides/slide76.xml" ContentType="application/vnd.openxmlformats-officedocument.presentationml.slide+xml"/>
  <Override PartName="/ppt/slides/slide113.xml" ContentType="application/vnd.openxmlformats-officedocument.presentationml.slide+xml"/>
  <Override PartName="/ppt/notesSlides/notesSlide78.xml" ContentType="application/vnd.openxmlformats-officedocument.presentationml.notesSlide+xml"/>
  <Override PartName="/ppt/slides/slide4.xml" ContentType="application/vnd.openxmlformats-officedocument.presentationml.slide+xml"/>
  <Override PartName="/ppt/slides/slide18.xml" ContentType="application/vnd.openxmlformats-officedocument.presentationml.slide+xml"/>
  <Override PartName="/ppt/slides/slide54.xml" ContentType="application/vnd.openxmlformats-officedocument.presentationml.slide+xml"/>
  <Override PartName="/ppt/slides/slide65.xml" ContentType="application/vnd.openxmlformats-officedocument.presentationml.slide+xml"/>
  <Override PartName="/ppt/slides/slide102.xml" ContentType="application/vnd.openxmlformats-officedocument.presentationml.slide+xml"/>
  <Override PartName="/ppt/slideLayouts/slideLayout6.xml" ContentType="application/vnd.openxmlformats-officedocument.presentationml.slideLayout+xml"/>
  <Override PartName="/ppt/notesSlides/notesSlide67.xml" ContentType="application/vnd.openxmlformats-officedocument.presentationml.notesSlide+xml"/>
  <Override PartName="/ppt/notesSlides/notesSlide112.xml" ContentType="application/vnd.openxmlformats-officedocument.presentationml.notesSlide+xml"/>
  <Override PartName="/ppt/slides/slide43.xml" ContentType="application/vnd.openxmlformats-officedocument.presentationml.slide+xml"/>
  <Override PartName="/ppt/slides/slide90.xml" ContentType="application/vnd.openxmlformats-officedocument.presentationml.slide+xml"/>
  <Override PartName="/ppt/theme/theme1.xml" ContentType="application/vnd.openxmlformats-officedocument.theme+xml"/>
  <Override PartName="/ppt/notesSlides/notesSlide45.xml" ContentType="application/vnd.openxmlformats-officedocument.presentationml.notesSlide+xml"/>
  <Override PartName="/ppt/notesSlides/notesSlide56.xml" ContentType="application/vnd.openxmlformats-officedocument.presentationml.notesSlide+xml"/>
  <Override PartName="/ppt/notesSlides/notesSlide92.xml" ContentType="application/vnd.openxmlformats-officedocument.presentationml.notesSlide+xml"/>
  <Override PartName="/ppt/notesSlides/notesSlide101.xml" ContentType="application/vnd.openxmlformats-officedocument.presentationml.notesSlide+xml"/>
  <Override PartName="/ppt/slides/slide32.xml" ContentType="application/vnd.openxmlformats-officedocument.presentationml.slide+xml"/>
  <Override PartName="/ppt/notesSlides/notesSlide34.xml" ContentType="application/vnd.openxmlformats-officedocument.presentationml.notesSlide+xml"/>
  <Override PartName="/ppt/notesSlides/notesSlide81.xml" ContentType="application/vnd.openxmlformats-officedocument.presentationml.notesSlide+xml"/>
  <Override PartName="/ppt/slides/slide10.xml" ContentType="application/vnd.openxmlformats-officedocument.presentationml.slide+xml"/>
  <Override PartName="/ppt/slides/slide21.xml" ContentType="application/vnd.openxmlformats-officedocument.presentationml.slide+xml"/>
  <Override PartName="/ppt/notesSlides/notesSlide23.xml" ContentType="application/vnd.openxmlformats-officedocument.presentationml.notesSlide+xml"/>
  <Override PartName="/ppt/notesSlides/notesSlide70.xml" ContentType="application/vnd.openxmlformats-officedocument.presentationml.notesSlide+xml"/>
  <Override PartName="/ppt/notesSlides/notesSlide12.xml" ContentType="application/vnd.openxmlformats-officedocument.presentationml.notesSlide+xml"/>
  <Override PartName="/ppt/slides/slide118.xml" ContentType="application/vnd.openxmlformats-officedocument.presentationml.slide+xml"/>
  <Override PartName="/ppt/slides/slide9.xml" ContentType="application/vnd.openxmlformats-officedocument.presentationml.slide+xml"/>
  <Override PartName="/ppt/slides/slide59.xml" ContentType="application/vnd.openxmlformats-officedocument.presentationml.slide+xml"/>
  <Override PartName="/ppt/slides/slide107.xml" ContentType="application/vnd.openxmlformats-officedocument.presentationml.slide+xml"/>
  <Override PartName="/ppt/viewProps.xml" ContentType="application/vnd.openxmlformats-officedocument.presentationml.viewProps+xml"/>
  <Override PartName="/ppt/notesSlides/notesSlide106.xml" ContentType="application/vnd.openxmlformats-officedocument.presentationml.notesSlide+xml"/>
  <Override PartName="/ppt/notesSlides/notesSlide117.xml" ContentType="application/vnd.openxmlformats-officedocument.presentationml.notesSlide+xml"/>
  <Override PartName="/ppt/slides/slide48.xml" ContentType="application/vnd.openxmlformats-officedocument.presentationml.slide+xml"/>
  <Override PartName="/ppt/slides/slide95.xml" ContentType="application/vnd.openxmlformats-officedocument.presentationml.slide+xml"/>
  <Override PartName="/ppt/notesSlides/notesSlide3.xml" ContentType="application/vnd.openxmlformats-officedocument.presentationml.notesSlide+xml"/>
  <Override PartName="/ppt/notesSlides/notesSlide97.xml" ContentType="application/vnd.openxmlformats-officedocument.presentationml.notesSlide+xml"/>
  <Override PartName="/ppt/slides/slide26.xml" ContentType="application/vnd.openxmlformats-officedocument.presentationml.slide+xml"/>
  <Override PartName="/ppt/slides/slide37.xml" ContentType="application/vnd.openxmlformats-officedocument.presentationml.slide+xml"/>
  <Override PartName="/ppt/slides/slide73.xml" ContentType="application/vnd.openxmlformats-officedocument.presentationml.slide+xml"/>
  <Override PartName="/ppt/slides/slide84.xml" ContentType="application/vnd.openxmlformats-officedocument.presentationml.slide+xml"/>
  <Override PartName="/ppt/slides/slide121.xml" ContentType="application/vnd.openxmlformats-officedocument.presentationml.slide+xml"/>
  <Override PartName="/ppt/presProps.xml" ContentType="application/vnd.openxmlformats-officedocument.presentationml.presProps+xml"/>
  <Override PartName="/ppt/notesSlides/notesSlide39.xml" ContentType="application/vnd.openxmlformats-officedocument.presentationml.notesSlide+xml"/>
  <Override PartName="/ppt/notesSlides/notesSlide86.xml" ContentType="application/vnd.openxmlformats-officedocument.presentationml.notesSlide+xml"/>
  <Override PartName="/ppt/slides/slide1.xml" ContentType="application/vnd.openxmlformats-officedocument.presentationml.slide+xml"/>
  <Override PartName="/ppt/slides/slide15.xml" ContentType="application/vnd.openxmlformats-officedocument.presentationml.slide+xml"/>
  <Override PartName="/ppt/slides/slide62.xml" ContentType="application/vnd.openxmlformats-officedocument.presentationml.slide+xml"/>
  <Override PartName="/ppt/slides/slide110.xml" ContentType="application/vnd.openxmlformats-officedocument.presentationml.slide+xml"/>
  <Override PartName="/ppt/slideLayouts/slideLayout3.xml" ContentType="application/vnd.openxmlformats-officedocument.presentationml.slideLayout+xml"/>
  <Override PartName="/ppt/notesSlides/notesSlide17.xml" ContentType="application/vnd.openxmlformats-officedocument.presentationml.notesSlide+xml"/>
  <Override PartName="/ppt/notesSlides/notesSlide28.xml" ContentType="application/vnd.openxmlformats-officedocument.presentationml.notesSlide+xml"/>
  <Override PartName="/ppt/notesSlides/notesSlide64.xml" ContentType="application/vnd.openxmlformats-officedocument.presentationml.notesSlide+xml"/>
  <Override PartName="/ppt/notesSlides/notesSlide75.xml" ContentType="application/vnd.openxmlformats-officedocument.presentationml.notesSlide+xml"/>
  <Override PartName="/ppt/slides/slide51.xml" ContentType="application/vnd.openxmlformats-officedocument.presentationml.slide+xml"/>
  <Override PartName="/ppt/notesSlides/notesSlide53.xml" ContentType="application/vnd.openxmlformats-officedocument.presentationml.notesSlide+xml"/>
  <Override PartName="/ppt/slides/slide40.xml" ContentType="application/vnd.openxmlformats-officedocument.presentationml.slide+xml"/>
  <Override PartName="/ppt/notesSlides/notesSlide42.xml" ContentType="application/vnd.openxmlformats-officedocument.presentationml.notesSlide+xml"/>
  <Override PartName="/ppt/notesSlides/notesSlide8.xml" ContentType="application/vnd.openxmlformats-officedocument.presentationml.notesSlide+xml"/>
  <Override PartName="/ppt/notesSlides/notesSlide20.xml" ContentType="application/vnd.openxmlformats-officedocument.presentationml.notesSlide+xml"/>
  <Override PartName="/ppt/notesSlides/notesSlide31.xml" ContentType="application/vnd.openxmlformats-officedocument.presentationml.notesSlide+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25"/>
  </p:notesMasterIdLst>
  <p:handoutMasterIdLst>
    <p:handoutMasterId r:id="rId126"/>
  </p:handoutMasterIdLst>
  <p:sldIdLst>
    <p:sldId id="381" r:id="rId2"/>
    <p:sldId id="384" r:id="rId3"/>
    <p:sldId id="385" r:id="rId4"/>
    <p:sldId id="289" r:id="rId5"/>
    <p:sldId id="258" r:id="rId6"/>
    <p:sldId id="261" r:id="rId7"/>
    <p:sldId id="262" r:id="rId8"/>
    <p:sldId id="263" r:id="rId9"/>
    <p:sldId id="264" r:id="rId10"/>
    <p:sldId id="265" r:id="rId11"/>
    <p:sldId id="266" r:id="rId12"/>
    <p:sldId id="267" r:id="rId13"/>
    <p:sldId id="268" r:id="rId14"/>
    <p:sldId id="269" r:id="rId15"/>
    <p:sldId id="270" r:id="rId16"/>
    <p:sldId id="271" r:id="rId17"/>
    <p:sldId id="272" r:id="rId18"/>
    <p:sldId id="273" r:id="rId19"/>
    <p:sldId id="274" r:id="rId20"/>
    <p:sldId id="275" r:id="rId21"/>
    <p:sldId id="276" r:id="rId22"/>
    <p:sldId id="277" r:id="rId23"/>
    <p:sldId id="278" r:id="rId24"/>
    <p:sldId id="279" r:id="rId25"/>
    <p:sldId id="280" r:id="rId26"/>
    <p:sldId id="281" r:id="rId27"/>
    <p:sldId id="282" r:id="rId28"/>
    <p:sldId id="283" r:id="rId29"/>
    <p:sldId id="284" r:id="rId30"/>
    <p:sldId id="285" r:id="rId31"/>
    <p:sldId id="286" r:id="rId32"/>
    <p:sldId id="287" r:id="rId33"/>
    <p:sldId id="319" r:id="rId34"/>
    <p:sldId id="320" r:id="rId35"/>
    <p:sldId id="321" r:id="rId36"/>
    <p:sldId id="322" r:id="rId37"/>
    <p:sldId id="323" r:id="rId38"/>
    <p:sldId id="324" r:id="rId39"/>
    <p:sldId id="325" r:id="rId40"/>
    <p:sldId id="326" r:id="rId41"/>
    <p:sldId id="259" r:id="rId42"/>
    <p:sldId id="290" r:id="rId43"/>
    <p:sldId id="291" r:id="rId44"/>
    <p:sldId id="292" r:id="rId45"/>
    <p:sldId id="293" r:id="rId46"/>
    <p:sldId id="294" r:id="rId47"/>
    <p:sldId id="295" r:id="rId48"/>
    <p:sldId id="296" r:id="rId49"/>
    <p:sldId id="297" r:id="rId50"/>
    <p:sldId id="298" r:id="rId51"/>
    <p:sldId id="299" r:id="rId52"/>
    <p:sldId id="300" r:id="rId53"/>
    <p:sldId id="301" r:id="rId54"/>
    <p:sldId id="302" r:id="rId55"/>
    <p:sldId id="303" r:id="rId56"/>
    <p:sldId id="304" r:id="rId57"/>
    <p:sldId id="305" r:id="rId58"/>
    <p:sldId id="306" r:id="rId59"/>
    <p:sldId id="307" r:id="rId60"/>
    <p:sldId id="308" r:id="rId61"/>
    <p:sldId id="309" r:id="rId62"/>
    <p:sldId id="310" r:id="rId63"/>
    <p:sldId id="311" r:id="rId64"/>
    <p:sldId id="312" r:id="rId65"/>
    <p:sldId id="313" r:id="rId66"/>
    <p:sldId id="314" r:id="rId67"/>
    <p:sldId id="315" r:id="rId68"/>
    <p:sldId id="316" r:id="rId69"/>
    <p:sldId id="327" r:id="rId70"/>
    <p:sldId id="328" r:id="rId71"/>
    <p:sldId id="329" r:id="rId72"/>
    <p:sldId id="331" r:id="rId73"/>
    <p:sldId id="330" r:id="rId74"/>
    <p:sldId id="332" r:id="rId75"/>
    <p:sldId id="333" r:id="rId76"/>
    <p:sldId id="334" r:id="rId77"/>
    <p:sldId id="335" r:id="rId78"/>
    <p:sldId id="350" r:id="rId79"/>
    <p:sldId id="351" r:id="rId80"/>
    <p:sldId id="352" r:id="rId81"/>
    <p:sldId id="353" r:id="rId82"/>
    <p:sldId id="356" r:id="rId83"/>
    <p:sldId id="355" r:id="rId84"/>
    <p:sldId id="354" r:id="rId85"/>
    <p:sldId id="336" r:id="rId86"/>
    <p:sldId id="337" r:id="rId87"/>
    <p:sldId id="339" r:id="rId88"/>
    <p:sldId id="340" r:id="rId89"/>
    <p:sldId id="341" r:id="rId90"/>
    <p:sldId id="342" r:id="rId91"/>
    <p:sldId id="343" r:id="rId92"/>
    <p:sldId id="344" r:id="rId93"/>
    <p:sldId id="338" r:id="rId94"/>
    <p:sldId id="345" r:id="rId95"/>
    <p:sldId id="346" r:id="rId96"/>
    <p:sldId id="347" r:id="rId97"/>
    <p:sldId id="349" r:id="rId98"/>
    <p:sldId id="357" r:id="rId99"/>
    <p:sldId id="358" r:id="rId100"/>
    <p:sldId id="359" r:id="rId101"/>
    <p:sldId id="360" r:id="rId102"/>
    <p:sldId id="361" r:id="rId103"/>
    <p:sldId id="362" r:id="rId104"/>
    <p:sldId id="363" r:id="rId105"/>
    <p:sldId id="364" r:id="rId106"/>
    <p:sldId id="365" r:id="rId107"/>
    <p:sldId id="366" r:id="rId108"/>
    <p:sldId id="367" r:id="rId109"/>
    <p:sldId id="368" r:id="rId110"/>
    <p:sldId id="369" r:id="rId111"/>
    <p:sldId id="370" r:id="rId112"/>
    <p:sldId id="371" r:id="rId113"/>
    <p:sldId id="372" r:id="rId114"/>
    <p:sldId id="373" r:id="rId115"/>
    <p:sldId id="374" r:id="rId116"/>
    <p:sldId id="375" r:id="rId117"/>
    <p:sldId id="376" r:id="rId118"/>
    <p:sldId id="377" r:id="rId119"/>
    <p:sldId id="378" r:id="rId120"/>
    <p:sldId id="379" r:id="rId121"/>
    <p:sldId id="380" r:id="rId122"/>
    <p:sldId id="386" r:id="rId123"/>
    <p:sldId id="387" r:id="rId124"/>
  </p:sldIdLst>
  <p:sldSz cx="9144000" cy="6858000" type="screen4x3"/>
  <p:notesSz cx="6858000" cy="9144000"/>
  <p:defaultTextStyle>
    <a:defPPr>
      <a:defRPr lang="cs-CZ"/>
    </a:defPPr>
    <a:lvl1pPr algn="l" rtl="0" fontAlgn="base">
      <a:spcBef>
        <a:spcPct val="0"/>
      </a:spcBef>
      <a:spcAft>
        <a:spcPct val="0"/>
      </a:spcAft>
      <a:defRPr kern="1200">
        <a:solidFill>
          <a:schemeClr val="tx1"/>
        </a:solidFill>
        <a:latin typeface="Calibri" pitchFamily="34" charset="0"/>
        <a:ea typeface="+mn-ea"/>
        <a:cs typeface="Arial" charset="0"/>
      </a:defRPr>
    </a:lvl1pPr>
    <a:lvl2pPr marL="457200" algn="l" rtl="0" fontAlgn="base">
      <a:spcBef>
        <a:spcPct val="0"/>
      </a:spcBef>
      <a:spcAft>
        <a:spcPct val="0"/>
      </a:spcAft>
      <a:defRPr kern="1200">
        <a:solidFill>
          <a:schemeClr val="tx1"/>
        </a:solidFill>
        <a:latin typeface="Calibri" pitchFamily="34" charset="0"/>
        <a:ea typeface="+mn-ea"/>
        <a:cs typeface="Arial" charset="0"/>
      </a:defRPr>
    </a:lvl2pPr>
    <a:lvl3pPr marL="914400" algn="l" rtl="0" fontAlgn="base">
      <a:spcBef>
        <a:spcPct val="0"/>
      </a:spcBef>
      <a:spcAft>
        <a:spcPct val="0"/>
      </a:spcAft>
      <a:defRPr kern="1200">
        <a:solidFill>
          <a:schemeClr val="tx1"/>
        </a:solidFill>
        <a:latin typeface="Calibri" pitchFamily="34" charset="0"/>
        <a:ea typeface="+mn-ea"/>
        <a:cs typeface="Arial" charset="0"/>
      </a:defRPr>
    </a:lvl3pPr>
    <a:lvl4pPr marL="1371600" algn="l" rtl="0" fontAlgn="base">
      <a:spcBef>
        <a:spcPct val="0"/>
      </a:spcBef>
      <a:spcAft>
        <a:spcPct val="0"/>
      </a:spcAft>
      <a:defRPr kern="1200">
        <a:solidFill>
          <a:schemeClr val="tx1"/>
        </a:solidFill>
        <a:latin typeface="Calibri" pitchFamily="34" charset="0"/>
        <a:ea typeface="+mn-ea"/>
        <a:cs typeface="Arial" charset="0"/>
      </a:defRPr>
    </a:lvl4pPr>
    <a:lvl5pPr marL="1828800" algn="l" rtl="0" fontAlgn="base">
      <a:spcBef>
        <a:spcPct val="0"/>
      </a:spcBef>
      <a:spcAft>
        <a:spcPct val="0"/>
      </a:spcAft>
      <a:defRPr kern="1200">
        <a:solidFill>
          <a:schemeClr val="tx1"/>
        </a:solidFill>
        <a:latin typeface="Calibri" pitchFamily="34" charset="0"/>
        <a:ea typeface="+mn-ea"/>
        <a:cs typeface="Arial" charset="0"/>
      </a:defRPr>
    </a:lvl5pPr>
    <a:lvl6pPr marL="2286000" algn="l" defTabSz="914400" rtl="0" eaLnBrk="1" latinLnBrk="0" hangingPunct="1">
      <a:defRPr kern="1200">
        <a:solidFill>
          <a:schemeClr val="tx1"/>
        </a:solidFill>
        <a:latin typeface="Calibri" pitchFamily="34" charset="0"/>
        <a:ea typeface="+mn-ea"/>
        <a:cs typeface="Arial" charset="0"/>
      </a:defRPr>
    </a:lvl6pPr>
    <a:lvl7pPr marL="2743200" algn="l" defTabSz="914400" rtl="0" eaLnBrk="1" latinLnBrk="0" hangingPunct="1">
      <a:defRPr kern="1200">
        <a:solidFill>
          <a:schemeClr val="tx1"/>
        </a:solidFill>
        <a:latin typeface="Calibri" pitchFamily="34" charset="0"/>
        <a:ea typeface="+mn-ea"/>
        <a:cs typeface="Arial" charset="0"/>
      </a:defRPr>
    </a:lvl7pPr>
    <a:lvl8pPr marL="3200400" algn="l" defTabSz="914400" rtl="0" eaLnBrk="1" latinLnBrk="0" hangingPunct="1">
      <a:defRPr kern="1200">
        <a:solidFill>
          <a:schemeClr val="tx1"/>
        </a:solidFill>
        <a:latin typeface="Calibri" pitchFamily="34" charset="0"/>
        <a:ea typeface="+mn-ea"/>
        <a:cs typeface="Arial" charset="0"/>
      </a:defRPr>
    </a:lvl8pPr>
    <a:lvl9pPr marL="3657600" algn="l" defTabSz="914400" rtl="0" eaLnBrk="1" latinLnBrk="0" hangingPunct="1">
      <a:defRPr kern="1200">
        <a:solidFill>
          <a:schemeClr val="tx1"/>
        </a:solidFill>
        <a:latin typeface="Calibri" pitchFamily="34" charset="0"/>
        <a:ea typeface="+mn-ea"/>
        <a:cs typeface="Arial" charset="0"/>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vertBarState="maximized">
    <p:restoredLeft sz="12382" autoAdjust="0"/>
    <p:restoredTop sz="94629" autoAdjust="0"/>
  </p:normalViewPr>
  <p:slideViewPr>
    <p:cSldViewPr>
      <p:cViewPr>
        <p:scale>
          <a:sx n="100" d="100"/>
          <a:sy n="100" d="100"/>
        </p:scale>
        <p:origin x="900" y="1308"/>
      </p:cViewPr>
      <p:guideLst>
        <p:guide orient="horz" pos="2160"/>
        <p:guide pos="2880"/>
      </p:guideLst>
    </p:cSldViewPr>
  </p:slideViewPr>
  <p:outlineViewPr>
    <p:cViewPr>
      <p:scale>
        <a:sx n="33" d="100"/>
        <a:sy n="33" d="100"/>
      </p:scale>
      <p:origin x="18" y="912"/>
    </p:cViewPr>
  </p:outlineViewPr>
  <p:notesTextViewPr>
    <p:cViewPr>
      <p:scale>
        <a:sx n="100" d="100"/>
        <a:sy n="100" d="100"/>
      </p:scale>
      <p:origin x="0" y="0"/>
    </p:cViewPr>
  </p:notesTextViewPr>
  <p:sorterViewPr>
    <p:cViewPr>
      <p:scale>
        <a:sx n="66" d="100"/>
        <a:sy n="66" d="100"/>
      </p:scale>
      <p:origin x="0" y="0"/>
    </p:cViewPr>
  </p:sorterViewPr>
  <p:gridSpacing cx="73736200" cy="73736200"/>
</p:viewPr>
</file>

<file path=ppt/_rels/presentation.xml.rels><?xml version="1.0" encoding="UTF-8" standalone="yes"?>
<Relationships xmlns="http://schemas.openxmlformats.org/package/2006/relationships"><Relationship Id="rId26" Type="http://schemas.openxmlformats.org/officeDocument/2006/relationships/slide" Target="slides/slide25.xml"/><Relationship Id="rId117" Type="http://schemas.openxmlformats.org/officeDocument/2006/relationships/slide" Target="slides/slide116.xml"/><Relationship Id="rId21" Type="http://schemas.openxmlformats.org/officeDocument/2006/relationships/slide" Target="slides/slide20.xml"/><Relationship Id="rId42" Type="http://schemas.openxmlformats.org/officeDocument/2006/relationships/slide" Target="slides/slide41.xml"/><Relationship Id="rId47" Type="http://schemas.openxmlformats.org/officeDocument/2006/relationships/slide" Target="slides/slide46.xml"/><Relationship Id="rId63" Type="http://schemas.openxmlformats.org/officeDocument/2006/relationships/slide" Target="slides/slide62.xml"/><Relationship Id="rId68" Type="http://schemas.openxmlformats.org/officeDocument/2006/relationships/slide" Target="slides/slide67.xml"/><Relationship Id="rId84" Type="http://schemas.openxmlformats.org/officeDocument/2006/relationships/slide" Target="slides/slide83.xml"/><Relationship Id="rId89" Type="http://schemas.openxmlformats.org/officeDocument/2006/relationships/slide" Target="slides/slide88.xml"/><Relationship Id="rId112" Type="http://schemas.openxmlformats.org/officeDocument/2006/relationships/slide" Target="slides/slide111.xml"/><Relationship Id="rId16" Type="http://schemas.openxmlformats.org/officeDocument/2006/relationships/slide" Target="slides/slide15.xml"/><Relationship Id="rId107" Type="http://schemas.openxmlformats.org/officeDocument/2006/relationships/slide" Target="slides/slide106.xml"/><Relationship Id="rId11" Type="http://schemas.openxmlformats.org/officeDocument/2006/relationships/slide" Target="slides/slide10.xml"/><Relationship Id="rId32" Type="http://schemas.openxmlformats.org/officeDocument/2006/relationships/slide" Target="slides/slide31.xml"/><Relationship Id="rId37" Type="http://schemas.openxmlformats.org/officeDocument/2006/relationships/slide" Target="slides/slide36.xml"/><Relationship Id="rId53" Type="http://schemas.openxmlformats.org/officeDocument/2006/relationships/slide" Target="slides/slide52.xml"/><Relationship Id="rId58" Type="http://schemas.openxmlformats.org/officeDocument/2006/relationships/slide" Target="slides/slide57.xml"/><Relationship Id="rId74" Type="http://schemas.openxmlformats.org/officeDocument/2006/relationships/slide" Target="slides/slide73.xml"/><Relationship Id="rId79" Type="http://schemas.openxmlformats.org/officeDocument/2006/relationships/slide" Target="slides/slide78.xml"/><Relationship Id="rId102" Type="http://schemas.openxmlformats.org/officeDocument/2006/relationships/slide" Target="slides/slide101.xml"/><Relationship Id="rId123" Type="http://schemas.openxmlformats.org/officeDocument/2006/relationships/slide" Target="slides/slide122.xml"/><Relationship Id="rId128" Type="http://schemas.openxmlformats.org/officeDocument/2006/relationships/viewProps" Target="viewProps.xml"/><Relationship Id="rId5" Type="http://schemas.openxmlformats.org/officeDocument/2006/relationships/slide" Target="slides/slide4.xml"/><Relationship Id="rId90" Type="http://schemas.openxmlformats.org/officeDocument/2006/relationships/slide" Target="slides/slide89.xml"/><Relationship Id="rId95" Type="http://schemas.openxmlformats.org/officeDocument/2006/relationships/slide" Target="slides/slide94.xml"/><Relationship Id="rId19" Type="http://schemas.openxmlformats.org/officeDocument/2006/relationships/slide" Target="slides/slide1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64" Type="http://schemas.openxmlformats.org/officeDocument/2006/relationships/slide" Target="slides/slide63.xml"/><Relationship Id="rId69" Type="http://schemas.openxmlformats.org/officeDocument/2006/relationships/slide" Target="slides/slide68.xml"/><Relationship Id="rId77" Type="http://schemas.openxmlformats.org/officeDocument/2006/relationships/slide" Target="slides/slide76.xml"/><Relationship Id="rId100" Type="http://schemas.openxmlformats.org/officeDocument/2006/relationships/slide" Target="slides/slide99.xml"/><Relationship Id="rId105" Type="http://schemas.openxmlformats.org/officeDocument/2006/relationships/slide" Target="slides/slide104.xml"/><Relationship Id="rId113" Type="http://schemas.openxmlformats.org/officeDocument/2006/relationships/slide" Target="slides/slide112.xml"/><Relationship Id="rId118" Type="http://schemas.openxmlformats.org/officeDocument/2006/relationships/slide" Target="slides/slide117.xml"/><Relationship Id="rId126" Type="http://schemas.openxmlformats.org/officeDocument/2006/relationships/handoutMaster" Target="handoutMasters/handoutMaster1.xml"/><Relationship Id="rId8" Type="http://schemas.openxmlformats.org/officeDocument/2006/relationships/slide" Target="slides/slide7.xml"/><Relationship Id="rId51" Type="http://schemas.openxmlformats.org/officeDocument/2006/relationships/slide" Target="slides/slide50.xml"/><Relationship Id="rId72" Type="http://schemas.openxmlformats.org/officeDocument/2006/relationships/slide" Target="slides/slide71.xml"/><Relationship Id="rId80" Type="http://schemas.openxmlformats.org/officeDocument/2006/relationships/slide" Target="slides/slide79.xml"/><Relationship Id="rId85" Type="http://schemas.openxmlformats.org/officeDocument/2006/relationships/slide" Target="slides/slide84.xml"/><Relationship Id="rId93" Type="http://schemas.openxmlformats.org/officeDocument/2006/relationships/slide" Target="slides/slide92.xml"/><Relationship Id="rId98" Type="http://schemas.openxmlformats.org/officeDocument/2006/relationships/slide" Target="slides/slide97.xml"/><Relationship Id="rId121" Type="http://schemas.openxmlformats.org/officeDocument/2006/relationships/slide" Target="slides/slide120.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slide" Target="slides/slide58.xml"/><Relationship Id="rId67" Type="http://schemas.openxmlformats.org/officeDocument/2006/relationships/slide" Target="slides/slide66.xml"/><Relationship Id="rId103" Type="http://schemas.openxmlformats.org/officeDocument/2006/relationships/slide" Target="slides/slide102.xml"/><Relationship Id="rId108" Type="http://schemas.openxmlformats.org/officeDocument/2006/relationships/slide" Target="slides/slide107.xml"/><Relationship Id="rId116" Type="http://schemas.openxmlformats.org/officeDocument/2006/relationships/slide" Target="slides/slide115.xml"/><Relationship Id="rId124" Type="http://schemas.openxmlformats.org/officeDocument/2006/relationships/slide" Target="slides/slide123.xml"/><Relationship Id="rId129" Type="http://schemas.openxmlformats.org/officeDocument/2006/relationships/theme" Target="theme/theme1.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slide" Target="slides/slide61.xml"/><Relationship Id="rId70" Type="http://schemas.openxmlformats.org/officeDocument/2006/relationships/slide" Target="slides/slide69.xml"/><Relationship Id="rId75" Type="http://schemas.openxmlformats.org/officeDocument/2006/relationships/slide" Target="slides/slide74.xml"/><Relationship Id="rId83" Type="http://schemas.openxmlformats.org/officeDocument/2006/relationships/slide" Target="slides/slide82.xml"/><Relationship Id="rId88" Type="http://schemas.openxmlformats.org/officeDocument/2006/relationships/slide" Target="slides/slide87.xml"/><Relationship Id="rId91" Type="http://schemas.openxmlformats.org/officeDocument/2006/relationships/slide" Target="slides/slide90.xml"/><Relationship Id="rId96" Type="http://schemas.openxmlformats.org/officeDocument/2006/relationships/slide" Target="slides/slide95.xml"/><Relationship Id="rId111" Type="http://schemas.openxmlformats.org/officeDocument/2006/relationships/slide" Target="slides/slide110.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106" Type="http://schemas.openxmlformats.org/officeDocument/2006/relationships/slide" Target="slides/slide105.xml"/><Relationship Id="rId114" Type="http://schemas.openxmlformats.org/officeDocument/2006/relationships/slide" Target="slides/slide113.xml"/><Relationship Id="rId119" Type="http://schemas.openxmlformats.org/officeDocument/2006/relationships/slide" Target="slides/slide118.xml"/><Relationship Id="rId127" Type="http://schemas.openxmlformats.org/officeDocument/2006/relationships/presProps" Target="presProps.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slide" Target="slides/slide59.xml"/><Relationship Id="rId65" Type="http://schemas.openxmlformats.org/officeDocument/2006/relationships/slide" Target="slides/slide64.xml"/><Relationship Id="rId73" Type="http://schemas.openxmlformats.org/officeDocument/2006/relationships/slide" Target="slides/slide72.xml"/><Relationship Id="rId78" Type="http://schemas.openxmlformats.org/officeDocument/2006/relationships/slide" Target="slides/slide77.xml"/><Relationship Id="rId81" Type="http://schemas.openxmlformats.org/officeDocument/2006/relationships/slide" Target="slides/slide80.xml"/><Relationship Id="rId86" Type="http://schemas.openxmlformats.org/officeDocument/2006/relationships/slide" Target="slides/slide85.xml"/><Relationship Id="rId94" Type="http://schemas.openxmlformats.org/officeDocument/2006/relationships/slide" Target="slides/slide93.xml"/><Relationship Id="rId99" Type="http://schemas.openxmlformats.org/officeDocument/2006/relationships/slide" Target="slides/slide98.xml"/><Relationship Id="rId101" Type="http://schemas.openxmlformats.org/officeDocument/2006/relationships/slide" Target="slides/slide100.xml"/><Relationship Id="rId122" Type="http://schemas.openxmlformats.org/officeDocument/2006/relationships/slide" Target="slides/slide121.xml"/><Relationship Id="rId130"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3" Type="http://schemas.openxmlformats.org/officeDocument/2006/relationships/slide" Target="slides/slide12.xml"/><Relationship Id="rId18" Type="http://schemas.openxmlformats.org/officeDocument/2006/relationships/slide" Target="slides/slide17.xml"/><Relationship Id="rId39" Type="http://schemas.openxmlformats.org/officeDocument/2006/relationships/slide" Target="slides/slide38.xml"/><Relationship Id="rId109" Type="http://schemas.openxmlformats.org/officeDocument/2006/relationships/slide" Target="slides/slide108.xml"/><Relationship Id="rId34" Type="http://schemas.openxmlformats.org/officeDocument/2006/relationships/slide" Target="slides/slide33.xml"/><Relationship Id="rId50" Type="http://schemas.openxmlformats.org/officeDocument/2006/relationships/slide" Target="slides/slide49.xml"/><Relationship Id="rId55" Type="http://schemas.openxmlformats.org/officeDocument/2006/relationships/slide" Target="slides/slide54.xml"/><Relationship Id="rId76" Type="http://schemas.openxmlformats.org/officeDocument/2006/relationships/slide" Target="slides/slide75.xml"/><Relationship Id="rId97" Type="http://schemas.openxmlformats.org/officeDocument/2006/relationships/slide" Target="slides/slide96.xml"/><Relationship Id="rId104" Type="http://schemas.openxmlformats.org/officeDocument/2006/relationships/slide" Target="slides/slide103.xml"/><Relationship Id="rId120" Type="http://schemas.openxmlformats.org/officeDocument/2006/relationships/slide" Target="slides/slide119.xml"/><Relationship Id="rId125" Type="http://schemas.openxmlformats.org/officeDocument/2006/relationships/notesMaster" Target="notesMasters/notesMaster1.xml"/><Relationship Id="rId7" Type="http://schemas.openxmlformats.org/officeDocument/2006/relationships/slide" Target="slides/slide6.xml"/><Relationship Id="rId71" Type="http://schemas.openxmlformats.org/officeDocument/2006/relationships/slide" Target="slides/slide70.xml"/><Relationship Id="rId92" Type="http://schemas.openxmlformats.org/officeDocument/2006/relationships/slide" Target="slides/slide91.xml"/><Relationship Id="rId2" Type="http://schemas.openxmlformats.org/officeDocument/2006/relationships/slide" Target="slides/slide1.xml"/><Relationship Id="rId29" Type="http://schemas.openxmlformats.org/officeDocument/2006/relationships/slide" Target="slides/slide28.xml"/><Relationship Id="rId24" Type="http://schemas.openxmlformats.org/officeDocument/2006/relationships/slide" Target="slides/slide23.xml"/><Relationship Id="rId40" Type="http://schemas.openxmlformats.org/officeDocument/2006/relationships/slide" Target="slides/slide39.xml"/><Relationship Id="rId45" Type="http://schemas.openxmlformats.org/officeDocument/2006/relationships/slide" Target="slides/slide44.xml"/><Relationship Id="rId66" Type="http://schemas.openxmlformats.org/officeDocument/2006/relationships/slide" Target="slides/slide65.xml"/><Relationship Id="rId87" Type="http://schemas.openxmlformats.org/officeDocument/2006/relationships/slide" Target="slides/slide86.xml"/><Relationship Id="rId110" Type="http://schemas.openxmlformats.org/officeDocument/2006/relationships/slide" Target="slides/slide109.xml"/><Relationship Id="rId115" Type="http://schemas.openxmlformats.org/officeDocument/2006/relationships/slide" Target="slides/slide114.xml"/><Relationship Id="rId61" Type="http://schemas.openxmlformats.org/officeDocument/2006/relationships/slide" Target="slides/slide60.xml"/><Relationship Id="rId82" Type="http://schemas.openxmlformats.org/officeDocument/2006/relationships/slide" Target="slides/slide81.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BA9EE107-A5FB-41C4-9EF1-1CC153B68B3F}" type="doc">
      <dgm:prSet loTypeId="urn:microsoft.com/office/officeart/2008/layout/VerticalCurvedList" loCatId="list" qsTypeId="urn:microsoft.com/office/officeart/2005/8/quickstyle/simple2" qsCatId="simple" csTypeId="urn:microsoft.com/office/officeart/2005/8/colors/accent1_2" csCatId="accent1" phldr="1"/>
      <dgm:spPr/>
      <dgm:t>
        <a:bodyPr/>
        <a:lstStyle/>
        <a:p>
          <a:endParaRPr lang="cs-CZ"/>
        </a:p>
      </dgm:t>
    </dgm:pt>
    <dgm:pt modelId="{3061F91D-8548-4FCB-A021-DD835A272F0F}">
      <dgm:prSet phldrT="[Text]" custT="1"/>
      <dgm:spPr/>
      <dgm:t>
        <a:bodyPr/>
        <a:lstStyle/>
        <a:p>
          <a:r>
            <a:rPr lang="cs-CZ" sz="2000" b="1" dirty="0" smtClean="0"/>
            <a:t>Téma sady: Evropa a české země 1648 - 1815</a:t>
          </a:r>
          <a:endParaRPr lang="cs-CZ" sz="2000" b="1" dirty="0"/>
        </a:p>
      </dgm:t>
    </dgm:pt>
    <dgm:pt modelId="{964A7552-04A1-426D-AC2F-6455AE0A46FC}" type="parTrans" cxnId="{B8C92B4A-9E16-4C6D-8583-A1CEC081E720}">
      <dgm:prSet/>
      <dgm:spPr/>
      <dgm:t>
        <a:bodyPr/>
        <a:lstStyle/>
        <a:p>
          <a:endParaRPr lang="cs-CZ" sz="1100" b="1"/>
        </a:p>
      </dgm:t>
    </dgm:pt>
    <dgm:pt modelId="{CD2629B0-CE06-4C37-BA3E-EB383F625F73}" type="sibTrans" cxnId="{B8C92B4A-9E16-4C6D-8583-A1CEC081E720}">
      <dgm:prSet/>
      <dgm:spPr/>
      <dgm:t>
        <a:bodyPr/>
        <a:lstStyle/>
        <a:p>
          <a:endParaRPr lang="cs-CZ" sz="1100" b="1"/>
        </a:p>
      </dgm:t>
    </dgm:pt>
    <dgm:pt modelId="{60B5D622-D348-4384-9EFA-863CA4F7B7A3}">
      <dgm:prSet phldrT="[Text]" custT="1"/>
      <dgm:spPr/>
      <dgm:t>
        <a:bodyPr/>
        <a:lstStyle/>
        <a:p>
          <a:r>
            <a:rPr lang="cs-CZ" sz="2000" b="1" dirty="0" smtClean="0"/>
            <a:t>Název: </a:t>
          </a:r>
          <a:r>
            <a:rPr lang="cs-CZ" sz="2000" b="0" dirty="0" smtClean="0"/>
            <a:t>VY_32_INOVACE_08_FRANCIE A RUSKO V RANÉM NOVOVĚKU – AZ kvíz </a:t>
          </a:r>
          <a:endParaRPr lang="cs-CZ" sz="2000" dirty="0" smtClean="0"/>
        </a:p>
      </dgm:t>
    </dgm:pt>
    <dgm:pt modelId="{74CB5370-34BA-43B8-AB66-1E3510545B42}" type="parTrans" cxnId="{DF849492-EC0F-41C4-9A01-844E1A834E31}">
      <dgm:prSet/>
      <dgm:spPr/>
      <dgm:t>
        <a:bodyPr/>
        <a:lstStyle/>
        <a:p>
          <a:endParaRPr lang="cs-CZ" sz="1100" b="1"/>
        </a:p>
      </dgm:t>
    </dgm:pt>
    <dgm:pt modelId="{5895C10F-262B-4EFF-A7FE-F20237FEAECB}" type="sibTrans" cxnId="{DF849492-EC0F-41C4-9A01-844E1A834E31}">
      <dgm:prSet/>
      <dgm:spPr/>
      <dgm:t>
        <a:bodyPr/>
        <a:lstStyle/>
        <a:p>
          <a:endParaRPr lang="cs-CZ" sz="1100" b="1"/>
        </a:p>
      </dgm:t>
    </dgm:pt>
    <dgm:pt modelId="{A83A7CFB-B411-4357-9641-4A8443F73655}">
      <dgm:prSet phldrT="[Text]" custT="1"/>
      <dgm:spPr/>
      <dgm:t>
        <a:bodyPr/>
        <a:lstStyle/>
        <a:p>
          <a:r>
            <a:rPr lang="cs-CZ" sz="2000" b="1" dirty="0" smtClean="0"/>
            <a:t>Autor: Mgr. Jiří Lux</a:t>
          </a:r>
        </a:p>
      </dgm:t>
    </dgm:pt>
    <dgm:pt modelId="{F3C4A836-23AC-4E41-B6D6-51221E7E6743}" type="sibTrans" cxnId="{F3146557-2E3C-46DA-A4FD-8B230B837C60}">
      <dgm:prSet/>
      <dgm:spPr/>
      <dgm:t>
        <a:bodyPr/>
        <a:lstStyle/>
        <a:p>
          <a:endParaRPr lang="cs-CZ" sz="1100" b="1"/>
        </a:p>
      </dgm:t>
    </dgm:pt>
    <dgm:pt modelId="{97616D95-5DD7-4F6A-B2B9-47EBAD36AF82}" type="parTrans" cxnId="{F3146557-2E3C-46DA-A4FD-8B230B837C60}">
      <dgm:prSet/>
      <dgm:spPr/>
      <dgm:t>
        <a:bodyPr/>
        <a:lstStyle/>
        <a:p>
          <a:endParaRPr lang="cs-CZ" sz="1100" b="1"/>
        </a:p>
      </dgm:t>
    </dgm:pt>
    <dgm:pt modelId="{E392F34A-E55D-43D5-AEDD-49027298B816}">
      <dgm:prSet phldrT="[Text]" custT="1"/>
      <dgm:spPr/>
      <dgm:t>
        <a:bodyPr/>
        <a:lstStyle/>
        <a:p>
          <a:r>
            <a:rPr lang="cs-CZ" sz="2000" b="1" dirty="0" smtClean="0"/>
            <a:t>Číslo projektu: </a:t>
          </a:r>
          <a:r>
            <a:rPr lang="cs-CZ" sz="2000" dirty="0" smtClean="0"/>
            <a:t>CZ.1.07/1.4.00/21.3315</a:t>
          </a:r>
          <a:endParaRPr lang="cs-CZ" sz="2000" b="1" dirty="0"/>
        </a:p>
      </dgm:t>
    </dgm:pt>
    <dgm:pt modelId="{BC40F3DB-7514-4A20-8E05-98AEEC263C22}" type="parTrans" cxnId="{85DD460C-C999-4113-86D0-07CE61C390A7}">
      <dgm:prSet/>
      <dgm:spPr/>
      <dgm:t>
        <a:bodyPr/>
        <a:lstStyle/>
        <a:p>
          <a:endParaRPr lang="cs-CZ"/>
        </a:p>
      </dgm:t>
    </dgm:pt>
    <dgm:pt modelId="{9093FE33-FB2C-41B0-8F18-5CB6446B7DEF}" type="sibTrans" cxnId="{85DD460C-C999-4113-86D0-07CE61C390A7}">
      <dgm:prSet/>
      <dgm:spPr/>
      <dgm:t>
        <a:bodyPr/>
        <a:lstStyle/>
        <a:p>
          <a:endParaRPr lang="cs-CZ"/>
        </a:p>
      </dgm:t>
    </dgm:pt>
    <dgm:pt modelId="{8D78E2D7-18A7-41DD-9962-57B3FE2BEBDD}">
      <dgm:prSet/>
      <dgm:spPr/>
      <dgm:t>
        <a:bodyPr/>
        <a:lstStyle/>
        <a:p>
          <a:r>
            <a:rPr lang="cs-CZ" b="1" dirty="0" smtClean="0"/>
            <a:t>Datum/období: 23. října 2013</a:t>
          </a:r>
          <a:endParaRPr lang="cs-CZ" b="1" dirty="0"/>
        </a:p>
      </dgm:t>
    </dgm:pt>
    <dgm:pt modelId="{7010D3F4-D5D1-4966-89A1-DF5353CA0871}" type="parTrans" cxnId="{15F5E694-5784-48A5-A635-B8CBDBFD6748}">
      <dgm:prSet/>
      <dgm:spPr/>
      <dgm:t>
        <a:bodyPr/>
        <a:lstStyle/>
        <a:p>
          <a:endParaRPr lang="cs-CZ"/>
        </a:p>
      </dgm:t>
    </dgm:pt>
    <dgm:pt modelId="{377E22FB-7E54-457A-B361-770C5D7E2397}" type="sibTrans" cxnId="{15F5E694-5784-48A5-A635-B8CBDBFD6748}">
      <dgm:prSet/>
      <dgm:spPr/>
      <dgm:t>
        <a:bodyPr/>
        <a:lstStyle/>
        <a:p>
          <a:endParaRPr lang="cs-CZ"/>
        </a:p>
      </dgm:t>
    </dgm:pt>
    <dgm:pt modelId="{A6F0E638-0CDE-4E1F-BB57-10C18463C623}">
      <dgm:prSet/>
      <dgm:spPr/>
      <dgm:t>
        <a:bodyPr/>
        <a:lstStyle/>
        <a:p>
          <a:endParaRPr lang="cs-CZ" dirty="0"/>
        </a:p>
      </dgm:t>
    </dgm:pt>
    <dgm:pt modelId="{00411118-6576-416C-BD8F-DA7F795DDF12}" type="parTrans" cxnId="{A6EAC2AC-C10D-4EB4-9ADF-5A79DC737E27}">
      <dgm:prSet/>
      <dgm:spPr/>
      <dgm:t>
        <a:bodyPr/>
        <a:lstStyle/>
        <a:p>
          <a:endParaRPr lang="cs-CZ"/>
        </a:p>
      </dgm:t>
    </dgm:pt>
    <dgm:pt modelId="{5E32EA29-68D1-4F1E-9F33-DE2095689CF9}" type="sibTrans" cxnId="{A6EAC2AC-C10D-4EB4-9ADF-5A79DC737E27}">
      <dgm:prSet/>
      <dgm:spPr/>
      <dgm:t>
        <a:bodyPr/>
        <a:lstStyle/>
        <a:p>
          <a:endParaRPr lang="cs-CZ"/>
        </a:p>
      </dgm:t>
    </dgm:pt>
    <dgm:pt modelId="{9C0CD981-713F-47B3-AE2F-2963F2684A6F}" type="pres">
      <dgm:prSet presAssocID="{BA9EE107-A5FB-41C4-9EF1-1CC153B68B3F}" presName="Name0" presStyleCnt="0">
        <dgm:presLayoutVars>
          <dgm:chMax val="7"/>
          <dgm:chPref val="7"/>
          <dgm:dir/>
        </dgm:presLayoutVars>
      </dgm:prSet>
      <dgm:spPr/>
      <dgm:t>
        <a:bodyPr/>
        <a:lstStyle/>
        <a:p>
          <a:endParaRPr lang="cs-CZ"/>
        </a:p>
      </dgm:t>
    </dgm:pt>
    <dgm:pt modelId="{96773A7D-3367-4F53-A2D2-EA5770AFFDB3}" type="pres">
      <dgm:prSet presAssocID="{BA9EE107-A5FB-41C4-9EF1-1CC153B68B3F}" presName="Name1" presStyleCnt="0"/>
      <dgm:spPr/>
      <dgm:t>
        <a:bodyPr/>
        <a:lstStyle/>
        <a:p>
          <a:endParaRPr lang="cs-CZ"/>
        </a:p>
      </dgm:t>
    </dgm:pt>
    <dgm:pt modelId="{F31B7103-6E88-4DB9-9888-CB9E0B3FEEF8}" type="pres">
      <dgm:prSet presAssocID="{BA9EE107-A5FB-41C4-9EF1-1CC153B68B3F}" presName="cycle" presStyleCnt="0"/>
      <dgm:spPr/>
      <dgm:t>
        <a:bodyPr/>
        <a:lstStyle/>
        <a:p>
          <a:endParaRPr lang="cs-CZ"/>
        </a:p>
      </dgm:t>
    </dgm:pt>
    <dgm:pt modelId="{F7A92DE4-3445-4B9B-AF3D-F2DA6F69C25D}" type="pres">
      <dgm:prSet presAssocID="{BA9EE107-A5FB-41C4-9EF1-1CC153B68B3F}" presName="srcNode" presStyleLbl="node1" presStyleIdx="0" presStyleCnt="5"/>
      <dgm:spPr/>
      <dgm:t>
        <a:bodyPr/>
        <a:lstStyle/>
        <a:p>
          <a:endParaRPr lang="cs-CZ"/>
        </a:p>
      </dgm:t>
    </dgm:pt>
    <dgm:pt modelId="{EF104B90-7E69-4918-A202-E6F91FC6E413}" type="pres">
      <dgm:prSet presAssocID="{BA9EE107-A5FB-41C4-9EF1-1CC153B68B3F}" presName="conn" presStyleLbl="parChTrans1D2" presStyleIdx="0" presStyleCnt="1" custLinFactNeighborX="4205" custLinFactNeighborY="804"/>
      <dgm:spPr/>
      <dgm:t>
        <a:bodyPr/>
        <a:lstStyle/>
        <a:p>
          <a:endParaRPr lang="cs-CZ"/>
        </a:p>
      </dgm:t>
    </dgm:pt>
    <dgm:pt modelId="{F5A5022A-2B1C-4F3B-B289-BC099E9CE92F}" type="pres">
      <dgm:prSet presAssocID="{BA9EE107-A5FB-41C4-9EF1-1CC153B68B3F}" presName="extraNode" presStyleLbl="node1" presStyleIdx="0" presStyleCnt="5"/>
      <dgm:spPr/>
      <dgm:t>
        <a:bodyPr/>
        <a:lstStyle/>
        <a:p>
          <a:endParaRPr lang="cs-CZ"/>
        </a:p>
      </dgm:t>
    </dgm:pt>
    <dgm:pt modelId="{F16BA6F4-95DE-4E28-BF94-6459A70C4A6D}" type="pres">
      <dgm:prSet presAssocID="{BA9EE107-A5FB-41C4-9EF1-1CC153B68B3F}" presName="dstNode" presStyleLbl="node1" presStyleIdx="0" presStyleCnt="5"/>
      <dgm:spPr/>
      <dgm:t>
        <a:bodyPr/>
        <a:lstStyle/>
        <a:p>
          <a:endParaRPr lang="cs-CZ"/>
        </a:p>
      </dgm:t>
    </dgm:pt>
    <dgm:pt modelId="{F036299F-AF4D-4DAF-ABF5-87E8CC3FEF1B}" type="pres">
      <dgm:prSet presAssocID="{A83A7CFB-B411-4357-9641-4A8443F73655}" presName="text_1" presStyleLbl="node1" presStyleIdx="0" presStyleCnt="5">
        <dgm:presLayoutVars>
          <dgm:bulletEnabled val="1"/>
        </dgm:presLayoutVars>
      </dgm:prSet>
      <dgm:spPr/>
      <dgm:t>
        <a:bodyPr/>
        <a:lstStyle/>
        <a:p>
          <a:endParaRPr lang="cs-CZ"/>
        </a:p>
      </dgm:t>
    </dgm:pt>
    <dgm:pt modelId="{40B95986-31F6-48A6-A8D8-D04AC3BEDA92}" type="pres">
      <dgm:prSet presAssocID="{A83A7CFB-B411-4357-9641-4A8443F73655}" presName="accent_1" presStyleCnt="0"/>
      <dgm:spPr/>
      <dgm:t>
        <a:bodyPr/>
        <a:lstStyle/>
        <a:p>
          <a:endParaRPr lang="cs-CZ"/>
        </a:p>
      </dgm:t>
    </dgm:pt>
    <dgm:pt modelId="{112F553D-60C2-4CC4-948D-0369F51C4DB0}" type="pres">
      <dgm:prSet presAssocID="{A83A7CFB-B411-4357-9641-4A8443F73655}" presName="accentRepeatNode" presStyleLbl="solidFgAcc1" presStyleIdx="0" presStyleCnt="5"/>
      <dgm:spPr/>
      <dgm:t>
        <a:bodyPr/>
        <a:lstStyle/>
        <a:p>
          <a:endParaRPr lang="cs-CZ"/>
        </a:p>
      </dgm:t>
    </dgm:pt>
    <dgm:pt modelId="{A1781B13-DE10-4169-ABDE-0384026A6B34}" type="pres">
      <dgm:prSet presAssocID="{8D78E2D7-18A7-41DD-9962-57B3FE2BEBDD}" presName="text_2" presStyleLbl="node1" presStyleIdx="1" presStyleCnt="5">
        <dgm:presLayoutVars>
          <dgm:bulletEnabled val="1"/>
        </dgm:presLayoutVars>
      </dgm:prSet>
      <dgm:spPr/>
      <dgm:t>
        <a:bodyPr/>
        <a:lstStyle/>
        <a:p>
          <a:endParaRPr lang="cs-CZ"/>
        </a:p>
      </dgm:t>
    </dgm:pt>
    <dgm:pt modelId="{65CD74A9-3E7B-49D7-95DD-EB8B72D6CA84}" type="pres">
      <dgm:prSet presAssocID="{8D78E2D7-18A7-41DD-9962-57B3FE2BEBDD}" presName="accent_2" presStyleCnt="0"/>
      <dgm:spPr/>
    </dgm:pt>
    <dgm:pt modelId="{2741B69B-255D-4143-BECE-5BD9035A4FC6}" type="pres">
      <dgm:prSet presAssocID="{8D78E2D7-18A7-41DD-9962-57B3FE2BEBDD}" presName="accentRepeatNode" presStyleLbl="solidFgAcc1" presStyleIdx="1" presStyleCnt="5"/>
      <dgm:spPr/>
    </dgm:pt>
    <dgm:pt modelId="{7DCEBD2C-792F-484E-9C96-926E03F540ED}" type="pres">
      <dgm:prSet presAssocID="{E392F34A-E55D-43D5-AEDD-49027298B816}" presName="text_3" presStyleLbl="node1" presStyleIdx="2" presStyleCnt="5">
        <dgm:presLayoutVars>
          <dgm:bulletEnabled val="1"/>
        </dgm:presLayoutVars>
      </dgm:prSet>
      <dgm:spPr/>
      <dgm:t>
        <a:bodyPr/>
        <a:lstStyle/>
        <a:p>
          <a:endParaRPr lang="cs-CZ"/>
        </a:p>
      </dgm:t>
    </dgm:pt>
    <dgm:pt modelId="{8E391AE5-35EA-4A7F-ACFF-6E662A0BD046}" type="pres">
      <dgm:prSet presAssocID="{E392F34A-E55D-43D5-AEDD-49027298B816}" presName="accent_3" presStyleCnt="0"/>
      <dgm:spPr/>
    </dgm:pt>
    <dgm:pt modelId="{EB133F34-59A3-4639-B813-3EF5396EC28B}" type="pres">
      <dgm:prSet presAssocID="{E392F34A-E55D-43D5-AEDD-49027298B816}" presName="accentRepeatNode" presStyleLbl="solidFgAcc1" presStyleIdx="2" presStyleCnt="5"/>
      <dgm:spPr/>
      <dgm:t>
        <a:bodyPr/>
        <a:lstStyle/>
        <a:p>
          <a:endParaRPr lang="cs-CZ"/>
        </a:p>
      </dgm:t>
    </dgm:pt>
    <dgm:pt modelId="{88F378EC-C3F8-47CD-AEFF-49BA634320FB}" type="pres">
      <dgm:prSet presAssocID="{3061F91D-8548-4FCB-A021-DD835A272F0F}" presName="text_4" presStyleLbl="node1" presStyleIdx="3" presStyleCnt="5">
        <dgm:presLayoutVars>
          <dgm:bulletEnabled val="1"/>
        </dgm:presLayoutVars>
      </dgm:prSet>
      <dgm:spPr/>
      <dgm:t>
        <a:bodyPr/>
        <a:lstStyle/>
        <a:p>
          <a:endParaRPr lang="cs-CZ"/>
        </a:p>
      </dgm:t>
    </dgm:pt>
    <dgm:pt modelId="{0C1D6B2A-9239-4220-B9D4-EF24FF044C0E}" type="pres">
      <dgm:prSet presAssocID="{3061F91D-8548-4FCB-A021-DD835A272F0F}" presName="accent_4" presStyleCnt="0"/>
      <dgm:spPr/>
    </dgm:pt>
    <dgm:pt modelId="{A6FEC19F-0F90-4EC7-BB21-E0ADFEFFA617}" type="pres">
      <dgm:prSet presAssocID="{3061F91D-8548-4FCB-A021-DD835A272F0F}" presName="accentRepeatNode" presStyleLbl="solidFgAcc1" presStyleIdx="3" presStyleCnt="5"/>
      <dgm:spPr/>
      <dgm:t>
        <a:bodyPr/>
        <a:lstStyle/>
        <a:p>
          <a:endParaRPr lang="cs-CZ"/>
        </a:p>
      </dgm:t>
    </dgm:pt>
    <dgm:pt modelId="{CAE44C5F-81A1-4D30-8D3F-2E663ECAC700}" type="pres">
      <dgm:prSet presAssocID="{60B5D622-D348-4384-9EFA-863CA4F7B7A3}" presName="text_5" presStyleLbl="node1" presStyleIdx="4" presStyleCnt="5" custScaleY="163584">
        <dgm:presLayoutVars>
          <dgm:bulletEnabled val="1"/>
        </dgm:presLayoutVars>
      </dgm:prSet>
      <dgm:spPr/>
      <dgm:t>
        <a:bodyPr/>
        <a:lstStyle/>
        <a:p>
          <a:endParaRPr lang="cs-CZ"/>
        </a:p>
      </dgm:t>
    </dgm:pt>
    <dgm:pt modelId="{053E2699-E7D5-4B6C-A824-2ED732C32228}" type="pres">
      <dgm:prSet presAssocID="{60B5D622-D348-4384-9EFA-863CA4F7B7A3}" presName="accent_5" presStyleCnt="0"/>
      <dgm:spPr/>
    </dgm:pt>
    <dgm:pt modelId="{D00E28E9-7A94-4DBE-BF47-6DC8F169B300}" type="pres">
      <dgm:prSet presAssocID="{60B5D622-D348-4384-9EFA-863CA4F7B7A3}" presName="accentRepeatNode" presStyleLbl="solidFgAcc1" presStyleIdx="4" presStyleCnt="5"/>
      <dgm:spPr/>
      <dgm:t>
        <a:bodyPr/>
        <a:lstStyle/>
        <a:p>
          <a:endParaRPr lang="cs-CZ"/>
        </a:p>
      </dgm:t>
    </dgm:pt>
  </dgm:ptLst>
  <dgm:cxnLst>
    <dgm:cxn modelId="{650065CB-960D-4D02-97AF-0A185EE656A4}" type="presOf" srcId="{E392F34A-E55D-43D5-AEDD-49027298B816}" destId="{7DCEBD2C-792F-484E-9C96-926E03F540ED}" srcOrd="0" destOrd="0" presId="urn:microsoft.com/office/officeart/2008/layout/VerticalCurvedList"/>
    <dgm:cxn modelId="{A6EAC2AC-C10D-4EB4-9ADF-5A79DC737E27}" srcId="{E392F34A-E55D-43D5-AEDD-49027298B816}" destId="{A6F0E638-0CDE-4E1F-BB57-10C18463C623}" srcOrd="0" destOrd="0" parTransId="{00411118-6576-416C-BD8F-DA7F795DDF12}" sibTransId="{5E32EA29-68D1-4F1E-9F33-DE2095689CF9}"/>
    <dgm:cxn modelId="{E2BB44FC-D8DC-4600-8518-CE59CFE4F002}" type="presOf" srcId="{F3C4A836-23AC-4E41-B6D6-51221E7E6743}" destId="{EF104B90-7E69-4918-A202-E6F91FC6E413}" srcOrd="0" destOrd="0" presId="urn:microsoft.com/office/officeart/2008/layout/VerticalCurvedList"/>
    <dgm:cxn modelId="{63A6DE3D-68D0-4D18-8E5F-840D708F152D}" type="presOf" srcId="{BA9EE107-A5FB-41C4-9EF1-1CC153B68B3F}" destId="{9C0CD981-713F-47B3-AE2F-2963F2684A6F}" srcOrd="0" destOrd="0" presId="urn:microsoft.com/office/officeart/2008/layout/VerticalCurvedList"/>
    <dgm:cxn modelId="{85DD460C-C999-4113-86D0-07CE61C390A7}" srcId="{BA9EE107-A5FB-41C4-9EF1-1CC153B68B3F}" destId="{E392F34A-E55D-43D5-AEDD-49027298B816}" srcOrd="2" destOrd="0" parTransId="{BC40F3DB-7514-4A20-8E05-98AEEC263C22}" sibTransId="{9093FE33-FB2C-41B0-8F18-5CB6446B7DEF}"/>
    <dgm:cxn modelId="{B8C92B4A-9E16-4C6D-8583-A1CEC081E720}" srcId="{BA9EE107-A5FB-41C4-9EF1-1CC153B68B3F}" destId="{3061F91D-8548-4FCB-A021-DD835A272F0F}" srcOrd="3" destOrd="0" parTransId="{964A7552-04A1-426D-AC2F-6455AE0A46FC}" sibTransId="{CD2629B0-CE06-4C37-BA3E-EB383F625F73}"/>
    <dgm:cxn modelId="{F3146557-2E3C-46DA-A4FD-8B230B837C60}" srcId="{BA9EE107-A5FB-41C4-9EF1-1CC153B68B3F}" destId="{A83A7CFB-B411-4357-9641-4A8443F73655}" srcOrd="0" destOrd="0" parTransId="{97616D95-5DD7-4F6A-B2B9-47EBAD36AF82}" sibTransId="{F3C4A836-23AC-4E41-B6D6-51221E7E6743}"/>
    <dgm:cxn modelId="{7FBFFD87-0462-4EA4-A2A7-36F482C81782}" type="presOf" srcId="{3061F91D-8548-4FCB-A021-DD835A272F0F}" destId="{88F378EC-C3F8-47CD-AEFF-49BA634320FB}" srcOrd="0" destOrd="0" presId="urn:microsoft.com/office/officeart/2008/layout/VerticalCurvedList"/>
    <dgm:cxn modelId="{15F5E694-5784-48A5-A635-B8CBDBFD6748}" srcId="{BA9EE107-A5FB-41C4-9EF1-1CC153B68B3F}" destId="{8D78E2D7-18A7-41DD-9962-57B3FE2BEBDD}" srcOrd="1" destOrd="0" parTransId="{7010D3F4-D5D1-4966-89A1-DF5353CA0871}" sibTransId="{377E22FB-7E54-457A-B361-770C5D7E2397}"/>
    <dgm:cxn modelId="{F7843C68-090C-47F5-A276-2656BA9CA58D}" type="presOf" srcId="{A6F0E638-0CDE-4E1F-BB57-10C18463C623}" destId="{7DCEBD2C-792F-484E-9C96-926E03F540ED}" srcOrd="0" destOrd="1" presId="urn:microsoft.com/office/officeart/2008/layout/VerticalCurvedList"/>
    <dgm:cxn modelId="{51E9B209-9F37-4717-ADF7-BA47D471ACA3}" type="presOf" srcId="{8D78E2D7-18A7-41DD-9962-57B3FE2BEBDD}" destId="{A1781B13-DE10-4169-ABDE-0384026A6B34}" srcOrd="0" destOrd="0" presId="urn:microsoft.com/office/officeart/2008/layout/VerticalCurvedList"/>
    <dgm:cxn modelId="{DF849492-EC0F-41C4-9A01-844E1A834E31}" srcId="{BA9EE107-A5FB-41C4-9EF1-1CC153B68B3F}" destId="{60B5D622-D348-4384-9EFA-863CA4F7B7A3}" srcOrd="4" destOrd="0" parTransId="{74CB5370-34BA-43B8-AB66-1E3510545B42}" sibTransId="{5895C10F-262B-4EFF-A7FE-F20237FEAECB}"/>
    <dgm:cxn modelId="{E1040E6D-D2C2-4139-BCA8-FC7FAAC59A0A}" type="presOf" srcId="{60B5D622-D348-4384-9EFA-863CA4F7B7A3}" destId="{CAE44C5F-81A1-4D30-8D3F-2E663ECAC700}" srcOrd="0" destOrd="0" presId="urn:microsoft.com/office/officeart/2008/layout/VerticalCurvedList"/>
    <dgm:cxn modelId="{554921E0-11A3-4FFF-88BD-156B89E25847}" type="presOf" srcId="{A83A7CFB-B411-4357-9641-4A8443F73655}" destId="{F036299F-AF4D-4DAF-ABF5-87E8CC3FEF1B}" srcOrd="0" destOrd="0" presId="urn:microsoft.com/office/officeart/2008/layout/VerticalCurvedList"/>
    <dgm:cxn modelId="{EE4E1B8A-88CE-4F0D-8687-162759B91909}" type="presParOf" srcId="{9C0CD981-713F-47B3-AE2F-2963F2684A6F}" destId="{96773A7D-3367-4F53-A2D2-EA5770AFFDB3}" srcOrd="0" destOrd="0" presId="urn:microsoft.com/office/officeart/2008/layout/VerticalCurvedList"/>
    <dgm:cxn modelId="{03825BC7-4CE1-44CA-8B04-F15FBD4E0358}" type="presParOf" srcId="{96773A7D-3367-4F53-A2D2-EA5770AFFDB3}" destId="{F31B7103-6E88-4DB9-9888-CB9E0B3FEEF8}" srcOrd="0" destOrd="0" presId="urn:microsoft.com/office/officeart/2008/layout/VerticalCurvedList"/>
    <dgm:cxn modelId="{0374C703-547D-45F4-A9B8-6917821C151D}" type="presParOf" srcId="{F31B7103-6E88-4DB9-9888-CB9E0B3FEEF8}" destId="{F7A92DE4-3445-4B9B-AF3D-F2DA6F69C25D}" srcOrd="0" destOrd="0" presId="urn:microsoft.com/office/officeart/2008/layout/VerticalCurvedList"/>
    <dgm:cxn modelId="{D0294783-98BD-49B4-8507-8EDB47486216}" type="presParOf" srcId="{F31B7103-6E88-4DB9-9888-CB9E0B3FEEF8}" destId="{EF104B90-7E69-4918-A202-E6F91FC6E413}" srcOrd="1" destOrd="0" presId="urn:microsoft.com/office/officeart/2008/layout/VerticalCurvedList"/>
    <dgm:cxn modelId="{9DCE3984-67D0-43BA-BDCE-D0F830899305}" type="presParOf" srcId="{F31B7103-6E88-4DB9-9888-CB9E0B3FEEF8}" destId="{F5A5022A-2B1C-4F3B-B289-BC099E9CE92F}" srcOrd="2" destOrd="0" presId="urn:microsoft.com/office/officeart/2008/layout/VerticalCurvedList"/>
    <dgm:cxn modelId="{1C3EFD8C-6D72-4837-A9E5-9461125E681E}" type="presParOf" srcId="{F31B7103-6E88-4DB9-9888-CB9E0B3FEEF8}" destId="{F16BA6F4-95DE-4E28-BF94-6459A70C4A6D}" srcOrd="3" destOrd="0" presId="urn:microsoft.com/office/officeart/2008/layout/VerticalCurvedList"/>
    <dgm:cxn modelId="{4FEFC9FE-E16C-4973-997A-FCFADCC52BD9}" type="presParOf" srcId="{96773A7D-3367-4F53-A2D2-EA5770AFFDB3}" destId="{F036299F-AF4D-4DAF-ABF5-87E8CC3FEF1B}" srcOrd="1" destOrd="0" presId="urn:microsoft.com/office/officeart/2008/layout/VerticalCurvedList"/>
    <dgm:cxn modelId="{22625B45-F718-474E-AD52-AA9AEFB00AEB}" type="presParOf" srcId="{96773A7D-3367-4F53-A2D2-EA5770AFFDB3}" destId="{40B95986-31F6-48A6-A8D8-D04AC3BEDA92}" srcOrd="2" destOrd="0" presId="urn:microsoft.com/office/officeart/2008/layout/VerticalCurvedList"/>
    <dgm:cxn modelId="{CD4F8A11-75A0-44EE-9472-0A25BDD51EFC}" type="presParOf" srcId="{40B95986-31F6-48A6-A8D8-D04AC3BEDA92}" destId="{112F553D-60C2-4CC4-948D-0369F51C4DB0}" srcOrd="0" destOrd="0" presId="urn:microsoft.com/office/officeart/2008/layout/VerticalCurvedList"/>
    <dgm:cxn modelId="{A5382C35-D61E-4B36-84D7-7DCB977E52CE}" type="presParOf" srcId="{96773A7D-3367-4F53-A2D2-EA5770AFFDB3}" destId="{A1781B13-DE10-4169-ABDE-0384026A6B34}" srcOrd="3" destOrd="0" presId="urn:microsoft.com/office/officeart/2008/layout/VerticalCurvedList"/>
    <dgm:cxn modelId="{13C879CC-2F96-49F5-AF0D-3453B4C848DF}" type="presParOf" srcId="{96773A7D-3367-4F53-A2D2-EA5770AFFDB3}" destId="{65CD74A9-3E7B-49D7-95DD-EB8B72D6CA84}" srcOrd="4" destOrd="0" presId="urn:microsoft.com/office/officeart/2008/layout/VerticalCurvedList"/>
    <dgm:cxn modelId="{7D3F684B-59E5-4B24-B4A4-2B090B048AA8}" type="presParOf" srcId="{65CD74A9-3E7B-49D7-95DD-EB8B72D6CA84}" destId="{2741B69B-255D-4143-BECE-5BD9035A4FC6}" srcOrd="0" destOrd="0" presId="urn:microsoft.com/office/officeart/2008/layout/VerticalCurvedList"/>
    <dgm:cxn modelId="{F9C41AA4-E059-4EA4-81CA-AEBCA30324DF}" type="presParOf" srcId="{96773A7D-3367-4F53-A2D2-EA5770AFFDB3}" destId="{7DCEBD2C-792F-484E-9C96-926E03F540ED}" srcOrd="5" destOrd="0" presId="urn:microsoft.com/office/officeart/2008/layout/VerticalCurvedList"/>
    <dgm:cxn modelId="{3E20A20A-79CA-432B-B906-255E0BEF3ED9}" type="presParOf" srcId="{96773A7D-3367-4F53-A2D2-EA5770AFFDB3}" destId="{8E391AE5-35EA-4A7F-ACFF-6E662A0BD046}" srcOrd="6" destOrd="0" presId="urn:microsoft.com/office/officeart/2008/layout/VerticalCurvedList"/>
    <dgm:cxn modelId="{438D7756-5791-4E6A-B50C-8E31D268EE9D}" type="presParOf" srcId="{8E391AE5-35EA-4A7F-ACFF-6E662A0BD046}" destId="{EB133F34-59A3-4639-B813-3EF5396EC28B}" srcOrd="0" destOrd="0" presId="urn:microsoft.com/office/officeart/2008/layout/VerticalCurvedList"/>
    <dgm:cxn modelId="{E3157DCC-7D6D-4DFA-BB12-B2A2B7EE11FA}" type="presParOf" srcId="{96773A7D-3367-4F53-A2D2-EA5770AFFDB3}" destId="{88F378EC-C3F8-47CD-AEFF-49BA634320FB}" srcOrd="7" destOrd="0" presId="urn:microsoft.com/office/officeart/2008/layout/VerticalCurvedList"/>
    <dgm:cxn modelId="{D5A5E673-4822-40EE-9C8A-9A7EA2051A35}" type="presParOf" srcId="{96773A7D-3367-4F53-A2D2-EA5770AFFDB3}" destId="{0C1D6B2A-9239-4220-B9D4-EF24FF044C0E}" srcOrd="8" destOrd="0" presId="urn:microsoft.com/office/officeart/2008/layout/VerticalCurvedList"/>
    <dgm:cxn modelId="{C012D9BE-7B26-46DE-AD70-AEECB7971C2E}" type="presParOf" srcId="{0C1D6B2A-9239-4220-B9D4-EF24FF044C0E}" destId="{A6FEC19F-0F90-4EC7-BB21-E0ADFEFFA617}" srcOrd="0" destOrd="0" presId="urn:microsoft.com/office/officeart/2008/layout/VerticalCurvedList"/>
    <dgm:cxn modelId="{592BCB11-20F6-4D9D-ACFB-D2DE67F8B25D}" type="presParOf" srcId="{96773A7D-3367-4F53-A2D2-EA5770AFFDB3}" destId="{CAE44C5F-81A1-4D30-8D3F-2E663ECAC700}" srcOrd="9" destOrd="0" presId="urn:microsoft.com/office/officeart/2008/layout/VerticalCurvedList"/>
    <dgm:cxn modelId="{5A893A37-88A3-495E-B0EB-A56DA0F3FEE1}" type="presParOf" srcId="{96773A7D-3367-4F53-A2D2-EA5770AFFDB3}" destId="{053E2699-E7D5-4B6C-A824-2ED732C32228}" srcOrd="10" destOrd="0" presId="urn:microsoft.com/office/officeart/2008/layout/VerticalCurvedList"/>
    <dgm:cxn modelId="{1EC635B5-A563-4202-80B8-045DEA01D018}" type="presParOf" srcId="{053E2699-E7D5-4B6C-A824-2ED732C32228}" destId="{D00E28E9-7A94-4DBE-BF47-6DC8F169B300}" srcOrd="0" destOrd="0" presId="urn:microsoft.com/office/officeart/2008/layout/VerticalCurvedList"/>
  </dgm:cxnLst>
  <dgm:bg/>
  <dgm:whole/>
  <dgm:extLst>
    <a:ext uri="http://schemas.microsoft.com/office/drawing/2008/diagram">
      <dsp:dataModelExt xmlns:dsp="http://schemas.microsoft.com/office/drawing/2008/diagram" xmlns="" relId="rId6" minVer="http://schemas.openxmlformats.org/drawingml/2006/diagram"/>
    </a:ext>
  </dgm:extLst>
</dgm:dataModel>
</file>

<file path=ppt/diagrams/drawing1.xml><?xml version="1.0" encoding="utf-8"?>
<dsp:drawing xmlns:dgm="http://schemas.openxmlformats.org/drawingml/2006/diagram" xmlns:a="http://schemas.openxmlformats.org/drawingml/2006/main" xmlns:dsp="http://schemas.microsoft.com/office/drawing/2008/diagram">
  <dsp:spTree>
    <dsp:nvGrpSpPr>
      <dsp:cNvPr id="0" name=""/>
      <dsp:cNvGrpSpPr/>
    </dsp:nvGrpSpPr>
    <dsp:grpSpPr/>
    <dsp:sp modelId="{EF104B90-7E69-4918-A202-E6F91FC6E413}">
      <dsp:nvSpPr>
        <dsp:cNvPr id="0" name=""/>
        <dsp:cNvSpPr/>
      </dsp:nvSpPr>
      <dsp:spPr>
        <a:xfrm>
          <a:off x="-3401501" y="-516033"/>
          <a:ext cx="4269065" cy="4269065"/>
        </a:xfrm>
        <a:prstGeom prst="blockArc">
          <a:avLst>
            <a:gd name="adj1" fmla="val 18900000"/>
            <a:gd name="adj2" fmla="val 2700000"/>
            <a:gd name="adj3" fmla="val 506"/>
          </a:avLst>
        </a:prstGeom>
        <a:noFill/>
        <a:ln w="15875"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F036299F-AF4D-4DAF-ABF5-87E8CC3FEF1B}">
      <dsp:nvSpPr>
        <dsp:cNvPr id="0" name=""/>
        <dsp:cNvSpPr/>
      </dsp:nvSpPr>
      <dsp:spPr>
        <a:xfrm>
          <a:off x="301774" y="197958"/>
          <a:ext cx="5849872" cy="396170"/>
        </a:xfrm>
        <a:prstGeom prst="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314461" tIns="50800" rIns="50800" bIns="50800" numCol="1" spcCol="1270" anchor="ctr" anchorCtr="0">
          <a:noAutofit/>
        </a:bodyPr>
        <a:lstStyle/>
        <a:p>
          <a:pPr lvl="0" algn="l" defTabSz="889000">
            <a:lnSpc>
              <a:spcPct val="90000"/>
            </a:lnSpc>
            <a:spcBef>
              <a:spcPct val="0"/>
            </a:spcBef>
            <a:spcAft>
              <a:spcPct val="35000"/>
            </a:spcAft>
          </a:pPr>
          <a:r>
            <a:rPr lang="cs-CZ" sz="2000" b="1" kern="1200" dirty="0" smtClean="0"/>
            <a:t>Autor: Mgr. Jiří Lux</a:t>
          </a:r>
        </a:p>
      </dsp:txBody>
      <dsp:txXfrm>
        <a:off x="301774" y="197958"/>
        <a:ext cx="5849872" cy="396170"/>
      </dsp:txXfrm>
    </dsp:sp>
    <dsp:sp modelId="{112F553D-60C2-4CC4-948D-0369F51C4DB0}">
      <dsp:nvSpPr>
        <dsp:cNvPr id="0" name=""/>
        <dsp:cNvSpPr/>
      </dsp:nvSpPr>
      <dsp:spPr>
        <a:xfrm>
          <a:off x="54168" y="148437"/>
          <a:ext cx="495213" cy="495213"/>
        </a:xfrm>
        <a:prstGeom prst="ellipse">
          <a:avLst/>
        </a:prstGeom>
        <a:solidFill>
          <a:schemeClr val="lt1">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A1781B13-DE10-4169-ABDE-0384026A6B34}">
      <dsp:nvSpPr>
        <dsp:cNvPr id="0" name=""/>
        <dsp:cNvSpPr/>
      </dsp:nvSpPr>
      <dsp:spPr>
        <a:xfrm>
          <a:off x="585659" y="792024"/>
          <a:ext cx="5565987" cy="396170"/>
        </a:xfrm>
        <a:prstGeom prst="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314461" tIns="50800" rIns="50800" bIns="50800" numCol="1" spcCol="1270" anchor="ctr" anchorCtr="0">
          <a:noAutofit/>
        </a:bodyPr>
        <a:lstStyle/>
        <a:p>
          <a:pPr lvl="0" algn="l" defTabSz="889000">
            <a:lnSpc>
              <a:spcPct val="90000"/>
            </a:lnSpc>
            <a:spcBef>
              <a:spcPct val="0"/>
            </a:spcBef>
            <a:spcAft>
              <a:spcPct val="35000"/>
            </a:spcAft>
          </a:pPr>
          <a:r>
            <a:rPr lang="cs-CZ" sz="2000" b="1" kern="1200" dirty="0" smtClean="0"/>
            <a:t>Datum/období: 23. října 2013</a:t>
          </a:r>
          <a:endParaRPr lang="cs-CZ" sz="2000" b="1" kern="1200" dirty="0"/>
        </a:p>
      </dsp:txBody>
      <dsp:txXfrm>
        <a:off x="585659" y="792024"/>
        <a:ext cx="5565987" cy="396170"/>
      </dsp:txXfrm>
    </dsp:sp>
    <dsp:sp modelId="{2741B69B-255D-4143-BECE-5BD9035A4FC6}">
      <dsp:nvSpPr>
        <dsp:cNvPr id="0" name=""/>
        <dsp:cNvSpPr/>
      </dsp:nvSpPr>
      <dsp:spPr>
        <a:xfrm>
          <a:off x="338052" y="742503"/>
          <a:ext cx="495213" cy="495213"/>
        </a:xfrm>
        <a:prstGeom prst="ellipse">
          <a:avLst/>
        </a:prstGeom>
        <a:solidFill>
          <a:schemeClr val="lt1">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7DCEBD2C-792F-484E-9C96-926E03F540ED}">
      <dsp:nvSpPr>
        <dsp:cNvPr id="0" name=""/>
        <dsp:cNvSpPr/>
      </dsp:nvSpPr>
      <dsp:spPr>
        <a:xfrm>
          <a:off x="672788" y="1386090"/>
          <a:ext cx="5478858" cy="396170"/>
        </a:xfrm>
        <a:prstGeom prst="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314461" tIns="50800" rIns="50800" bIns="50800" numCol="1" spcCol="1270" anchor="t" anchorCtr="0">
          <a:noAutofit/>
        </a:bodyPr>
        <a:lstStyle/>
        <a:p>
          <a:pPr lvl="0" algn="l" defTabSz="889000">
            <a:lnSpc>
              <a:spcPct val="90000"/>
            </a:lnSpc>
            <a:spcBef>
              <a:spcPct val="0"/>
            </a:spcBef>
            <a:spcAft>
              <a:spcPct val="35000"/>
            </a:spcAft>
          </a:pPr>
          <a:r>
            <a:rPr lang="cs-CZ" sz="2000" b="1" kern="1200" dirty="0" smtClean="0"/>
            <a:t>Číslo projektu: </a:t>
          </a:r>
          <a:r>
            <a:rPr lang="cs-CZ" sz="2000" kern="1200" dirty="0" smtClean="0"/>
            <a:t>CZ.1.07/1.4.00/21.3315</a:t>
          </a:r>
          <a:endParaRPr lang="cs-CZ" sz="2000" b="1" kern="1200" dirty="0"/>
        </a:p>
        <a:p>
          <a:pPr marL="285750" lvl="1" indent="-285750" algn="l" defTabSz="1600200">
            <a:lnSpc>
              <a:spcPct val="90000"/>
            </a:lnSpc>
            <a:spcBef>
              <a:spcPct val="0"/>
            </a:spcBef>
            <a:spcAft>
              <a:spcPct val="15000"/>
            </a:spcAft>
            <a:buChar char="••"/>
          </a:pPr>
          <a:endParaRPr lang="cs-CZ" sz="3600" kern="1200" dirty="0"/>
        </a:p>
      </dsp:txBody>
      <dsp:txXfrm>
        <a:off x="672788" y="1386090"/>
        <a:ext cx="5478858" cy="396170"/>
      </dsp:txXfrm>
    </dsp:sp>
    <dsp:sp modelId="{EB133F34-59A3-4639-B813-3EF5396EC28B}">
      <dsp:nvSpPr>
        <dsp:cNvPr id="0" name=""/>
        <dsp:cNvSpPr/>
      </dsp:nvSpPr>
      <dsp:spPr>
        <a:xfrm>
          <a:off x="425182" y="1336569"/>
          <a:ext cx="495213" cy="495213"/>
        </a:xfrm>
        <a:prstGeom prst="ellipse">
          <a:avLst/>
        </a:prstGeom>
        <a:solidFill>
          <a:schemeClr val="lt1">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88F378EC-C3F8-47CD-AEFF-49BA634320FB}">
      <dsp:nvSpPr>
        <dsp:cNvPr id="0" name=""/>
        <dsp:cNvSpPr/>
      </dsp:nvSpPr>
      <dsp:spPr>
        <a:xfrm>
          <a:off x="585659" y="1980156"/>
          <a:ext cx="5565987" cy="396170"/>
        </a:xfrm>
        <a:prstGeom prst="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314461" tIns="50800" rIns="50800" bIns="50800" numCol="1" spcCol="1270" anchor="ctr" anchorCtr="0">
          <a:noAutofit/>
        </a:bodyPr>
        <a:lstStyle/>
        <a:p>
          <a:pPr lvl="0" algn="l" defTabSz="889000">
            <a:lnSpc>
              <a:spcPct val="90000"/>
            </a:lnSpc>
            <a:spcBef>
              <a:spcPct val="0"/>
            </a:spcBef>
            <a:spcAft>
              <a:spcPct val="35000"/>
            </a:spcAft>
          </a:pPr>
          <a:r>
            <a:rPr lang="cs-CZ" sz="2000" b="1" kern="1200" dirty="0" smtClean="0"/>
            <a:t>Téma sady: Evropa a české země 1648 - 1815</a:t>
          </a:r>
          <a:endParaRPr lang="cs-CZ" sz="2000" b="1" kern="1200" dirty="0"/>
        </a:p>
      </dsp:txBody>
      <dsp:txXfrm>
        <a:off x="585659" y="1980156"/>
        <a:ext cx="5565987" cy="396170"/>
      </dsp:txXfrm>
    </dsp:sp>
    <dsp:sp modelId="{A6FEC19F-0F90-4EC7-BB21-E0ADFEFFA617}">
      <dsp:nvSpPr>
        <dsp:cNvPr id="0" name=""/>
        <dsp:cNvSpPr/>
      </dsp:nvSpPr>
      <dsp:spPr>
        <a:xfrm>
          <a:off x="338052" y="1930635"/>
          <a:ext cx="495213" cy="495213"/>
        </a:xfrm>
        <a:prstGeom prst="ellipse">
          <a:avLst/>
        </a:prstGeom>
        <a:solidFill>
          <a:schemeClr val="lt1">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CAE44C5F-81A1-4D30-8D3F-2E663ECAC700}">
      <dsp:nvSpPr>
        <dsp:cNvPr id="0" name=""/>
        <dsp:cNvSpPr/>
      </dsp:nvSpPr>
      <dsp:spPr>
        <a:xfrm>
          <a:off x="301774" y="2448272"/>
          <a:ext cx="5849872" cy="648071"/>
        </a:xfrm>
        <a:prstGeom prst="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314461" tIns="50800" rIns="50800" bIns="50800" numCol="1" spcCol="1270" anchor="ctr" anchorCtr="0">
          <a:noAutofit/>
        </a:bodyPr>
        <a:lstStyle/>
        <a:p>
          <a:pPr lvl="0" algn="l" defTabSz="889000">
            <a:lnSpc>
              <a:spcPct val="90000"/>
            </a:lnSpc>
            <a:spcBef>
              <a:spcPct val="0"/>
            </a:spcBef>
            <a:spcAft>
              <a:spcPct val="35000"/>
            </a:spcAft>
          </a:pPr>
          <a:r>
            <a:rPr lang="cs-CZ" sz="2000" b="1" kern="1200" dirty="0" smtClean="0"/>
            <a:t>Název: </a:t>
          </a:r>
          <a:r>
            <a:rPr lang="cs-CZ" sz="2000" b="0" kern="1200" dirty="0" smtClean="0"/>
            <a:t>VY_32_INOVACE_08_FRANCIE A RUSKO V RANÉM NOVOVĚKU – AZ kvíz </a:t>
          </a:r>
          <a:endParaRPr lang="cs-CZ" sz="2000" kern="1200" dirty="0" smtClean="0"/>
        </a:p>
      </dsp:txBody>
      <dsp:txXfrm>
        <a:off x="301774" y="2448272"/>
        <a:ext cx="5849872" cy="648071"/>
      </dsp:txXfrm>
    </dsp:sp>
    <dsp:sp modelId="{D00E28E9-7A94-4DBE-BF47-6DC8F169B300}">
      <dsp:nvSpPr>
        <dsp:cNvPr id="0" name=""/>
        <dsp:cNvSpPr/>
      </dsp:nvSpPr>
      <dsp:spPr>
        <a:xfrm>
          <a:off x="54168" y="2524701"/>
          <a:ext cx="495213" cy="495213"/>
        </a:xfrm>
        <a:prstGeom prst="ellipse">
          <a:avLst/>
        </a:prstGeom>
        <a:solidFill>
          <a:schemeClr val="lt1">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Tree>
</dsp:drawing>
</file>

<file path=ppt/diagrams/layout1.xml><?xml version="1.0" encoding="utf-8"?>
<dgm:layoutDef xmlns:dgm="http://schemas.openxmlformats.org/drawingml/2006/diagram" xmlns:a="http://schemas.openxmlformats.org/drawingml/2006/main" uniqueId="urn:microsoft.com/office/officeart/2008/layout/VerticalCurvedList">
  <dgm:title val=""/>
  <dgm:desc val=""/>
  <dgm:catLst>
    <dgm:cat type="list" pri="20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chMax val="7"/>
      <dgm:chPref val="7"/>
      <dgm:dir/>
    </dgm:varLst>
    <dgm:alg type="composite"/>
    <dgm:shape xmlns:r="http://schemas.openxmlformats.org/officeDocument/2006/relationships" r:blip="">
      <dgm:adjLst/>
    </dgm:shape>
    <dgm:constrLst>
      <dgm:constr type="w" for="ch" refType="h" refFor="ch" op="gte" fact="0.8"/>
    </dgm:constrLst>
    <dgm:layoutNode name="Name1">
      <dgm:alg type="composite"/>
      <dgm:shape xmlns:r="http://schemas.openxmlformats.org/officeDocument/2006/relationships" r:blip="">
        <dgm:adjLst/>
      </dgm:shape>
      <dgm:choose name="Name2">
        <dgm:if name="Name3" func="var" arg="dir" op="equ" val="norm">
          <dgm:choose name="Name4">
            <dgm:if name="Name5" axis="ch" ptType="node" func="cnt" op="equ" val="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h" fact="0.225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primFontSz" for="ch" ptType="node" op="equ" val="65"/>
              </dgm:constrLst>
            </dgm:if>
            <dgm:if name="Name6" axis="ch" ptType="node" func="cnt" op="equ" val="2">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h" fact="0.1891"/>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h" fact="0.1891"/>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primFontSz" for="ch" ptType="node" op="equ" val="65"/>
              </dgm:constrLst>
            </dgm:if>
            <dgm:if name="Name7" axis="ch" ptType="node" func="cnt" op="equ" val="3">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h" fact="0.1526"/>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h" fact="0.2253"/>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h" fact="0.1526"/>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primFontSz" for="ch" ptType="node" op="equ" val="65"/>
              </dgm:constrLst>
            </dgm:if>
            <dgm:if name="Name8" axis="ch" ptType="node" func="cnt" op="equ" val="4">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h" fact="0.1268"/>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h" fact="0.215"/>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h" fact="0.21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h" fact="0.126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primFontSz" for="ch" ptType="node" op="equ" val="65"/>
              </dgm:constrLst>
            </dgm:if>
            <dgm:if name="Name9" axis="ch" ptType="node" func="cnt" op="equ" val="5">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h" fact="0.1082"/>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h" fact="0.197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h" fact="0.2253"/>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h" fact="0.197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h" fact="0.1082"/>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primFontSz" for="ch" ptType="node" op="equ" val="65"/>
              </dgm:constrLst>
            </dgm:if>
            <dgm:if name="Name10" axis="ch" ptType="node" func="cnt" op="equ" val="6">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h" fact="0.094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h" fact="0.1809"/>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h" fact="0.220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h" fact="0.2205"/>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h" fact="0.18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h" fact="0.0943"/>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primFontSz" for="ch" ptType="node" op="equ" val="65"/>
              </dgm:constrLst>
            </dgm:if>
            <dgm:else name="Name1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h" fact="0.0835"/>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h" fact="0.165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h" fact="0.2109"/>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h" fact="0.2253"/>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h" fact="0.21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h" fact="0.1658"/>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h" fact="0.0835"/>
                <dgm:constr type="l" for="ch" forName="text_7" refType="ctrX" refFor="ch" refForName="accent_7"/>
                <dgm:constr type="r" for="ch" forName="text_7" refType="w"/>
                <dgm:constr type="w" for="ch" forName="text_7" refType="h" refFor="ch" refForName="text_7" op="gte"/>
                <dgm:constr type="h" for="ch" forName="text_7" refType="h" refFor="ch" refForName="accent_7" fact="0.8"/>
                <dgm:constr type="ctrY" for="ch" forName="text_7" refType="ctrY" refFor="ch" refForName="accent_7"/>
                <dgm:constr type="lMarg" for="ch" forName="text_7" refType="w" refFor="ch" refForName="accent_7" fact="1.8"/>
                <dgm:constr type="primFontSz" for="ch" ptType="node" op="equ" val="65"/>
              </dgm:constrLst>
            </dgm:else>
          </dgm:choose>
        </dgm:if>
        <dgm:else name="Name12">
          <dgm:choose name="Name13">
            <dgm:if name="Name14" axis="ch" ptType="node" func="cnt" op="equ" val="1">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w"/>
                <dgm:constr type="ctrXOff" for="ch" forName="accent_1" refType="h" fact="-0.225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primFontSz" for="ch" ptType="node" op="equ" val="65"/>
              </dgm:constrLst>
            </dgm:if>
            <dgm:if name="Name15" axis="ch" ptType="node" func="cnt" op="equ" val="2">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w"/>
                <dgm:constr type="ctrXOff" for="ch" forName="accent_1" refType="h" fact="-0.1891"/>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w"/>
                <dgm:constr type="ctrXOff" for="ch" forName="accent_2" refType="h" fact="-0.1891"/>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primFontSz" for="ch" ptType="node" op="equ" val="65"/>
              </dgm:constrLst>
            </dgm:if>
            <dgm:if name="Name16" axis="ch" ptType="node" func="cnt" op="equ" val="3">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w"/>
                <dgm:constr type="ctrXOff" for="ch" forName="accent_1" refType="h" fact="-0.1526"/>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w"/>
                <dgm:constr type="ctrXOff" for="ch" forName="accent_2" refType="h" fact="-0.2253"/>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w"/>
                <dgm:constr type="ctrXOff" for="ch" forName="accent_3" refType="h" fact="-0.1526"/>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primFontSz" for="ch" ptType="node" op="equ" val="65"/>
              </dgm:constrLst>
            </dgm:if>
            <dgm:if name="Name17" axis="ch" ptType="node" func="cnt" op="equ" val="4">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w"/>
                <dgm:constr type="ctrXOff" for="ch" forName="accent_1" refType="h" fact="-0.1268"/>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w"/>
                <dgm:constr type="ctrXOff" for="ch" forName="accent_2" refType="h" fact="-0.215"/>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w"/>
                <dgm:constr type="ctrXOff" for="ch" forName="accent_3" refType="h" fact="-0.21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w"/>
                <dgm:constr type="ctrXOff" for="ch" forName="accent_4" refType="h" fact="-0.126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primFontSz" for="ch" ptType="node" op="equ" val="65"/>
              </dgm:constrLst>
            </dgm:if>
            <dgm:if name="Name18" axis="ch" ptType="node" func="cnt" op="equ" val="5">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w"/>
                <dgm:constr type="ctrXOff" for="ch" forName="accent_1" refType="h" fact="-0.1082"/>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w"/>
                <dgm:constr type="ctrXOff" for="ch" forName="accent_2" refType="h" fact="-0.197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w"/>
                <dgm:constr type="ctrXOff" for="ch" forName="accent_3" refType="h" fact="-0.2253"/>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w"/>
                <dgm:constr type="ctrXOff" for="ch" forName="accent_4" refType="h" fact="-0.197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w"/>
                <dgm:constr type="ctrXOff" for="ch" forName="accent_5" refType="h" fact="-0.1082"/>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primFontSz" for="ch" ptType="node" op="equ" val="65"/>
              </dgm:constrLst>
            </dgm:if>
            <dgm:if name="Name19" axis="ch" ptType="node" func="cnt" op="equ" val="6">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w"/>
                <dgm:constr type="ctrXOff" for="ch" forName="accent_1" refType="h" fact="-0.094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w"/>
                <dgm:constr type="ctrXOff" for="ch" forName="accent_2" refType="h" fact="-0.1809"/>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w"/>
                <dgm:constr type="ctrXOff" for="ch" forName="accent_3" refType="h" fact="-0.220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w"/>
                <dgm:constr type="ctrXOff" for="ch" forName="accent_4" refType="h" fact="-0.2205"/>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w"/>
                <dgm:constr type="ctrXOff" for="ch" forName="accent_5" refType="h" fact="-0.18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w"/>
                <dgm:constr type="ctrXOff" for="ch" forName="accent_6" refType="h" fact="-0.0943"/>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primFontSz" for="ch" ptType="node" op="equ" val="65"/>
              </dgm:constrLst>
            </dgm:if>
            <dgm:else name="Name20">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w"/>
                <dgm:constr type="ctrXOff" for="ch" forName="accent_1" refType="h" fact="-0.0835"/>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w"/>
                <dgm:constr type="ctrXOff" for="ch" forName="accent_2" refType="h" fact="-0.165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w"/>
                <dgm:constr type="ctrXOff" for="ch" forName="accent_3" refType="h" fact="-0.2109"/>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w"/>
                <dgm:constr type="ctrXOff" for="ch" forName="accent_4" refType="h" fact="-0.2253"/>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w"/>
                <dgm:constr type="ctrXOff" for="ch" forName="accent_5" refType="h" fact="-0.21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w"/>
                <dgm:constr type="ctrXOff" for="ch" forName="accent_6" refType="h" fact="-0.1658"/>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w"/>
                <dgm:constr type="ctrXOff" for="ch" forName="accent_7" refType="h" fact="-0.0835"/>
                <dgm:constr type="r" for="ch" forName="text_7" refType="ctrX" refFor="ch" refForName="accent_7"/>
                <dgm:constr type="rOff" for="ch" forName="text_7" refType="ctrXOff" refFor="ch" refForName="accent_7"/>
                <dgm:constr type="l" for="ch" forName="text_7"/>
                <dgm:constr type="w" for="ch" forName="text_7" refType="h" refFor="ch" refForName="text_7" op="gte"/>
                <dgm:constr type="h" for="ch" forName="text_7" refType="h" refFor="ch" refForName="accent_7" fact="0.8"/>
                <dgm:constr type="ctrY" for="ch" forName="text_7" refType="ctrY" refFor="ch" refForName="accent_7"/>
                <dgm:constr type="rMarg" for="ch" forName="text_7" refType="w" refFor="ch" refForName="accent_7" fact="1.8"/>
                <dgm:constr type="primFontSz" for="ch" ptType="node" op="equ" val="65"/>
              </dgm:constrLst>
            </dgm:else>
          </dgm:choose>
        </dgm:else>
      </dgm:choose>
      <dgm:layoutNode name="cycle">
        <dgm:choose name="Name21">
          <dgm:if name="Name22" func="var" arg="dir" op="equ" val="norm">
            <dgm:alg type="cycle">
              <dgm:param type="stAng" val="45"/>
              <dgm:param type="spanAng" val="90"/>
            </dgm:alg>
          </dgm:if>
          <dgm:else name="Name23">
            <dgm:alg type="cycle">
              <dgm:param type="stAng" val="225"/>
              <dgm:param type="spanAng" val="90"/>
            </dgm:alg>
          </dgm:else>
        </dgm:choose>
        <dgm:shape xmlns:r="http://schemas.openxmlformats.org/officeDocument/2006/relationships" r:blip="">
          <dgm:adjLst/>
        </dgm:shape>
        <dgm:presOf/>
        <dgm:constrLst>
          <dgm:constr type="w" for="ch" val="1"/>
          <dgm:constr type="h" for="ch" val="1"/>
          <dgm:constr type="diam" for="ch" forName="conn" refType="diam"/>
        </dgm:constrLst>
        <dgm:layoutNode name="srcNode">
          <dgm:alg type="sp"/>
          <dgm:shape xmlns:r="http://schemas.openxmlformats.org/officeDocument/2006/relationships" type="rect" r:blip="" hideGeom="1">
            <dgm:adjLst/>
          </dgm:shape>
          <dgm:presOf/>
        </dgm:layoutNode>
        <dgm:layoutNode name="conn" styleLbl="parChTrans1D2">
          <dgm:alg type="conn">
            <dgm:param type="connRout" val="curve"/>
            <dgm:param type="srcNode" val="srcNode"/>
            <dgm:param type="dstNode" val="dstNode"/>
            <dgm:param type="begPts" val="ctr"/>
            <dgm:param type="endPts" val="ctr"/>
            <dgm:param type="endSty" val="noArr"/>
          </dgm:alg>
          <dgm:shape xmlns:r="http://schemas.openxmlformats.org/officeDocument/2006/relationships" type="conn" r:blip="">
            <dgm:adjLst/>
          </dgm:shape>
          <dgm:presOf axis="desOrSelf" ptType="sibTrans" hideLastTrans="0" st="0" cnt="1"/>
          <dgm:constrLst>
            <dgm:constr type="begPad"/>
            <dgm:constr type="endPad"/>
          </dgm:constrLst>
        </dgm:layoutNode>
        <dgm:layoutNode name="extraNode">
          <dgm:alg type="sp"/>
          <dgm:shape xmlns:r="http://schemas.openxmlformats.org/officeDocument/2006/relationships" type="rect" r:blip="" hideGeom="1">
            <dgm:adjLst/>
          </dgm:shape>
          <dgm:presOf/>
        </dgm:layoutNode>
        <dgm:layoutNode name="dstNode">
          <dgm:alg type="sp"/>
          <dgm:shape xmlns:r="http://schemas.openxmlformats.org/officeDocument/2006/relationships" type="rect" r:blip="" hideGeom="1">
            <dgm:adjLst/>
          </dgm:shape>
          <dgm:presOf/>
        </dgm:layoutNode>
      </dgm:layoutNode>
      <dgm:forEach name="wrapper" axis="self" ptType="parTrans">
        <dgm:forEach name="wrapper2" axis="self" ptType="sibTrans" st="2">
          <dgm:forEach name="accentRepeat" axis="self">
            <dgm:layoutNode name="accentRepeatNode" styleLbl="solidFgAcc1">
              <dgm:alg type="sp"/>
              <dgm:shape xmlns:r="http://schemas.openxmlformats.org/officeDocument/2006/relationships" type="ellipse" r:blip="">
                <dgm:adjLst/>
              </dgm:shape>
              <dgm:presOf/>
            </dgm:layoutNode>
          </dgm:forEach>
        </dgm:forEach>
      </dgm:forEach>
      <dgm:forEach name="Name24" axis="ch" ptType="node" cnt="1">
        <dgm:layoutNode name="text_1" styleLbl="node1">
          <dgm:varLst>
            <dgm:bulletEnabled val="1"/>
          </dgm:varLst>
          <dgm:choose name="Name25">
            <dgm:if name="Name26" func="var" arg="dir" op="equ" val="norm">
              <dgm:alg type="tx">
                <dgm:param type="parTxLTRAlign" val="l"/>
                <dgm:param type="shpTxLTRAlignCh" val="l"/>
                <dgm:param type="parTxRTLAlign" val="l"/>
                <dgm:param type="shpTxRTLAlignCh" val="l"/>
              </dgm:alg>
            </dgm:if>
            <dgm:else name="Name2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1">
          <dgm:alg type="sp"/>
          <dgm:shape xmlns:r="http://schemas.openxmlformats.org/officeDocument/2006/relationships" r:blip="">
            <dgm:adjLst/>
          </dgm:shape>
          <dgm:presOf/>
          <dgm:constrLst/>
          <dgm:forEach name="Name28" ref="accentRepeat"/>
        </dgm:layoutNode>
      </dgm:forEach>
      <dgm:forEach name="Name29" axis="ch" ptType="node" st="2" cnt="1">
        <dgm:layoutNode name="text_2" styleLbl="node1">
          <dgm:varLst>
            <dgm:bulletEnabled val="1"/>
          </dgm:varLst>
          <dgm:choose name="Name30">
            <dgm:if name="Name31" func="var" arg="dir" op="equ" val="norm">
              <dgm:alg type="tx">
                <dgm:param type="parTxLTRAlign" val="l"/>
                <dgm:param type="shpTxLTRAlignCh" val="l"/>
                <dgm:param type="parTxRTLAlign" val="l"/>
                <dgm:param type="shpTxRTLAlignCh" val="l"/>
              </dgm:alg>
            </dgm:if>
            <dgm:else name="Name3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2">
          <dgm:alg type="sp"/>
          <dgm:shape xmlns:r="http://schemas.openxmlformats.org/officeDocument/2006/relationships" r:blip="">
            <dgm:adjLst/>
          </dgm:shape>
          <dgm:presOf/>
          <dgm:constrLst/>
          <dgm:forEach name="Name33" ref="accentRepeat"/>
        </dgm:layoutNode>
      </dgm:forEach>
      <dgm:forEach name="Name34" axis="ch" ptType="node" st="3" cnt="1">
        <dgm:layoutNode name="text_3" styleLbl="node1">
          <dgm:varLst>
            <dgm:bulletEnabled val="1"/>
          </dgm:varLst>
          <dgm:choose name="Name35">
            <dgm:if name="Name36" func="var" arg="dir" op="equ" val="norm">
              <dgm:alg type="tx">
                <dgm:param type="parTxLTRAlign" val="l"/>
                <dgm:param type="shpTxLTRAlignCh" val="l"/>
                <dgm:param type="parTxRTLAlign" val="l"/>
                <dgm:param type="shpTxRTLAlignCh" val="l"/>
              </dgm:alg>
            </dgm:if>
            <dgm:else name="Name3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3">
          <dgm:alg type="sp"/>
          <dgm:shape xmlns:r="http://schemas.openxmlformats.org/officeDocument/2006/relationships" r:blip="">
            <dgm:adjLst/>
          </dgm:shape>
          <dgm:presOf/>
          <dgm:constrLst/>
          <dgm:forEach name="Name38" ref="accentRepeat"/>
        </dgm:layoutNode>
      </dgm:forEach>
      <dgm:forEach name="Name39" axis="ch" ptType="node" st="4" cnt="1">
        <dgm:layoutNode name="text_4" styleLbl="node1">
          <dgm:varLst>
            <dgm:bulletEnabled val="1"/>
          </dgm:varLst>
          <dgm:choose name="Name40">
            <dgm:if name="Name41" func="var" arg="dir" op="equ" val="norm">
              <dgm:alg type="tx">
                <dgm:param type="parTxLTRAlign" val="l"/>
                <dgm:param type="shpTxLTRAlignCh" val="l"/>
                <dgm:param type="parTxRTLAlign" val="l"/>
                <dgm:param type="shpTxRTLAlignCh" val="l"/>
              </dgm:alg>
            </dgm:if>
            <dgm:else name="Name4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4">
          <dgm:alg type="sp"/>
          <dgm:shape xmlns:r="http://schemas.openxmlformats.org/officeDocument/2006/relationships" r:blip="">
            <dgm:adjLst/>
          </dgm:shape>
          <dgm:presOf/>
          <dgm:constrLst/>
          <dgm:forEach name="Name43" ref="accentRepeat"/>
        </dgm:layoutNode>
      </dgm:forEach>
      <dgm:forEach name="Name44" axis="ch" ptType="node" st="5" cnt="1">
        <dgm:layoutNode name="text_5" styleLbl="node1">
          <dgm:varLst>
            <dgm:bulletEnabled val="1"/>
          </dgm:varLst>
          <dgm:choose name="Name45">
            <dgm:if name="Name46" func="var" arg="dir" op="equ" val="norm">
              <dgm:alg type="tx">
                <dgm:param type="parTxLTRAlign" val="l"/>
                <dgm:param type="shpTxLTRAlignCh" val="l"/>
                <dgm:param type="parTxRTLAlign" val="l"/>
                <dgm:param type="shpTxRTLAlignCh" val="l"/>
              </dgm:alg>
            </dgm:if>
            <dgm:else name="Name4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5">
          <dgm:alg type="sp"/>
          <dgm:shape xmlns:r="http://schemas.openxmlformats.org/officeDocument/2006/relationships" r:blip="">
            <dgm:adjLst/>
          </dgm:shape>
          <dgm:presOf/>
          <dgm:constrLst/>
          <dgm:forEach name="Name48" ref="accentRepeat"/>
        </dgm:layoutNode>
      </dgm:forEach>
      <dgm:forEach name="Name49" axis="ch" ptType="node" st="6" cnt="1">
        <dgm:layoutNode name="text_6" styleLbl="node1">
          <dgm:varLst>
            <dgm:bulletEnabled val="1"/>
          </dgm:varLst>
          <dgm:choose name="Name50">
            <dgm:if name="Name51" func="var" arg="dir" op="equ" val="norm">
              <dgm:alg type="tx">
                <dgm:param type="parTxLTRAlign" val="l"/>
                <dgm:param type="shpTxLTRAlignCh" val="l"/>
                <dgm:param type="parTxRTLAlign" val="l"/>
                <dgm:param type="shpTxRTLAlignCh" val="l"/>
              </dgm:alg>
            </dgm:if>
            <dgm:else name="Name5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6">
          <dgm:alg type="sp"/>
          <dgm:shape xmlns:r="http://schemas.openxmlformats.org/officeDocument/2006/relationships" r:blip="">
            <dgm:adjLst/>
          </dgm:shape>
          <dgm:presOf/>
          <dgm:constrLst/>
          <dgm:forEach name="Name53" ref="accentRepeat"/>
        </dgm:layoutNode>
      </dgm:forEach>
      <dgm:forEach name="Name54" axis="ch" ptType="node" st="7" cnt="1">
        <dgm:layoutNode name="text_7" styleLbl="node1">
          <dgm:varLst>
            <dgm:bulletEnabled val="1"/>
          </dgm:varLst>
          <dgm:choose name="Name55">
            <dgm:if name="Name56" func="var" arg="dir" op="equ" val="norm">
              <dgm:alg type="tx">
                <dgm:param type="parTxLTRAlign" val="l"/>
                <dgm:param type="shpTxLTRAlignCh" val="l"/>
                <dgm:param type="parTxRTLAlign" val="l"/>
                <dgm:param type="shpTxRTLAlignCh" val="l"/>
              </dgm:alg>
            </dgm:if>
            <dgm:else name="Name5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7">
          <dgm:alg type="sp"/>
          <dgm:shape xmlns:r="http://schemas.openxmlformats.org/officeDocument/2006/relationships" r:blip="">
            <dgm:adjLst/>
          </dgm:shape>
          <dgm:presOf/>
          <dgm:constrLst/>
          <dgm:forEach name="Name58" ref="accentRepeat"/>
        </dgm:layoutNode>
      </dgm:forEach>
    </dgm:layoutNode>
  </dgm:layoutNode>
</dgm:layoutDef>
</file>

<file path=ppt/diagrams/quickStyle1.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Zástupný symbol pro záhlaví 1"/>
          <p:cNvSpPr>
            <a:spLocks noGrp="1"/>
          </p:cNvSpPr>
          <p:nvPr>
            <p:ph type="hdr" sz="quarter"/>
          </p:nvPr>
        </p:nvSpPr>
        <p:spPr>
          <a:xfrm>
            <a:off x="0" y="0"/>
            <a:ext cx="2971800" cy="457200"/>
          </a:xfrm>
          <a:prstGeom prst="rect">
            <a:avLst/>
          </a:prstGeom>
        </p:spPr>
        <p:txBody>
          <a:bodyPr vert="horz" lIns="91440" tIns="45720" rIns="91440" bIns="45720" rtlCol="0"/>
          <a:lstStyle>
            <a:lvl1pPr algn="l" fontAlgn="auto">
              <a:spcBef>
                <a:spcPts val="0"/>
              </a:spcBef>
              <a:spcAft>
                <a:spcPts val="0"/>
              </a:spcAft>
              <a:defRPr sz="1200">
                <a:latin typeface="+mn-lt"/>
                <a:cs typeface="+mn-cs"/>
              </a:defRPr>
            </a:lvl1pPr>
          </a:lstStyle>
          <a:p>
            <a:pPr>
              <a:defRPr/>
            </a:pPr>
            <a:endParaRPr lang="cs-CZ"/>
          </a:p>
        </p:txBody>
      </p:sp>
      <p:sp>
        <p:nvSpPr>
          <p:cNvPr id="3" name="Zástupný symbol pro datum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fontAlgn="auto">
              <a:spcBef>
                <a:spcPts val="0"/>
              </a:spcBef>
              <a:spcAft>
                <a:spcPts val="0"/>
              </a:spcAft>
              <a:defRPr sz="1200" smtClean="0">
                <a:latin typeface="+mn-lt"/>
                <a:cs typeface="+mn-cs"/>
              </a:defRPr>
            </a:lvl1pPr>
          </a:lstStyle>
          <a:p>
            <a:pPr>
              <a:defRPr/>
            </a:pPr>
            <a:fld id="{374E6E5F-1FBC-4F96-AE8B-490E87E7279E}" type="datetimeFigureOut">
              <a:rPr lang="cs-CZ"/>
              <a:pPr>
                <a:defRPr/>
              </a:pPr>
              <a:t>1.1.2014</a:t>
            </a:fld>
            <a:endParaRPr lang="cs-CZ"/>
          </a:p>
        </p:txBody>
      </p:sp>
      <p:sp>
        <p:nvSpPr>
          <p:cNvPr id="4" name="Zástupný symbol pro zápatí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fontAlgn="auto">
              <a:spcBef>
                <a:spcPts val="0"/>
              </a:spcBef>
              <a:spcAft>
                <a:spcPts val="0"/>
              </a:spcAft>
              <a:defRPr sz="1200">
                <a:latin typeface="+mn-lt"/>
                <a:cs typeface="+mn-cs"/>
              </a:defRPr>
            </a:lvl1pPr>
          </a:lstStyle>
          <a:p>
            <a:pPr>
              <a:defRPr/>
            </a:pPr>
            <a:endParaRPr lang="cs-CZ"/>
          </a:p>
        </p:txBody>
      </p:sp>
      <p:sp>
        <p:nvSpPr>
          <p:cNvPr id="5" name="Zástupný symbol pro číslo snímku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fontAlgn="auto">
              <a:spcBef>
                <a:spcPts val="0"/>
              </a:spcBef>
              <a:spcAft>
                <a:spcPts val="0"/>
              </a:spcAft>
              <a:defRPr sz="1200" smtClean="0">
                <a:latin typeface="+mn-lt"/>
                <a:cs typeface="+mn-cs"/>
              </a:defRPr>
            </a:lvl1pPr>
          </a:lstStyle>
          <a:p>
            <a:pPr>
              <a:defRPr/>
            </a:pPr>
            <a:fld id="{09200DC6-2EA0-46AD-BE45-5B4AFA5EDAAF}" type="slidenum">
              <a:rPr lang="cs-CZ"/>
              <a:pPr>
                <a:defRPr/>
              </a:pPr>
              <a:t>‹#›</a:t>
            </a:fld>
            <a:endParaRPr lang="cs-CZ"/>
          </a:p>
        </p:txBody>
      </p:sp>
    </p:spTree>
  </p:cSld>
  <p:clrMap bg1="lt1" tx1="dk1" bg2="lt2" tx2="dk2" accent1="accent1" accent2="accent2" accent3="accent3" accent4="accent4" accent5="accent5" accent6="accent6" hlink="hlink" folHlink="folHlink"/>
  <p:hf hd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Zástupný symbol pro záhlaví 1"/>
          <p:cNvSpPr>
            <a:spLocks noGrp="1"/>
          </p:cNvSpPr>
          <p:nvPr>
            <p:ph type="hdr" sz="quarter"/>
          </p:nvPr>
        </p:nvSpPr>
        <p:spPr>
          <a:xfrm>
            <a:off x="0" y="0"/>
            <a:ext cx="2971800" cy="457200"/>
          </a:xfrm>
          <a:prstGeom prst="rect">
            <a:avLst/>
          </a:prstGeom>
        </p:spPr>
        <p:txBody>
          <a:bodyPr vert="horz" lIns="91440" tIns="45720" rIns="91440" bIns="45720" rtlCol="0"/>
          <a:lstStyle>
            <a:lvl1pPr algn="l" fontAlgn="auto">
              <a:spcBef>
                <a:spcPts val="0"/>
              </a:spcBef>
              <a:spcAft>
                <a:spcPts val="0"/>
              </a:spcAft>
              <a:defRPr sz="1200">
                <a:latin typeface="+mn-lt"/>
                <a:cs typeface="+mn-cs"/>
              </a:defRPr>
            </a:lvl1pPr>
          </a:lstStyle>
          <a:p>
            <a:pPr>
              <a:defRPr/>
            </a:pPr>
            <a:endParaRPr lang="cs-CZ"/>
          </a:p>
        </p:txBody>
      </p:sp>
      <p:sp>
        <p:nvSpPr>
          <p:cNvPr id="3" name="Zástupný symbol pro datum 2"/>
          <p:cNvSpPr>
            <a:spLocks noGrp="1"/>
          </p:cNvSpPr>
          <p:nvPr>
            <p:ph type="dt" idx="1"/>
          </p:nvPr>
        </p:nvSpPr>
        <p:spPr>
          <a:xfrm>
            <a:off x="3884613" y="0"/>
            <a:ext cx="2971800" cy="457200"/>
          </a:xfrm>
          <a:prstGeom prst="rect">
            <a:avLst/>
          </a:prstGeom>
        </p:spPr>
        <p:txBody>
          <a:bodyPr vert="horz" lIns="91440" tIns="45720" rIns="91440" bIns="45720" rtlCol="0"/>
          <a:lstStyle>
            <a:lvl1pPr algn="r" fontAlgn="auto">
              <a:spcBef>
                <a:spcPts val="0"/>
              </a:spcBef>
              <a:spcAft>
                <a:spcPts val="0"/>
              </a:spcAft>
              <a:defRPr sz="1200" smtClean="0">
                <a:latin typeface="+mn-lt"/>
                <a:cs typeface="+mn-cs"/>
              </a:defRPr>
            </a:lvl1pPr>
          </a:lstStyle>
          <a:p>
            <a:pPr>
              <a:defRPr/>
            </a:pPr>
            <a:fld id="{9BB51A52-08D3-4C6E-A7A8-343B615C1C94}" type="datetimeFigureOut">
              <a:rPr lang="cs-CZ"/>
              <a:pPr>
                <a:defRPr/>
              </a:pPr>
              <a:t>1.1.2014</a:t>
            </a:fld>
            <a:endParaRPr lang="cs-CZ"/>
          </a:p>
        </p:txBody>
      </p:sp>
      <p:sp>
        <p:nvSpPr>
          <p:cNvPr id="4" name="Zástupný symbol pro obrázek snímku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pPr lvl="0"/>
            <a:endParaRPr lang="cs-CZ" noProof="0"/>
          </a:p>
        </p:txBody>
      </p:sp>
      <p:sp>
        <p:nvSpPr>
          <p:cNvPr id="5" name="Zástupný symbol pro poznámky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cs-CZ" noProof="0" smtClean="0"/>
              <a:t>Klepnutím lze upravit styly předlohy textu.</a:t>
            </a:r>
          </a:p>
          <a:p>
            <a:pPr lvl="1"/>
            <a:r>
              <a:rPr lang="cs-CZ" noProof="0" smtClean="0"/>
              <a:t>Druhá úroveň</a:t>
            </a:r>
          </a:p>
          <a:p>
            <a:pPr lvl="2"/>
            <a:r>
              <a:rPr lang="cs-CZ" noProof="0" smtClean="0"/>
              <a:t>Třetí úroveň</a:t>
            </a:r>
          </a:p>
          <a:p>
            <a:pPr lvl="3"/>
            <a:r>
              <a:rPr lang="cs-CZ" noProof="0" smtClean="0"/>
              <a:t>Čtvrtá úroveň</a:t>
            </a:r>
          </a:p>
          <a:p>
            <a:pPr lvl="4"/>
            <a:r>
              <a:rPr lang="cs-CZ" noProof="0" smtClean="0"/>
              <a:t>Pátá úroveň</a:t>
            </a:r>
            <a:endParaRPr lang="cs-CZ" noProof="0"/>
          </a:p>
        </p:txBody>
      </p:sp>
      <p:sp>
        <p:nvSpPr>
          <p:cNvPr id="6" name="Zástupný symbol pro zápatí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fontAlgn="auto">
              <a:spcBef>
                <a:spcPts val="0"/>
              </a:spcBef>
              <a:spcAft>
                <a:spcPts val="0"/>
              </a:spcAft>
              <a:defRPr sz="1200">
                <a:latin typeface="+mn-lt"/>
                <a:cs typeface="+mn-cs"/>
              </a:defRPr>
            </a:lvl1pPr>
          </a:lstStyle>
          <a:p>
            <a:pPr>
              <a:defRPr/>
            </a:pPr>
            <a:endParaRPr lang="cs-CZ"/>
          </a:p>
        </p:txBody>
      </p:sp>
      <p:sp>
        <p:nvSpPr>
          <p:cNvPr id="7" name="Zástupný symbol pro číslo snímku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fontAlgn="auto">
              <a:spcBef>
                <a:spcPts val="0"/>
              </a:spcBef>
              <a:spcAft>
                <a:spcPts val="0"/>
              </a:spcAft>
              <a:defRPr sz="1200" smtClean="0">
                <a:latin typeface="+mn-lt"/>
                <a:cs typeface="+mn-cs"/>
              </a:defRPr>
            </a:lvl1pPr>
          </a:lstStyle>
          <a:p>
            <a:pPr>
              <a:defRPr/>
            </a:pPr>
            <a:fld id="{B792FBEC-9C2E-4C54-93DD-A2DCC132671B}" type="slidenum">
              <a:rPr lang="cs-CZ"/>
              <a:pPr>
                <a:defRPr/>
              </a:pPr>
              <a:t>‹#›</a:t>
            </a:fld>
            <a:endParaRPr lang="cs-CZ"/>
          </a:p>
        </p:txBody>
      </p:sp>
    </p:spTree>
  </p:cSld>
  <p:clrMap bg1="lt1" tx1="dk1" bg2="lt2" tx2="dk2" accent1="accent1" accent2="accent2" accent3="accent3" accent4="accent4" accent5="accent5" accent6="accent6" hlink="hlink" folHlink="folHlink"/>
  <p:hf hdr="0" dt="0"/>
  <p:notesStyle>
    <a:lvl1pPr algn="l" rtl="0" fontAlgn="base">
      <a:spcBef>
        <a:spcPct val="30000"/>
      </a:spcBef>
      <a:spcAft>
        <a:spcPct val="0"/>
      </a:spcAft>
      <a:defRPr sz="1200" kern="1200">
        <a:solidFill>
          <a:schemeClr val="tx1"/>
        </a:solidFill>
        <a:latin typeface="+mn-lt"/>
        <a:ea typeface="+mn-ea"/>
        <a:cs typeface="+mn-cs"/>
      </a:defRPr>
    </a:lvl1pPr>
    <a:lvl2pPr marL="457200" algn="l" rtl="0" fontAlgn="base">
      <a:spcBef>
        <a:spcPct val="30000"/>
      </a:spcBef>
      <a:spcAft>
        <a:spcPct val="0"/>
      </a:spcAft>
      <a:defRPr sz="1200" kern="1200">
        <a:solidFill>
          <a:schemeClr val="tx1"/>
        </a:solidFill>
        <a:latin typeface="+mn-lt"/>
        <a:ea typeface="+mn-ea"/>
        <a:cs typeface="+mn-cs"/>
      </a:defRPr>
    </a:lvl2pPr>
    <a:lvl3pPr marL="914400" algn="l" rtl="0" fontAlgn="base">
      <a:spcBef>
        <a:spcPct val="30000"/>
      </a:spcBef>
      <a:spcAft>
        <a:spcPct val="0"/>
      </a:spcAft>
      <a:defRPr sz="1200" kern="1200">
        <a:solidFill>
          <a:schemeClr val="tx1"/>
        </a:solidFill>
        <a:latin typeface="+mn-lt"/>
        <a:ea typeface="+mn-ea"/>
        <a:cs typeface="+mn-cs"/>
      </a:defRPr>
    </a:lvl3pPr>
    <a:lvl4pPr marL="1371600" algn="l" rtl="0" fontAlgn="base">
      <a:spcBef>
        <a:spcPct val="30000"/>
      </a:spcBef>
      <a:spcAft>
        <a:spcPct val="0"/>
      </a:spcAft>
      <a:defRPr sz="1200" kern="1200">
        <a:solidFill>
          <a:schemeClr val="tx1"/>
        </a:solidFill>
        <a:latin typeface="+mn-lt"/>
        <a:ea typeface="+mn-ea"/>
        <a:cs typeface="+mn-cs"/>
      </a:defRPr>
    </a:lvl4pPr>
    <a:lvl5pPr marL="1828800" algn="l" rtl="0" fontAlgn="base">
      <a:spcBef>
        <a:spcPct val="30000"/>
      </a:spcBef>
      <a:spcAft>
        <a:spcPct val="0"/>
      </a:spcAft>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43.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44.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45.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46.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_rels/notesSlide47.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_rels/notesSlide48.xml.rels><?xml version="1.0" encoding="UTF-8" standalone="yes"?>
<Relationships xmlns="http://schemas.openxmlformats.org/package/2006/relationships"><Relationship Id="rId2" Type="http://schemas.openxmlformats.org/officeDocument/2006/relationships/slide" Target="../slides/slide51.xml"/><Relationship Id="rId1" Type="http://schemas.openxmlformats.org/officeDocument/2006/relationships/notesMaster" Target="../notesMasters/notesMaster1.xml"/></Relationships>
</file>

<file path=ppt/notesSlides/_rels/notesSlide49.xml.rels><?xml version="1.0" encoding="UTF-8" standalone="yes"?>
<Relationships xmlns="http://schemas.openxmlformats.org/package/2006/relationships"><Relationship Id="rId2" Type="http://schemas.openxmlformats.org/officeDocument/2006/relationships/slide" Target="../slides/slide52.xml"/><Relationship Id="rId1" Type="http://schemas.openxmlformats.org/officeDocument/2006/relationships/notesMaster" Target="../notesMasters/notesMaster1.xml"/></Relationships>
</file>

<file path=ppt/notesSlides/_rels/notesSlide50.xml.rels><?xml version="1.0" encoding="UTF-8" standalone="yes"?>
<Relationships xmlns="http://schemas.openxmlformats.org/package/2006/relationships"><Relationship Id="rId2" Type="http://schemas.openxmlformats.org/officeDocument/2006/relationships/slide" Target="../slides/slide53.xml"/><Relationship Id="rId1" Type="http://schemas.openxmlformats.org/officeDocument/2006/relationships/notesMaster" Target="../notesMasters/notesMaster1.xml"/></Relationships>
</file>

<file path=ppt/notesSlides/_rels/notesSlide51.xml.rels><?xml version="1.0" encoding="UTF-8" standalone="yes"?>
<Relationships xmlns="http://schemas.openxmlformats.org/package/2006/relationships"><Relationship Id="rId2" Type="http://schemas.openxmlformats.org/officeDocument/2006/relationships/slide" Target="../slides/slide54.xml"/><Relationship Id="rId1" Type="http://schemas.openxmlformats.org/officeDocument/2006/relationships/notesMaster" Target="../notesMasters/notesMaster1.xml"/></Relationships>
</file>

<file path=ppt/notesSlides/_rels/notesSlide52.xml.rels><?xml version="1.0" encoding="UTF-8" standalone="yes"?>
<Relationships xmlns="http://schemas.openxmlformats.org/package/2006/relationships"><Relationship Id="rId2" Type="http://schemas.openxmlformats.org/officeDocument/2006/relationships/slide" Target="../slides/slide55.xml"/><Relationship Id="rId1" Type="http://schemas.openxmlformats.org/officeDocument/2006/relationships/notesMaster" Target="../notesMasters/notesMaster1.xml"/></Relationships>
</file>

<file path=ppt/notesSlides/_rels/notesSlide53.xml.rels><?xml version="1.0" encoding="UTF-8" standalone="yes"?>
<Relationships xmlns="http://schemas.openxmlformats.org/package/2006/relationships"><Relationship Id="rId2" Type="http://schemas.openxmlformats.org/officeDocument/2006/relationships/slide" Target="../slides/slide56.xml"/><Relationship Id="rId1" Type="http://schemas.openxmlformats.org/officeDocument/2006/relationships/notesMaster" Target="../notesMasters/notesMaster1.xml"/></Relationships>
</file>

<file path=ppt/notesSlides/_rels/notesSlide54.xml.rels><?xml version="1.0" encoding="UTF-8" standalone="yes"?>
<Relationships xmlns="http://schemas.openxmlformats.org/package/2006/relationships"><Relationship Id="rId2" Type="http://schemas.openxmlformats.org/officeDocument/2006/relationships/slide" Target="../slides/slide57.xml"/><Relationship Id="rId1" Type="http://schemas.openxmlformats.org/officeDocument/2006/relationships/notesMaster" Target="../notesMasters/notesMaster1.xml"/></Relationships>
</file>

<file path=ppt/notesSlides/_rels/notesSlide55.xml.rels><?xml version="1.0" encoding="UTF-8" standalone="yes"?>
<Relationships xmlns="http://schemas.openxmlformats.org/package/2006/relationships"><Relationship Id="rId2" Type="http://schemas.openxmlformats.org/officeDocument/2006/relationships/slide" Target="../slides/slide58.xml"/><Relationship Id="rId1" Type="http://schemas.openxmlformats.org/officeDocument/2006/relationships/notesMaster" Target="../notesMasters/notesMaster1.xml"/></Relationships>
</file>

<file path=ppt/notesSlides/_rels/notesSlide56.xml.rels><?xml version="1.0" encoding="UTF-8" standalone="yes"?>
<Relationships xmlns="http://schemas.openxmlformats.org/package/2006/relationships"><Relationship Id="rId2" Type="http://schemas.openxmlformats.org/officeDocument/2006/relationships/slide" Target="../slides/slide59.xml"/><Relationship Id="rId1" Type="http://schemas.openxmlformats.org/officeDocument/2006/relationships/notesMaster" Target="../notesMasters/notesMaster1.xml"/></Relationships>
</file>

<file path=ppt/notesSlides/_rels/notesSlide57.xml.rels><?xml version="1.0" encoding="UTF-8" standalone="yes"?>
<Relationships xmlns="http://schemas.openxmlformats.org/package/2006/relationships"><Relationship Id="rId2" Type="http://schemas.openxmlformats.org/officeDocument/2006/relationships/slide" Target="../slides/slide60.xml"/><Relationship Id="rId1" Type="http://schemas.openxmlformats.org/officeDocument/2006/relationships/notesMaster" Target="../notesMasters/notesMaster1.xml"/></Relationships>
</file>

<file path=ppt/notesSlides/_rels/notesSlide58.xml.rels><?xml version="1.0" encoding="UTF-8" standalone="yes"?>
<Relationships xmlns="http://schemas.openxmlformats.org/package/2006/relationships"><Relationship Id="rId2" Type="http://schemas.openxmlformats.org/officeDocument/2006/relationships/slide" Target="../slides/slide61.xml"/><Relationship Id="rId1" Type="http://schemas.openxmlformats.org/officeDocument/2006/relationships/notesMaster" Target="../notesMasters/notesMaster1.xml"/></Relationships>
</file>

<file path=ppt/notesSlides/_rels/notesSlide59.xml.rels><?xml version="1.0" encoding="UTF-8" standalone="yes"?>
<Relationships xmlns="http://schemas.openxmlformats.org/package/2006/relationships"><Relationship Id="rId2" Type="http://schemas.openxmlformats.org/officeDocument/2006/relationships/slide" Target="../slides/slide62.xml"/><Relationship Id="rId1" Type="http://schemas.openxmlformats.org/officeDocument/2006/relationships/notesMaster" Target="../notesMasters/notesMaster1.xml"/></Relationships>
</file>

<file path=ppt/notesSlides/_rels/notesSlide60.xml.rels><?xml version="1.0" encoding="UTF-8" standalone="yes"?>
<Relationships xmlns="http://schemas.openxmlformats.org/package/2006/relationships"><Relationship Id="rId2" Type="http://schemas.openxmlformats.org/officeDocument/2006/relationships/slide" Target="../slides/slide63.xml"/><Relationship Id="rId1" Type="http://schemas.openxmlformats.org/officeDocument/2006/relationships/notesMaster" Target="../notesMasters/notesMaster1.xml"/></Relationships>
</file>

<file path=ppt/notesSlides/_rels/notesSlide61.xml.rels><?xml version="1.0" encoding="UTF-8" standalone="yes"?>
<Relationships xmlns="http://schemas.openxmlformats.org/package/2006/relationships"><Relationship Id="rId2" Type="http://schemas.openxmlformats.org/officeDocument/2006/relationships/slide" Target="../slides/slide64.xml"/><Relationship Id="rId1" Type="http://schemas.openxmlformats.org/officeDocument/2006/relationships/notesMaster" Target="../notesMasters/notesMaster1.xml"/></Relationships>
</file>

<file path=ppt/notesSlides/_rels/notesSlide62.xml.rels><?xml version="1.0" encoding="UTF-8" standalone="yes"?>
<Relationships xmlns="http://schemas.openxmlformats.org/package/2006/relationships"><Relationship Id="rId2" Type="http://schemas.openxmlformats.org/officeDocument/2006/relationships/slide" Target="../slides/slide65.xml"/><Relationship Id="rId1" Type="http://schemas.openxmlformats.org/officeDocument/2006/relationships/notesMaster" Target="../notesMasters/notesMaster1.xml"/></Relationships>
</file>

<file path=ppt/notesSlides/_rels/notesSlide63.xml.rels><?xml version="1.0" encoding="UTF-8" standalone="yes"?>
<Relationships xmlns="http://schemas.openxmlformats.org/package/2006/relationships"><Relationship Id="rId2" Type="http://schemas.openxmlformats.org/officeDocument/2006/relationships/slide" Target="../slides/slide66.xml"/><Relationship Id="rId1" Type="http://schemas.openxmlformats.org/officeDocument/2006/relationships/notesMaster" Target="../notesMasters/notesMaster1.xml"/></Relationships>
</file>

<file path=ppt/notesSlides/_rels/notesSlide64.xml.rels><?xml version="1.0" encoding="UTF-8" standalone="yes"?>
<Relationships xmlns="http://schemas.openxmlformats.org/package/2006/relationships"><Relationship Id="rId2" Type="http://schemas.openxmlformats.org/officeDocument/2006/relationships/slide" Target="../slides/slide67.xml"/><Relationship Id="rId1" Type="http://schemas.openxmlformats.org/officeDocument/2006/relationships/notesMaster" Target="../notesMasters/notesMaster1.xml"/></Relationships>
</file>

<file path=ppt/notesSlides/_rels/notesSlide65.xml.rels><?xml version="1.0" encoding="UTF-8" standalone="yes"?>
<Relationships xmlns="http://schemas.openxmlformats.org/package/2006/relationships"><Relationship Id="rId2" Type="http://schemas.openxmlformats.org/officeDocument/2006/relationships/slide" Target="../slides/slide68.xml"/><Relationship Id="rId1" Type="http://schemas.openxmlformats.org/officeDocument/2006/relationships/notesMaster" Target="../notesMasters/notesMaster1.xml"/></Relationships>
</file>

<file path=ppt/notesSlides/_rels/notesSlide66.xml.rels><?xml version="1.0" encoding="UTF-8" standalone="yes"?>
<Relationships xmlns="http://schemas.openxmlformats.org/package/2006/relationships"><Relationship Id="rId2" Type="http://schemas.openxmlformats.org/officeDocument/2006/relationships/slide" Target="../slides/slide69.xml"/><Relationship Id="rId1" Type="http://schemas.openxmlformats.org/officeDocument/2006/relationships/notesMaster" Target="../notesMasters/notesMaster1.xml"/></Relationships>
</file>

<file path=ppt/notesSlides/_rels/notesSlide67.xml.rels><?xml version="1.0" encoding="UTF-8" standalone="yes"?>
<Relationships xmlns="http://schemas.openxmlformats.org/package/2006/relationships"><Relationship Id="rId2" Type="http://schemas.openxmlformats.org/officeDocument/2006/relationships/slide" Target="../slides/slide70.xml"/><Relationship Id="rId1" Type="http://schemas.openxmlformats.org/officeDocument/2006/relationships/notesMaster" Target="../notesMasters/notesMaster1.xml"/></Relationships>
</file>

<file path=ppt/notesSlides/_rels/notesSlide68.xml.rels><?xml version="1.0" encoding="UTF-8" standalone="yes"?>
<Relationships xmlns="http://schemas.openxmlformats.org/package/2006/relationships"><Relationship Id="rId2" Type="http://schemas.openxmlformats.org/officeDocument/2006/relationships/slide" Target="../slides/slide71.xml"/><Relationship Id="rId1" Type="http://schemas.openxmlformats.org/officeDocument/2006/relationships/notesMaster" Target="../notesMasters/notesMaster1.xml"/></Relationships>
</file>

<file path=ppt/notesSlides/_rels/notesSlide69.xml.rels><?xml version="1.0" encoding="UTF-8" standalone="yes"?>
<Relationships xmlns="http://schemas.openxmlformats.org/package/2006/relationships"><Relationship Id="rId2" Type="http://schemas.openxmlformats.org/officeDocument/2006/relationships/slide" Target="../slides/slide72.xml"/><Relationship Id="rId1" Type="http://schemas.openxmlformats.org/officeDocument/2006/relationships/notesMaster" Target="../notesMasters/notesMaster1.xml"/></Relationships>
</file>

<file path=ppt/notesSlides/_rels/notesSlide70.xml.rels><?xml version="1.0" encoding="UTF-8" standalone="yes"?>
<Relationships xmlns="http://schemas.openxmlformats.org/package/2006/relationships"><Relationship Id="rId2" Type="http://schemas.openxmlformats.org/officeDocument/2006/relationships/slide" Target="../slides/slide73.xml"/><Relationship Id="rId1" Type="http://schemas.openxmlformats.org/officeDocument/2006/relationships/notesMaster" Target="../notesMasters/notesMaster1.xml"/></Relationships>
</file>

<file path=ppt/notesSlides/_rels/notesSlide71.xml.rels><?xml version="1.0" encoding="UTF-8" standalone="yes"?>
<Relationships xmlns="http://schemas.openxmlformats.org/package/2006/relationships"><Relationship Id="rId2" Type="http://schemas.openxmlformats.org/officeDocument/2006/relationships/slide" Target="../slides/slide74.xml"/><Relationship Id="rId1" Type="http://schemas.openxmlformats.org/officeDocument/2006/relationships/notesMaster" Target="../notesMasters/notesMaster1.xml"/></Relationships>
</file>

<file path=ppt/notesSlides/_rels/notesSlide72.xml.rels><?xml version="1.0" encoding="UTF-8" standalone="yes"?>
<Relationships xmlns="http://schemas.openxmlformats.org/package/2006/relationships"><Relationship Id="rId2" Type="http://schemas.openxmlformats.org/officeDocument/2006/relationships/slide" Target="../slides/slide75.xml"/><Relationship Id="rId1" Type="http://schemas.openxmlformats.org/officeDocument/2006/relationships/notesMaster" Target="../notesMasters/notesMaster1.xml"/></Relationships>
</file>

<file path=ppt/notesSlides/_rels/notesSlide73.xml.rels><?xml version="1.0" encoding="UTF-8" standalone="yes"?>
<Relationships xmlns="http://schemas.openxmlformats.org/package/2006/relationships"><Relationship Id="rId2" Type="http://schemas.openxmlformats.org/officeDocument/2006/relationships/slide" Target="../slides/slide76.xml"/><Relationship Id="rId1" Type="http://schemas.openxmlformats.org/officeDocument/2006/relationships/notesMaster" Target="../notesMasters/notesMaster1.xml"/></Relationships>
</file>

<file path=ppt/notesSlides/_rels/notesSlide74.xml.rels><?xml version="1.0" encoding="UTF-8" standalone="yes"?>
<Relationships xmlns="http://schemas.openxmlformats.org/package/2006/relationships"><Relationship Id="rId2" Type="http://schemas.openxmlformats.org/officeDocument/2006/relationships/slide" Target="../slides/slide77.xml"/><Relationship Id="rId1" Type="http://schemas.openxmlformats.org/officeDocument/2006/relationships/notesMaster" Target="../notesMasters/notesMaster1.xml"/></Relationships>
</file>

<file path=ppt/notesSlides/_rels/notesSlide75.xml.rels><?xml version="1.0" encoding="UTF-8" standalone="yes"?>
<Relationships xmlns="http://schemas.openxmlformats.org/package/2006/relationships"><Relationship Id="rId2" Type="http://schemas.openxmlformats.org/officeDocument/2006/relationships/slide" Target="../slides/slide78.xml"/><Relationship Id="rId1" Type="http://schemas.openxmlformats.org/officeDocument/2006/relationships/notesMaster" Target="../notesMasters/notesMaster1.xml"/></Relationships>
</file>

<file path=ppt/notesSlides/_rels/notesSlide76.xml.rels><?xml version="1.0" encoding="UTF-8" standalone="yes"?>
<Relationships xmlns="http://schemas.openxmlformats.org/package/2006/relationships"><Relationship Id="rId2" Type="http://schemas.openxmlformats.org/officeDocument/2006/relationships/slide" Target="../slides/slide79.xml"/><Relationship Id="rId1" Type="http://schemas.openxmlformats.org/officeDocument/2006/relationships/notesMaster" Target="../notesMasters/notesMaster1.xml"/></Relationships>
</file>

<file path=ppt/notesSlides/_rels/notesSlide77.xml.rels><?xml version="1.0" encoding="UTF-8" standalone="yes"?>
<Relationships xmlns="http://schemas.openxmlformats.org/package/2006/relationships"><Relationship Id="rId2" Type="http://schemas.openxmlformats.org/officeDocument/2006/relationships/slide" Target="../slides/slide80.xml"/><Relationship Id="rId1" Type="http://schemas.openxmlformats.org/officeDocument/2006/relationships/notesMaster" Target="../notesMasters/notesMaster1.xml"/></Relationships>
</file>

<file path=ppt/notesSlides/_rels/notesSlide78.xml.rels><?xml version="1.0" encoding="UTF-8" standalone="yes"?>
<Relationships xmlns="http://schemas.openxmlformats.org/package/2006/relationships"><Relationship Id="rId2" Type="http://schemas.openxmlformats.org/officeDocument/2006/relationships/slide" Target="../slides/slide81.xml"/><Relationship Id="rId1" Type="http://schemas.openxmlformats.org/officeDocument/2006/relationships/notesMaster" Target="../notesMasters/notesMaster1.xml"/></Relationships>
</file>

<file path=ppt/notesSlides/_rels/notesSlide79.xml.rels><?xml version="1.0" encoding="UTF-8" standalone="yes"?>
<Relationships xmlns="http://schemas.openxmlformats.org/package/2006/relationships"><Relationship Id="rId2" Type="http://schemas.openxmlformats.org/officeDocument/2006/relationships/slide" Target="../slides/slide82.xml"/><Relationship Id="rId1" Type="http://schemas.openxmlformats.org/officeDocument/2006/relationships/notesMaster" Target="../notesMasters/notesMaster1.xml"/></Relationships>
</file>

<file path=ppt/notesSlides/_rels/notesSlide80.xml.rels><?xml version="1.0" encoding="UTF-8" standalone="yes"?>
<Relationships xmlns="http://schemas.openxmlformats.org/package/2006/relationships"><Relationship Id="rId2" Type="http://schemas.openxmlformats.org/officeDocument/2006/relationships/slide" Target="../slides/slide83.xml"/><Relationship Id="rId1" Type="http://schemas.openxmlformats.org/officeDocument/2006/relationships/notesMaster" Target="../notesMasters/notesMaster1.xml"/></Relationships>
</file>

<file path=ppt/notesSlides/_rels/notesSlide81.xml.rels><?xml version="1.0" encoding="UTF-8" standalone="yes"?>
<Relationships xmlns="http://schemas.openxmlformats.org/package/2006/relationships"><Relationship Id="rId2" Type="http://schemas.openxmlformats.org/officeDocument/2006/relationships/slide" Target="../slides/slide84.xml"/><Relationship Id="rId1" Type="http://schemas.openxmlformats.org/officeDocument/2006/relationships/notesMaster" Target="../notesMasters/notesMaster1.xml"/></Relationships>
</file>

<file path=ppt/notesSlides/_rels/notesSlide82.xml.rels><?xml version="1.0" encoding="UTF-8" standalone="yes"?>
<Relationships xmlns="http://schemas.openxmlformats.org/package/2006/relationships"><Relationship Id="rId2" Type="http://schemas.openxmlformats.org/officeDocument/2006/relationships/slide" Target="../slides/slide85.xml"/><Relationship Id="rId1" Type="http://schemas.openxmlformats.org/officeDocument/2006/relationships/notesMaster" Target="../notesMasters/notesMaster1.xml"/></Relationships>
</file>

<file path=ppt/notesSlides/_rels/notesSlide83.xml.rels><?xml version="1.0" encoding="UTF-8" standalone="yes"?>
<Relationships xmlns="http://schemas.openxmlformats.org/package/2006/relationships"><Relationship Id="rId2" Type="http://schemas.openxmlformats.org/officeDocument/2006/relationships/slide" Target="../slides/slide86.xml"/><Relationship Id="rId1" Type="http://schemas.openxmlformats.org/officeDocument/2006/relationships/notesMaster" Target="../notesMasters/notesMaster1.xml"/></Relationships>
</file>

<file path=ppt/notesSlides/_rels/notesSlide84.xml.rels><?xml version="1.0" encoding="UTF-8" standalone="yes"?>
<Relationships xmlns="http://schemas.openxmlformats.org/package/2006/relationships"><Relationship Id="rId2" Type="http://schemas.openxmlformats.org/officeDocument/2006/relationships/slide" Target="../slides/slide87.xml"/><Relationship Id="rId1" Type="http://schemas.openxmlformats.org/officeDocument/2006/relationships/notesMaster" Target="../notesMasters/notesMaster1.xml"/></Relationships>
</file>

<file path=ppt/notesSlides/_rels/notesSlide85.xml.rels><?xml version="1.0" encoding="UTF-8" standalone="yes"?>
<Relationships xmlns="http://schemas.openxmlformats.org/package/2006/relationships"><Relationship Id="rId2" Type="http://schemas.openxmlformats.org/officeDocument/2006/relationships/slide" Target="../slides/slide88.xml"/><Relationship Id="rId1" Type="http://schemas.openxmlformats.org/officeDocument/2006/relationships/notesMaster" Target="../notesMasters/notesMaster1.xml"/></Relationships>
</file>

<file path=ppt/notesSlides/_rels/notesSlide86.xml.rels><?xml version="1.0" encoding="UTF-8" standalone="yes"?>
<Relationships xmlns="http://schemas.openxmlformats.org/package/2006/relationships"><Relationship Id="rId2" Type="http://schemas.openxmlformats.org/officeDocument/2006/relationships/slide" Target="../slides/slide89.xml"/><Relationship Id="rId1" Type="http://schemas.openxmlformats.org/officeDocument/2006/relationships/notesMaster" Target="../notesMasters/notesMaster1.xml"/></Relationships>
</file>

<file path=ppt/notesSlides/_rels/notesSlide87.xml.rels><?xml version="1.0" encoding="UTF-8" standalone="yes"?>
<Relationships xmlns="http://schemas.openxmlformats.org/package/2006/relationships"><Relationship Id="rId2" Type="http://schemas.openxmlformats.org/officeDocument/2006/relationships/slide" Target="../slides/slide90.xml"/><Relationship Id="rId1" Type="http://schemas.openxmlformats.org/officeDocument/2006/relationships/notesMaster" Target="../notesMasters/notesMaster1.xml"/></Relationships>
</file>

<file path=ppt/notesSlides/_rels/notesSlide88.xml.rels><?xml version="1.0" encoding="UTF-8" standalone="yes"?>
<Relationships xmlns="http://schemas.openxmlformats.org/package/2006/relationships"><Relationship Id="rId2" Type="http://schemas.openxmlformats.org/officeDocument/2006/relationships/slide" Target="../slides/slide91.xml"/><Relationship Id="rId1" Type="http://schemas.openxmlformats.org/officeDocument/2006/relationships/notesMaster" Target="../notesMasters/notesMaster1.xml"/></Relationships>
</file>

<file path=ppt/notesSlides/_rels/notesSlide89.xml.rels><?xml version="1.0" encoding="UTF-8" standalone="yes"?>
<Relationships xmlns="http://schemas.openxmlformats.org/package/2006/relationships"><Relationship Id="rId2" Type="http://schemas.openxmlformats.org/officeDocument/2006/relationships/slide" Target="../slides/slide92.xml"/><Relationship Id="rId1" Type="http://schemas.openxmlformats.org/officeDocument/2006/relationships/notesMaster" Target="../notesMasters/notesMaster1.xml"/></Relationships>
</file>

<file path=ppt/notesSlides/_rels/notesSlide90.xml.rels><?xml version="1.0" encoding="UTF-8" standalone="yes"?>
<Relationships xmlns="http://schemas.openxmlformats.org/package/2006/relationships"><Relationship Id="rId2" Type="http://schemas.openxmlformats.org/officeDocument/2006/relationships/slide" Target="../slides/slide93.xml"/><Relationship Id="rId1" Type="http://schemas.openxmlformats.org/officeDocument/2006/relationships/notesMaster" Target="../notesMasters/notesMaster1.xml"/></Relationships>
</file>

<file path=ppt/notesSlides/_rels/notesSlide91.xml.rels><?xml version="1.0" encoding="UTF-8" standalone="yes"?>
<Relationships xmlns="http://schemas.openxmlformats.org/package/2006/relationships"><Relationship Id="rId2" Type="http://schemas.openxmlformats.org/officeDocument/2006/relationships/slide" Target="../slides/slide94.xml"/><Relationship Id="rId1" Type="http://schemas.openxmlformats.org/officeDocument/2006/relationships/notesMaster" Target="../notesMasters/notesMaster1.xml"/></Relationships>
</file>

<file path=ppt/notesSlides/_rels/notesSlide92.xml.rels><?xml version="1.0" encoding="UTF-8" standalone="yes"?>
<Relationships xmlns="http://schemas.openxmlformats.org/package/2006/relationships"><Relationship Id="rId2" Type="http://schemas.openxmlformats.org/officeDocument/2006/relationships/slide" Target="../slides/slide95.xml"/><Relationship Id="rId1" Type="http://schemas.openxmlformats.org/officeDocument/2006/relationships/notesMaster" Target="../notesMasters/notesMaster1.xml"/></Relationships>
</file>

<file path=ppt/notesSlides/_rels/notesSlide93.xml.rels><?xml version="1.0" encoding="UTF-8" standalone="yes"?>
<Relationships xmlns="http://schemas.openxmlformats.org/package/2006/relationships"><Relationship Id="rId2" Type="http://schemas.openxmlformats.org/officeDocument/2006/relationships/slide" Target="../slides/slide96.xml"/><Relationship Id="rId1" Type="http://schemas.openxmlformats.org/officeDocument/2006/relationships/notesMaster" Target="../notesMasters/notesMaster1.xml"/></Relationships>
</file>

<file path=ppt/notesSlides/_rels/notesSlide94.xml.rels><?xml version="1.0" encoding="UTF-8" standalone="yes"?>
<Relationships xmlns="http://schemas.openxmlformats.org/package/2006/relationships"><Relationship Id="rId2" Type="http://schemas.openxmlformats.org/officeDocument/2006/relationships/slide" Target="../slides/slide97.xml"/><Relationship Id="rId1" Type="http://schemas.openxmlformats.org/officeDocument/2006/relationships/notesMaster" Target="../notesMasters/notesMaster1.xml"/></Relationships>
</file>

<file path=ppt/notesSlides/_rels/notesSlide95.xml.rels><?xml version="1.0" encoding="UTF-8" standalone="yes"?>
<Relationships xmlns="http://schemas.openxmlformats.org/package/2006/relationships"><Relationship Id="rId2" Type="http://schemas.openxmlformats.org/officeDocument/2006/relationships/slide" Target="../slides/slide98.xml"/><Relationship Id="rId1" Type="http://schemas.openxmlformats.org/officeDocument/2006/relationships/notesMaster" Target="../notesMasters/notesMaster1.xml"/></Relationships>
</file>

<file path=ppt/notesSlides/_rels/notesSlide96.xml.rels><?xml version="1.0" encoding="UTF-8" standalone="yes"?>
<Relationships xmlns="http://schemas.openxmlformats.org/package/2006/relationships"><Relationship Id="rId2" Type="http://schemas.openxmlformats.org/officeDocument/2006/relationships/slide" Target="../slides/slide99.xml"/><Relationship Id="rId1" Type="http://schemas.openxmlformats.org/officeDocument/2006/relationships/notesMaster" Target="../notesMasters/notesMaster1.xml"/></Relationships>
</file>

<file path=ppt/notesSlides/_rels/notesSlide97.xml.rels><?xml version="1.0" encoding="UTF-8" standalone="yes"?>
<Relationships xmlns="http://schemas.openxmlformats.org/package/2006/relationships"><Relationship Id="rId2" Type="http://schemas.openxmlformats.org/officeDocument/2006/relationships/slide" Target="../slides/slide100.xml"/><Relationship Id="rId1" Type="http://schemas.openxmlformats.org/officeDocument/2006/relationships/notesMaster" Target="../notesMasters/notesMaster1.xml"/></Relationships>
</file>

<file path=ppt/notesSlides/_rels/notesSlide98.xml.rels><?xml version="1.0" encoding="UTF-8" standalone="yes"?>
<Relationships xmlns="http://schemas.openxmlformats.org/package/2006/relationships"><Relationship Id="rId2" Type="http://schemas.openxmlformats.org/officeDocument/2006/relationships/slide" Target="../slides/slide101.xml"/><Relationship Id="rId1" Type="http://schemas.openxmlformats.org/officeDocument/2006/relationships/notesMaster" Target="../notesMasters/notesMaster1.xml"/></Relationships>
</file>

<file path=ppt/notesSlides/_rels/notesSlide99.xml.rels><?xml version="1.0" encoding="UTF-8" standalone="yes"?>
<Relationships xmlns="http://schemas.openxmlformats.org/package/2006/relationships"><Relationship Id="rId2" Type="http://schemas.openxmlformats.org/officeDocument/2006/relationships/slide" Target="../slides/slide102.xml"/><Relationship Id="rId1" Type="http://schemas.openxmlformats.org/officeDocument/2006/relationships/notesMaster" Target="../notesMasters/notesMaster1.xml"/></Relationships>
</file>

<file path=ppt/notesSlides/_rels/notesSlide100.xml.rels><?xml version="1.0" encoding="UTF-8" standalone="yes"?>
<Relationships xmlns="http://schemas.openxmlformats.org/package/2006/relationships"><Relationship Id="rId2" Type="http://schemas.openxmlformats.org/officeDocument/2006/relationships/slide" Target="../slides/slide103.xml"/><Relationship Id="rId1" Type="http://schemas.openxmlformats.org/officeDocument/2006/relationships/notesMaster" Target="../notesMasters/notesMaster1.xml"/></Relationships>
</file>

<file path=ppt/notesSlides/_rels/notesSlide101.xml.rels><?xml version="1.0" encoding="UTF-8" standalone="yes"?>
<Relationships xmlns="http://schemas.openxmlformats.org/package/2006/relationships"><Relationship Id="rId2" Type="http://schemas.openxmlformats.org/officeDocument/2006/relationships/slide" Target="../slides/slide104.xml"/><Relationship Id="rId1" Type="http://schemas.openxmlformats.org/officeDocument/2006/relationships/notesMaster" Target="../notesMasters/notesMaster1.xml"/></Relationships>
</file>

<file path=ppt/notesSlides/_rels/notesSlide102.xml.rels><?xml version="1.0" encoding="UTF-8" standalone="yes"?>
<Relationships xmlns="http://schemas.openxmlformats.org/package/2006/relationships"><Relationship Id="rId2" Type="http://schemas.openxmlformats.org/officeDocument/2006/relationships/slide" Target="../slides/slide105.xml"/><Relationship Id="rId1" Type="http://schemas.openxmlformats.org/officeDocument/2006/relationships/notesMaster" Target="../notesMasters/notesMaster1.xml"/></Relationships>
</file>

<file path=ppt/notesSlides/_rels/notesSlide103.xml.rels><?xml version="1.0" encoding="UTF-8" standalone="yes"?>
<Relationships xmlns="http://schemas.openxmlformats.org/package/2006/relationships"><Relationship Id="rId2" Type="http://schemas.openxmlformats.org/officeDocument/2006/relationships/slide" Target="../slides/slide106.xml"/><Relationship Id="rId1" Type="http://schemas.openxmlformats.org/officeDocument/2006/relationships/notesMaster" Target="../notesMasters/notesMaster1.xml"/></Relationships>
</file>

<file path=ppt/notesSlides/_rels/notesSlide104.xml.rels><?xml version="1.0" encoding="UTF-8" standalone="yes"?>
<Relationships xmlns="http://schemas.openxmlformats.org/package/2006/relationships"><Relationship Id="rId2" Type="http://schemas.openxmlformats.org/officeDocument/2006/relationships/slide" Target="../slides/slide107.xml"/><Relationship Id="rId1" Type="http://schemas.openxmlformats.org/officeDocument/2006/relationships/notesMaster" Target="../notesMasters/notesMaster1.xml"/></Relationships>
</file>

<file path=ppt/notesSlides/_rels/notesSlide105.xml.rels><?xml version="1.0" encoding="UTF-8" standalone="yes"?>
<Relationships xmlns="http://schemas.openxmlformats.org/package/2006/relationships"><Relationship Id="rId2" Type="http://schemas.openxmlformats.org/officeDocument/2006/relationships/slide" Target="../slides/slide108.xml"/><Relationship Id="rId1" Type="http://schemas.openxmlformats.org/officeDocument/2006/relationships/notesMaster" Target="../notesMasters/notesMaster1.xml"/></Relationships>
</file>

<file path=ppt/notesSlides/_rels/notesSlide106.xml.rels><?xml version="1.0" encoding="UTF-8" standalone="yes"?>
<Relationships xmlns="http://schemas.openxmlformats.org/package/2006/relationships"><Relationship Id="rId2" Type="http://schemas.openxmlformats.org/officeDocument/2006/relationships/slide" Target="../slides/slide109.xml"/><Relationship Id="rId1" Type="http://schemas.openxmlformats.org/officeDocument/2006/relationships/notesMaster" Target="../notesMasters/notesMaster1.xml"/></Relationships>
</file>

<file path=ppt/notesSlides/_rels/notesSlide107.xml.rels><?xml version="1.0" encoding="UTF-8" standalone="yes"?>
<Relationships xmlns="http://schemas.openxmlformats.org/package/2006/relationships"><Relationship Id="rId2" Type="http://schemas.openxmlformats.org/officeDocument/2006/relationships/slide" Target="../slides/slide110.xml"/><Relationship Id="rId1" Type="http://schemas.openxmlformats.org/officeDocument/2006/relationships/notesMaster" Target="../notesMasters/notesMaster1.xml"/></Relationships>
</file>

<file path=ppt/notesSlides/_rels/notesSlide108.xml.rels><?xml version="1.0" encoding="UTF-8" standalone="yes"?>
<Relationships xmlns="http://schemas.openxmlformats.org/package/2006/relationships"><Relationship Id="rId2" Type="http://schemas.openxmlformats.org/officeDocument/2006/relationships/slide" Target="../slides/slide111.xml"/><Relationship Id="rId1" Type="http://schemas.openxmlformats.org/officeDocument/2006/relationships/notesMaster" Target="../notesMasters/notesMaster1.xml"/></Relationships>
</file>

<file path=ppt/notesSlides/_rels/notesSlide109.xml.rels><?xml version="1.0" encoding="UTF-8" standalone="yes"?>
<Relationships xmlns="http://schemas.openxmlformats.org/package/2006/relationships"><Relationship Id="rId2" Type="http://schemas.openxmlformats.org/officeDocument/2006/relationships/slide" Target="../slides/slide112.xml"/><Relationship Id="rId1" Type="http://schemas.openxmlformats.org/officeDocument/2006/relationships/notesMaster" Target="../notesMasters/notesMaster1.xml"/></Relationships>
</file>

<file path=ppt/notesSlides/_rels/notesSlide110.xml.rels><?xml version="1.0" encoding="UTF-8" standalone="yes"?>
<Relationships xmlns="http://schemas.openxmlformats.org/package/2006/relationships"><Relationship Id="rId2" Type="http://schemas.openxmlformats.org/officeDocument/2006/relationships/slide" Target="../slides/slide113.xml"/><Relationship Id="rId1" Type="http://schemas.openxmlformats.org/officeDocument/2006/relationships/notesMaster" Target="../notesMasters/notesMaster1.xml"/></Relationships>
</file>

<file path=ppt/notesSlides/_rels/notesSlide111.xml.rels><?xml version="1.0" encoding="UTF-8" standalone="yes"?>
<Relationships xmlns="http://schemas.openxmlformats.org/package/2006/relationships"><Relationship Id="rId2" Type="http://schemas.openxmlformats.org/officeDocument/2006/relationships/slide" Target="../slides/slide114.xml"/><Relationship Id="rId1" Type="http://schemas.openxmlformats.org/officeDocument/2006/relationships/notesMaster" Target="../notesMasters/notesMaster1.xml"/></Relationships>
</file>

<file path=ppt/notesSlides/_rels/notesSlide112.xml.rels><?xml version="1.0" encoding="UTF-8" standalone="yes"?>
<Relationships xmlns="http://schemas.openxmlformats.org/package/2006/relationships"><Relationship Id="rId2" Type="http://schemas.openxmlformats.org/officeDocument/2006/relationships/slide" Target="../slides/slide115.xml"/><Relationship Id="rId1" Type="http://schemas.openxmlformats.org/officeDocument/2006/relationships/notesMaster" Target="../notesMasters/notesMaster1.xml"/></Relationships>
</file>

<file path=ppt/notesSlides/_rels/notesSlide113.xml.rels><?xml version="1.0" encoding="UTF-8" standalone="yes"?>
<Relationships xmlns="http://schemas.openxmlformats.org/package/2006/relationships"><Relationship Id="rId2" Type="http://schemas.openxmlformats.org/officeDocument/2006/relationships/slide" Target="../slides/slide116.xml"/><Relationship Id="rId1" Type="http://schemas.openxmlformats.org/officeDocument/2006/relationships/notesMaster" Target="../notesMasters/notesMaster1.xml"/></Relationships>
</file>

<file path=ppt/notesSlides/_rels/notesSlide114.xml.rels><?xml version="1.0" encoding="UTF-8" standalone="yes"?>
<Relationships xmlns="http://schemas.openxmlformats.org/package/2006/relationships"><Relationship Id="rId2" Type="http://schemas.openxmlformats.org/officeDocument/2006/relationships/slide" Target="../slides/slide117.xml"/><Relationship Id="rId1" Type="http://schemas.openxmlformats.org/officeDocument/2006/relationships/notesMaster" Target="../notesMasters/notesMaster1.xml"/></Relationships>
</file>

<file path=ppt/notesSlides/_rels/notesSlide115.xml.rels><?xml version="1.0" encoding="UTF-8" standalone="yes"?>
<Relationships xmlns="http://schemas.openxmlformats.org/package/2006/relationships"><Relationship Id="rId2" Type="http://schemas.openxmlformats.org/officeDocument/2006/relationships/slide" Target="../slides/slide118.xml"/><Relationship Id="rId1" Type="http://schemas.openxmlformats.org/officeDocument/2006/relationships/notesMaster" Target="../notesMasters/notesMaster1.xml"/></Relationships>
</file>

<file path=ppt/notesSlides/_rels/notesSlide116.xml.rels><?xml version="1.0" encoding="UTF-8" standalone="yes"?>
<Relationships xmlns="http://schemas.openxmlformats.org/package/2006/relationships"><Relationship Id="rId2" Type="http://schemas.openxmlformats.org/officeDocument/2006/relationships/slide" Target="../slides/slide119.xml"/><Relationship Id="rId1" Type="http://schemas.openxmlformats.org/officeDocument/2006/relationships/notesMaster" Target="../notesMasters/notesMaster1.xml"/></Relationships>
</file>

<file path=ppt/notesSlides/_rels/notesSlide117.xml.rels><?xml version="1.0" encoding="UTF-8" standalone="yes"?>
<Relationships xmlns="http://schemas.openxmlformats.org/package/2006/relationships"><Relationship Id="rId2" Type="http://schemas.openxmlformats.org/officeDocument/2006/relationships/slide" Target="../slides/slide120.xml"/><Relationship Id="rId1" Type="http://schemas.openxmlformats.org/officeDocument/2006/relationships/notesMaster" Target="../notesMasters/notesMaster1.xml"/></Relationships>
</file>

<file path=ppt/notesSlides/_rels/notesSlide118.xml.rels><?xml version="1.0" encoding="UTF-8" standalone="yes"?>
<Relationships xmlns="http://schemas.openxmlformats.org/package/2006/relationships"><Relationship Id="rId2" Type="http://schemas.openxmlformats.org/officeDocument/2006/relationships/slide" Target="../slides/slide121.xml"/><Relationship Id="rId1" Type="http://schemas.openxmlformats.org/officeDocument/2006/relationships/notesMaster" Target="../notesMasters/notesMaster1.xml"/></Relationships>
</file>

<file path=ppt/notesSlides/_rels/notesSlide119.xml.rels><?xml version="1.0" encoding="UTF-8" standalone="yes"?>
<Relationships xmlns="http://schemas.openxmlformats.org/package/2006/relationships"><Relationship Id="rId2" Type="http://schemas.openxmlformats.org/officeDocument/2006/relationships/slide" Target="../slides/slide12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6978" name="Zástupný symbol pro obrázek snímku 1"/>
          <p:cNvSpPr>
            <a:spLocks noGrp="1" noRot="1" noChangeAspect="1" noTextEdit="1"/>
          </p:cNvSpPr>
          <p:nvPr>
            <p:ph type="sldImg"/>
          </p:nvPr>
        </p:nvSpPr>
        <p:spPr bwMode="auto">
          <a:noFill/>
          <a:ln>
            <a:solidFill>
              <a:srgbClr val="000000"/>
            </a:solidFill>
            <a:miter lim="800000"/>
            <a:headEnd/>
            <a:tailEnd/>
          </a:ln>
        </p:spPr>
      </p:sp>
      <p:sp>
        <p:nvSpPr>
          <p:cNvPr id="126979" name="Zástupný symbol pro poznámky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endParaRPr lang="cs-CZ" smtClean="0"/>
          </a:p>
        </p:txBody>
      </p:sp>
      <p:sp>
        <p:nvSpPr>
          <p:cNvPr id="126980" name="Zástupný symbol pro zápatí 3"/>
          <p:cNvSpPr>
            <a:spLocks noGrp="1"/>
          </p:cNvSpPr>
          <p:nvPr>
            <p:ph type="ftr" sz="quarter" idx="4"/>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endParaRPr lang="cs-CZ" smtClean="0"/>
          </a:p>
        </p:txBody>
      </p:sp>
      <p:sp>
        <p:nvSpPr>
          <p:cNvPr id="126981" name="Zástupný symbol pro číslo snímku 4"/>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41C07E0F-3193-463B-94B1-BB408686079A}" type="slidenum">
              <a:rPr lang="cs-CZ"/>
              <a:pPr fontAlgn="base">
                <a:spcBef>
                  <a:spcPct val="0"/>
                </a:spcBef>
                <a:spcAft>
                  <a:spcPct val="0"/>
                </a:spcAft>
              </a:pPr>
              <a:t>4</a:t>
            </a:fld>
            <a:endParaRPr lang="cs-CZ"/>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8002" name="Zástupný symbol pro obrázek snímku 1"/>
          <p:cNvSpPr>
            <a:spLocks noGrp="1" noRot="1" noChangeAspect="1" noTextEdit="1"/>
          </p:cNvSpPr>
          <p:nvPr>
            <p:ph type="sldImg"/>
          </p:nvPr>
        </p:nvSpPr>
        <p:spPr bwMode="auto">
          <a:noFill/>
          <a:ln>
            <a:solidFill>
              <a:srgbClr val="000000"/>
            </a:solidFill>
            <a:miter lim="800000"/>
            <a:headEnd/>
            <a:tailEnd/>
          </a:ln>
        </p:spPr>
      </p:sp>
      <p:sp>
        <p:nvSpPr>
          <p:cNvPr id="128003" name="Zástupný symbol pro poznámky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endParaRPr lang="cs-CZ" smtClean="0"/>
          </a:p>
        </p:txBody>
      </p:sp>
      <p:sp>
        <p:nvSpPr>
          <p:cNvPr id="128004" name="Zástupný symbol pro zápatí 3"/>
          <p:cNvSpPr>
            <a:spLocks noGrp="1"/>
          </p:cNvSpPr>
          <p:nvPr>
            <p:ph type="ftr" sz="quarter" idx="4"/>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endParaRPr lang="cs-CZ" smtClean="0"/>
          </a:p>
        </p:txBody>
      </p:sp>
      <p:sp>
        <p:nvSpPr>
          <p:cNvPr id="128005" name="Zástupný symbol pro číslo snímku 4"/>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6B7DA388-918E-428F-9FFF-7AE560F7B976}" type="slidenum">
              <a:rPr lang="cs-CZ"/>
              <a:pPr fontAlgn="base">
                <a:spcBef>
                  <a:spcPct val="0"/>
                </a:spcBef>
                <a:spcAft>
                  <a:spcPct val="0"/>
                </a:spcAft>
              </a:pPr>
              <a:t>5</a:t>
            </a:fld>
            <a:endParaRPr lang="cs-CZ"/>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9026" name="Zástupný symbol pro obrázek snímku 1"/>
          <p:cNvSpPr>
            <a:spLocks noGrp="1" noRot="1" noChangeAspect="1" noTextEdit="1"/>
          </p:cNvSpPr>
          <p:nvPr>
            <p:ph type="sldImg"/>
          </p:nvPr>
        </p:nvSpPr>
        <p:spPr bwMode="auto">
          <a:noFill/>
          <a:ln>
            <a:solidFill>
              <a:srgbClr val="000000"/>
            </a:solidFill>
            <a:miter lim="800000"/>
            <a:headEnd/>
            <a:tailEnd/>
          </a:ln>
        </p:spPr>
      </p:sp>
      <p:sp>
        <p:nvSpPr>
          <p:cNvPr id="129027" name="Zástupný symbol pro poznámky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endParaRPr lang="cs-CZ" smtClean="0"/>
          </a:p>
        </p:txBody>
      </p:sp>
      <p:sp>
        <p:nvSpPr>
          <p:cNvPr id="129028" name="Zástupný symbol pro zápatí 3"/>
          <p:cNvSpPr>
            <a:spLocks noGrp="1"/>
          </p:cNvSpPr>
          <p:nvPr>
            <p:ph type="ftr" sz="quarter" idx="4"/>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endParaRPr lang="cs-CZ" smtClean="0"/>
          </a:p>
        </p:txBody>
      </p:sp>
      <p:sp>
        <p:nvSpPr>
          <p:cNvPr id="129029" name="Zástupný symbol pro číslo snímku 4"/>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60A70BAE-60BF-4AB3-881C-2A41DD6417F6}" type="slidenum">
              <a:rPr lang="cs-CZ"/>
              <a:pPr fontAlgn="base">
                <a:spcBef>
                  <a:spcPct val="0"/>
                </a:spcBef>
                <a:spcAft>
                  <a:spcPct val="0"/>
                </a:spcAft>
              </a:pPr>
              <a:t>6</a:t>
            </a:fld>
            <a:endParaRPr lang="cs-CZ"/>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0050" name="Zástupný symbol pro obrázek snímku 1"/>
          <p:cNvSpPr>
            <a:spLocks noGrp="1" noRot="1" noChangeAspect="1" noTextEdit="1"/>
          </p:cNvSpPr>
          <p:nvPr>
            <p:ph type="sldImg"/>
          </p:nvPr>
        </p:nvSpPr>
        <p:spPr bwMode="auto">
          <a:noFill/>
          <a:ln>
            <a:solidFill>
              <a:srgbClr val="000000"/>
            </a:solidFill>
            <a:miter lim="800000"/>
            <a:headEnd/>
            <a:tailEnd/>
          </a:ln>
        </p:spPr>
      </p:sp>
      <p:sp>
        <p:nvSpPr>
          <p:cNvPr id="130051" name="Zástupný symbol pro poznámky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endParaRPr lang="cs-CZ" smtClean="0"/>
          </a:p>
        </p:txBody>
      </p:sp>
      <p:sp>
        <p:nvSpPr>
          <p:cNvPr id="130052" name="Zástupný symbol pro zápatí 3"/>
          <p:cNvSpPr>
            <a:spLocks noGrp="1"/>
          </p:cNvSpPr>
          <p:nvPr>
            <p:ph type="ftr" sz="quarter" idx="4"/>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endParaRPr lang="cs-CZ" smtClean="0"/>
          </a:p>
        </p:txBody>
      </p:sp>
      <p:sp>
        <p:nvSpPr>
          <p:cNvPr id="130053" name="Zástupný symbol pro číslo snímku 4"/>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94ECA4A9-6082-4221-B7A0-3922AB6F87D4}" type="slidenum">
              <a:rPr lang="cs-CZ"/>
              <a:pPr fontAlgn="base">
                <a:spcBef>
                  <a:spcPct val="0"/>
                </a:spcBef>
                <a:spcAft>
                  <a:spcPct val="0"/>
                </a:spcAft>
              </a:pPr>
              <a:t>7</a:t>
            </a:fld>
            <a:endParaRPr lang="cs-CZ"/>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1074" name="Zástupný symbol pro obrázek snímku 1"/>
          <p:cNvSpPr>
            <a:spLocks noGrp="1" noRot="1" noChangeAspect="1" noTextEdit="1"/>
          </p:cNvSpPr>
          <p:nvPr>
            <p:ph type="sldImg"/>
          </p:nvPr>
        </p:nvSpPr>
        <p:spPr bwMode="auto">
          <a:noFill/>
          <a:ln>
            <a:solidFill>
              <a:srgbClr val="000000"/>
            </a:solidFill>
            <a:miter lim="800000"/>
            <a:headEnd/>
            <a:tailEnd/>
          </a:ln>
        </p:spPr>
      </p:sp>
      <p:sp>
        <p:nvSpPr>
          <p:cNvPr id="131075" name="Zástupný symbol pro poznámky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endParaRPr lang="cs-CZ" smtClean="0"/>
          </a:p>
        </p:txBody>
      </p:sp>
      <p:sp>
        <p:nvSpPr>
          <p:cNvPr id="131076" name="Zástupný symbol pro zápatí 3"/>
          <p:cNvSpPr>
            <a:spLocks noGrp="1"/>
          </p:cNvSpPr>
          <p:nvPr>
            <p:ph type="ftr" sz="quarter" idx="4"/>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endParaRPr lang="cs-CZ" smtClean="0"/>
          </a:p>
        </p:txBody>
      </p:sp>
      <p:sp>
        <p:nvSpPr>
          <p:cNvPr id="131077" name="Zástupný symbol pro číslo snímku 4"/>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5236C938-0B62-4383-8F38-EBC86F005CB2}" type="slidenum">
              <a:rPr lang="cs-CZ"/>
              <a:pPr fontAlgn="base">
                <a:spcBef>
                  <a:spcPct val="0"/>
                </a:spcBef>
                <a:spcAft>
                  <a:spcPct val="0"/>
                </a:spcAft>
              </a:pPr>
              <a:t>8</a:t>
            </a:fld>
            <a:endParaRPr lang="cs-CZ"/>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2098" name="Zástupný symbol pro obrázek snímku 1"/>
          <p:cNvSpPr>
            <a:spLocks noGrp="1" noRot="1" noChangeAspect="1" noTextEdit="1"/>
          </p:cNvSpPr>
          <p:nvPr>
            <p:ph type="sldImg"/>
          </p:nvPr>
        </p:nvSpPr>
        <p:spPr bwMode="auto">
          <a:noFill/>
          <a:ln>
            <a:solidFill>
              <a:srgbClr val="000000"/>
            </a:solidFill>
            <a:miter lim="800000"/>
            <a:headEnd/>
            <a:tailEnd/>
          </a:ln>
        </p:spPr>
      </p:sp>
      <p:sp>
        <p:nvSpPr>
          <p:cNvPr id="132099" name="Zástupný symbol pro poznámky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endParaRPr lang="cs-CZ" smtClean="0"/>
          </a:p>
        </p:txBody>
      </p:sp>
      <p:sp>
        <p:nvSpPr>
          <p:cNvPr id="132100" name="Zástupný symbol pro zápatí 3"/>
          <p:cNvSpPr>
            <a:spLocks noGrp="1"/>
          </p:cNvSpPr>
          <p:nvPr>
            <p:ph type="ftr" sz="quarter" idx="4"/>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endParaRPr lang="cs-CZ" smtClean="0"/>
          </a:p>
        </p:txBody>
      </p:sp>
      <p:sp>
        <p:nvSpPr>
          <p:cNvPr id="132101" name="Zástupný symbol pro číslo snímku 4"/>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5F052EA6-A765-4F0F-A945-DCF24DCFAC63}" type="slidenum">
              <a:rPr lang="cs-CZ"/>
              <a:pPr fontAlgn="base">
                <a:spcBef>
                  <a:spcPct val="0"/>
                </a:spcBef>
                <a:spcAft>
                  <a:spcPct val="0"/>
                </a:spcAft>
              </a:pPr>
              <a:t>9</a:t>
            </a:fld>
            <a:endParaRPr lang="cs-CZ"/>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22" name="Zástupný symbol pro obrázek snímku 1"/>
          <p:cNvSpPr>
            <a:spLocks noGrp="1" noRot="1" noChangeAspect="1" noTextEdit="1"/>
          </p:cNvSpPr>
          <p:nvPr>
            <p:ph type="sldImg"/>
          </p:nvPr>
        </p:nvSpPr>
        <p:spPr bwMode="auto">
          <a:noFill/>
          <a:ln>
            <a:solidFill>
              <a:srgbClr val="000000"/>
            </a:solidFill>
            <a:miter lim="800000"/>
            <a:headEnd/>
            <a:tailEnd/>
          </a:ln>
        </p:spPr>
      </p:sp>
      <p:sp>
        <p:nvSpPr>
          <p:cNvPr id="133123" name="Zástupný symbol pro poznámky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endParaRPr lang="cs-CZ" smtClean="0"/>
          </a:p>
        </p:txBody>
      </p:sp>
      <p:sp>
        <p:nvSpPr>
          <p:cNvPr id="133124" name="Zástupný symbol pro zápatí 3"/>
          <p:cNvSpPr>
            <a:spLocks noGrp="1"/>
          </p:cNvSpPr>
          <p:nvPr>
            <p:ph type="ftr" sz="quarter" idx="4"/>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endParaRPr lang="cs-CZ" smtClean="0"/>
          </a:p>
        </p:txBody>
      </p:sp>
      <p:sp>
        <p:nvSpPr>
          <p:cNvPr id="133125" name="Zástupný symbol pro číslo snímku 4"/>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3626C10D-15B7-40B2-B038-99A6BA529C2E}" type="slidenum">
              <a:rPr lang="cs-CZ"/>
              <a:pPr fontAlgn="base">
                <a:spcBef>
                  <a:spcPct val="0"/>
                </a:spcBef>
                <a:spcAft>
                  <a:spcPct val="0"/>
                </a:spcAft>
              </a:pPr>
              <a:t>10</a:t>
            </a:fld>
            <a:endParaRPr lang="cs-CZ"/>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4146" name="Zástupný symbol pro obrázek snímku 1"/>
          <p:cNvSpPr>
            <a:spLocks noGrp="1" noRot="1" noChangeAspect="1" noTextEdit="1"/>
          </p:cNvSpPr>
          <p:nvPr>
            <p:ph type="sldImg"/>
          </p:nvPr>
        </p:nvSpPr>
        <p:spPr bwMode="auto">
          <a:noFill/>
          <a:ln>
            <a:solidFill>
              <a:srgbClr val="000000"/>
            </a:solidFill>
            <a:miter lim="800000"/>
            <a:headEnd/>
            <a:tailEnd/>
          </a:ln>
        </p:spPr>
      </p:sp>
      <p:sp>
        <p:nvSpPr>
          <p:cNvPr id="134147" name="Zástupný symbol pro poznámky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endParaRPr lang="cs-CZ" smtClean="0"/>
          </a:p>
        </p:txBody>
      </p:sp>
      <p:sp>
        <p:nvSpPr>
          <p:cNvPr id="134148" name="Zástupný symbol pro zápatí 3"/>
          <p:cNvSpPr>
            <a:spLocks noGrp="1"/>
          </p:cNvSpPr>
          <p:nvPr>
            <p:ph type="ftr" sz="quarter" idx="4"/>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endParaRPr lang="cs-CZ" smtClean="0"/>
          </a:p>
        </p:txBody>
      </p:sp>
      <p:sp>
        <p:nvSpPr>
          <p:cNvPr id="134149" name="Zástupný symbol pro číslo snímku 4"/>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6DAB74A5-E57A-4C38-8D7E-BAA24462C14C}" type="slidenum">
              <a:rPr lang="cs-CZ"/>
              <a:pPr fontAlgn="base">
                <a:spcBef>
                  <a:spcPct val="0"/>
                </a:spcBef>
                <a:spcAft>
                  <a:spcPct val="0"/>
                </a:spcAft>
              </a:pPr>
              <a:t>11</a:t>
            </a:fld>
            <a:endParaRPr lang="cs-CZ"/>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5170" name="Zástupný symbol pro obrázek snímku 1"/>
          <p:cNvSpPr>
            <a:spLocks noGrp="1" noRot="1" noChangeAspect="1" noTextEdit="1"/>
          </p:cNvSpPr>
          <p:nvPr>
            <p:ph type="sldImg"/>
          </p:nvPr>
        </p:nvSpPr>
        <p:spPr bwMode="auto">
          <a:noFill/>
          <a:ln>
            <a:solidFill>
              <a:srgbClr val="000000"/>
            </a:solidFill>
            <a:miter lim="800000"/>
            <a:headEnd/>
            <a:tailEnd/>
          </a:ln>
        </p:spPr>
      </p:sp>
      <p:sp>
        <p:nvSpPr>
          <p:cNvPr id="135171" name="Zástupný symbol pro poznámky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endParaRPr lang="cs-CZ" smtClean="0"/>
          </a:p>
        </p:txBody>
      </p:sp>
      <p:sp>
        <p:nvSpPr>
          <p:cNvPr id="135172" name="Zástupný symbol pro zápatí 3"/>
          <p:cNvSpPr>
            <a:spLocks noGrp="1"/>
          </p:cNvSpPr>
          <p:nvPr>
            <p:ph type="ftr" sz="quarter" idx="4"/>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endParaRPr lang="cs-CZ" smtClean="0"/>
          </a:p>
        </p:txBody>
      </p:sp>
      <p:sp>
        <p:nvSpPr>
          <p:cNvPr id="135173" name="Zástupný symbol pro číslo snímku 4"/>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1333560A-3D34-49A9-9A86-811449BF2A81}" type="slidenum">
              <a:rPr lang="cs-CZ"/>
              <a:pPr fontAlgn="base">
                <a:spcBef>
                  <a:spcPct val="0"/>
                </a:spcBef>
                <a:spcAft>
                  <a:spcPct val="0"/>
                </a:spcAft>
              </a:pPr>
              <a:t>12</a:t>
            </a:fld>
            <a:endParaRPr lang="cs-CZ"/>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6194" name="Zástupný symbol pro obrázek snímku 1"/>
          <p:cNvSpPr>
            <a:spLocks noGrp="1" noRot="1" noChangeAspect="1" noTextEdit="1"/>
          </p:cNvSpPr>
          <p:nvPr>
            <p:ph type="sldImg"/>
          </p:nvPr>
        </p:nvSpPr>
        <p:spPr bwMode="auto">
          <a:noFill/>
          <a:ln>
            <a:solidFill>
              <a:srgbClr val="000000"/>
            </a:solidFill>
            <a:miter lim="800000"/>
            <a:headEnd/>
            <a:tailEnd/>
          </a:ln>
        </p:spPr>
      </p:sp>
      <p:sp>
        <p:nvSpPr>
          <p:cNvPr id="136195" name="Zástupný symbol pro poznámky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endParaRPr lang="cs-CZ" smtClean="0"/>
          </a:p>
        </p:txBody>
      </p:sp>
      <p:sp>
        <p:nvSpPr>
          <p:cNvPr id="136196" name="Zástupný symbol pro zápatí 3"/>
          <p:cNvSpPr>
            <a:spLocks noGrp="1"/>
          </p:cNvSpPr>
          <p:nvPr>
            <p:ph type="ftr" sz="quarter" idx="4"/>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endParaRPr lang="cs-CZ" smtClean="0"/>
          </a:p>
        </p:txBody>
      </p:sp>
      <p:sp>
        <p:nvSpPr>
          <p:cNvPr id="136197" name="Zástupný symbol pro číslo snímku 4"/>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D8DC68D8-EC58-494E-830E-275F64CAACAA}" type="slidenum">
              <a:rPr lang="cs-CZ"/>
              <a:pPr fontAlgn="base">
                <a:spcBef>
                  <a:spcPct val="0"/>
                </a:spcBef>
                <a:spcAft>
                  <a:spcPct val="0"/>
                </a:spcAft>
              </a:pPr>
              <a:t>13</a:t>
            </a:fld>
            <a:endParaRPr lang="cs-CZ"/>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7218" name="Zástupný symbol pro obrázek snímku 1"/>
          <p:cNvSpPr>
            <a:spLocks noGrp="1" noRot="1" noChangeAspect="1" noTextEdit="1"/>
          </p:cNvSpPr>
          <p:nvPr>
            <p:ph type="sldImg"/>
          </p:nvPr>
        </p:nvSpPr>
        <p:spPr bwMode="auto">
          <a:noFill/>
          <a:ln>
            <a:solidFill>
              <a:srgbClr val="000000"/>
            </a:solidFill>
            <a:miter lim="800000"/>
            <a:headEnd/>
            <a:tailEnd/>
          </a:ln>
        </p:spPr>
      </p:sp>
      <p:sp>
        <p:nvSpPr>
          <p:cNvPr id="137219" name="Zástupný symbol pro poznámky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endParaRPr lang="cs-CZ" smtClean="0"/>
          </a:p>
        </p:txBody>
      </p:sp>
      <p:sp>
        <p:nvSpPr>
          <p:cNvPr id="137220" name="Zástupný symbol pro zápatí 3"/>
          <p:cNvSpPr>
            <a:spLocks noGrp="1"/>
          </p:cNvSpPr>
          <p:nvPr>
            <p:ph type="ftr" sz="quarter" idx="4"/>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endParaRPr lang="cs-CZ" smtClean="0"/>
          </a:p>
        </p:txBody>
      </p:sp>
      <p:sp>
        <p:nvSpPr>
          <p:cNvPr id="137221" name="Zástupný symbol pro číslo snímku 4"/>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375EB256-2DB7-49D7-B2AE-262992926FEC}" type="slidenum">
              <a:rPr lang="cs-CZ"/>
              <a:pPr fontAlgn="base">
                <a:spcBef>
                  <a:spcPct val="0"/>
                </a:spcBef>
                <a:spcAft>
                  <a:spcPct val="0"/>
                </a:spcAft>
              </a:pPr>
              <a:t>14</a:t>
            </a:fld>
            <a:endParaRPr lang="cs-CZ"/>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8242" name="Zástupný symbol pro obrázek snímku 1"/>
          <p:cNvSpPr>
            <a:spLocks noGrp="1" noRot="1" noChangeAspect="1" noTextEdit="1"/>
          </p:cNvSpPr>
          <p:nvPr>
            <p:ph type="sldImg"/>
          </p:nvPr>
        </p:nvSpPr>
        <p:spPr bwMode="auto">
          <a:noFill/>
          <a:ln>
            <a:solidFill>
              <a:srgbClr val="000000"/>
            </a:solidFill>
            <a:miter lim="800000"/>
            <a:headEnd/>
            <a:tailEnd/>
          </a:ln>
        </p:spPr>
      </p:sp>
      <p:sp>
        <p:nvSpPr>
          <p:cNvPr id="138243" name="Zástupný symbol pro poznámky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endParaRPr lang="cs-CZ" smtClean="0"/>
          </a:p>
        </p:txBody>
      </p:sp>
      <p:sp>
        <p:nvSpPr>
          <p:cNvPr id="138244" name="Zástupný symbol pro zápatí 3"/>
          <p:cNvSpPr>
            <a:spLocks noGrp="1"/>
          </p:cNvSpPr>
          <p:nvPr>
            <p:ph type="ftr" sz="quarter" idx="4"/>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endParaRPr lang="cs-CZ" smtClean="0"/>
          </a:p>
        </p:txBody>
      </p:sp>
      <p:sp>
        <p:nvSpPr>
          <p:cNvPr id="138245" name="Zástupný symbol pro číslo snímku 4"/>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90B1AA7A-B66D-451C-8AFC-CF7C75547EE1}" type="slidenum">
              <a:rPr lang="cs-CZ"/>
              <a:pPr fontAlgn="base">
                <a:spcBef>
                  <a:spcPct val="0"/>
                </a:spcBef>
                <a:spcAft>
                  <a:spcPct val="0"/>
                </a:spcAft>
              </a:pPr>
              <a:t>15</a:t>
            </a:fld>
            <a:endParaRPr lang="cs-CZ"/>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9266" name="Zástupný symbol pro obrázek snímku 1"/>
          <p:cNvSpPr>
            <a:spLocks noGrp="1" noRot="1" noChangeAspect="1" noTextEdit="1"/>
          </p:cNvSpPr>
          <p:nvPr>
            <p:ph type="sldImg"/>
          </p:nvPr>
        </p:nvSpPr>
        <p:spPr bwMode="auto">
          <a:noFill/>
          <a:ln>
            <a:solidFill>
              <a:srgbClr val="000000"/>
            </a:solidFill>
            <a:miter lim="800000"/>
            <a:headEnd/>
            <a:tailEnd/>
          </a:ln>
        </p:spPr>
      </p:sp>
      <p:sp>
        <p:nvSpPr>
          <p:cNvPr id="139267" name="Zástupný symbol pro poznámky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endParaRPr lang="cs-CZ" smtClean="0"/>
          </a:p>
        </p:txBody>
      </p:sp>
      <p:sp>
        <p:nvSpPr>
          <p:cNvPr id="139268" name="Zástupný symbol pro zápatí 3"/>
          <p:cNvSpPr>
            <a:spLocks noGrp="1"/>
          </p:cNvSpPr>
          <p:nvPr>
            <p:ph type="ftr" sz="quarter" idx="4"/>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endParaRPr lang="cs-CZ" smtClean="0"/>
          </a:p>
        </p:txBody>
      </p:sp>
      <p:sp>
        <p:nvSpPr>
          <p:cNvPr id="139269" name="Zástupný symbol pro číslo snímku 4"/>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637C8B88-A23B-41E2-A3B7-5D3880EF4BC5}" type="slidenum">
              <a:rPr lang="cs-CZ"/>
              <a:pPr fontAlgn="base">
                <a:spcBef>
                  <a:spcPct val="0"/>
                </a:spcBef>
                <a:spcAft>
                  <a:spcPct val="0"/>
                </a:spcAft>
              </a:pPr>
              <a:t>16</a:t>
            </a:fld>
            <a:endParaRPr lang="cs-CZ"/>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0290" name="Zástupný symbol pro obrázek snímku 1"/>
          <p:cNvSpPr>
            <a:spLocks noGrp="1" noRot="1" noChangeAspect="1" noTextEdit="1"/>
          </p:cNvSpPr>
          <p:nvPr>
            <p:ph type="sldImg"/>
          </p:nvPr>
        </p:nvSpPr>
        <p:spPr bwMode="auto">
          <a:noFill/>
          <a:ln>
            <a:solidFill>
              <a:srgbClr val="000000"/>
            </a:solidFill>
            <a:miter lim="800000"/>
            <a:headEnd/>
            <a:tailEnd/>
          </a:ln>
        </p:spPr>
      </p:sp>
      <p:sp>
        <p:nvSpPr>
          <p:cNvPr id="140291" name="Zástupný symbol pro poznámky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endParaRPr lang="cs-CZ" smtClean="0"/>
          </a:p>
        </p:txBody>
      </p:sp>
      <p:sp>
        <p:nvSpPr>
          <p:cNvPr id="140292" name="Zástupný symbol pro zápatí 3"/>
          <p:cNvSpPr>
            <a:spLocks noGrp="1"/>
          </p:cNvSpPr>
          <p:nvPr>
            <p:ph type="ftr" sz="quarter" idx="4"/>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endParaRPr lang="cs-CZ" smtClean="0"/>
          </a:p>
        </p:txBody>
      </p:sp>
      <p:sp>
        <p:nvSpPr>
          <p:cNvPr id="140293" name="Zástupný symbol pro číslo snímku 4"/>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8950EBFE-8E9B-4A96-AAA9-56B2E6D5ABC4}" type="slidenum">
              <a:rPr lang="cs-CZ"/>
              <a:pPr fontAlgn="base">
                <a:spcBef>
                  <a:spcPct val="0"/>
                </a:spcBef>
                <a:spcAft>
                  <a:spcPct val="0"/>
                </a:spcAft>
              </a:pPr>
              <a:t>17</a:t>
            </a:fld>
            <a:endParaRPr lang="cs-CZ"/>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1314" name="Zástupný symbol pro obrázek snímku 1"/>
          <p:cNvSpPr>
            <a:spLocks noGrp="1" noRot="1" noChangeAspect="1" noTextEdit="1"/>
          </p:cNvSpPr>
          <p:nvPr>
            <p:ph type="sldImg"/>
          </p:nvPr>
        </p:nvSpPr>
        <p:spPr bwMode="auto">
          <a:noFill/>
          <a:ln>
            <a:solidFill>
              <a:srgbClr val="000000"/>
            </a:solidFill>
            <a:miter lim="800000"/>
            <a:headEnd/>
            <a:tailEnd/>
          </a:ln>
        </p:spPr>
      </p:sp>
      <p:sp>
        <p:nvSpPr>
          <p:cNvPr id="141315" name="Zástupný symbol pro poznámky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endParaRPr lang="cs-CZ" smtClean="0"/>
          </a:p>
        </p:txBody>
      </p:sp>
      <p:sp>
        <p:nvSpPr>
          <p:cNvPr id="141316" name="Zástupný symbol pro zápatí 3"/>
          <p:cNvSpPr>
            <a:spLocks noGrp="1"/>
          </p:cNvSpPr>
          <p:nvPr>
            <p:ph type="ftr" sz="quarter" idx="4"/>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endParaRPr lang="cs-CZ" smtClean="0"/>
          </a:p>
        </p:txBody>
      </p:sp>
      <p:sp>
        <p:nvSpPr>
          <p:cNvPr id="141317" name="Zástupný symbol pro číslo snímku 4"/>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B0D3D5C6-A833-4D51-A865-5A990DC8FBB1}" type="slidenum">
              <a:rPr lang="cs-CZ"/>
              <a:pPr fontAlgn="base">
                <a:spcBef>
                  <a:spcPct val="0"/>
                </a:spcBef>
                <a:spcAft>
                  <a:spcPct val="0"/>
                </a:spcAft>
              </a:pPr>
              <a:t>18</a:t>
            </a:fld>
            <a:endParaRPr lang="cs-CZ"/>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2338" name="Zástupný symbol pro obrázek snímku 1"/>
          <p:cNvSpPr>
            <a:spLocks noGrp="1" noRot="1" noChangeAspect="1" noTextEdit="1"/>
          </p:cNvSpPr>
          <p:nvPr>
            <p:ph type="sldImg"/>
          </p:nvPr>
        </p:nvSpPr>
        <p:spPr bwMode="auto">
          <a:noFill/>
          <a:ln>
            <a:solidFill>
              <a:srgbClr val="000000"/>
            </a:solidFill>
            <a:miter lim="800000"/>
            <a:headEnd/>
            <a:tailEnd/>
          </a:ln>
        </p:spPr>
      </p:sp>
      <p:sp>
        <p:nvSpPr>
          <p:cNvPr id="142339" name="Zástupný symbol pro poznámky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endParaRPr lang="cs-CZ" smtClean="0"/>
          </a:p>
        </p:txBody>
      </p:sp>
      <p:sp>
        <p:nvSpPr>
          <p:cNvPr id="142340" name="Zástupný symbol pro zápatí 3"/>
          <p:cNvSpPr>
            <a:spLocks noGrp="1"/>
          </p:cNvSpPr>
          <p:nvPr>
            <p:ph type="ftr" sz="quarter" idx="4"/>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endParaRPr lang="cs-CZ" smtClean="0"/>
          </a:p>
        </p:txBody>
      </p:sp>
      <p:sp>
        <p:nvSpPr>
          <p:cNvPr id="142341" name="Zástupný symbol pro číslo snímku 4"/>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8CA7B5C8-D280-4D8B-971B-EFBE85E50ACF}" type="slidenum">
              <a:rPr lang="cs-CZ"/>
              <a:pPr fontAlgn="base">
                <a:spcBef>
                  <a:spcPct val="0"/>
                </a:spcBef>
                <a:spcAft>
                  <a:spcPct val="0"/>
                </a:spcAft>
              </a:pPr>
              <a:t>19</a:t>
            </a:fld>
            <a:endParaRPr lang="cs-CZ"/>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62" name="Zástupný symbol pro obrázek snímku 1"/>
          <p:cNvSpPr>
            <a:spLocks noGrp="1" noRot="1" noChangeAspect="1" noTextEdit="1"/>
          </p:cNvSpPr>
          <p:nvPr>
            <p:ph type="sldImg"/>
          </p:nvPr>
        </p:nvSpPr>
        <p:spPr bwMode="auto">
          <a:noFill/>
          <a:ln>
            <a:solidFill>
              <a:srgbClr val="000000"/>
            </a:solidFill>
            <a:miter lim="800000"/>
            <a:headEnd/>
            <a:tailEnd/>
          </a:ln>
        </p:spPr>
      </p:sp>
      <p:sp>
        <p:nvSpPr>
          <p:cNvPr id="143363" name="Zástupný symbol pro poznámky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endParaRPr lang="cs-CZ" smtClean="0"/>
          </a:p>
        </p:txBody>
      </p:sp>
      <p:sp>
        <p:nvSpPr>
          <p:cNvPr id="143364" name="Zástupný symbol pro zápatí 3"/>
          <p:cNvSpPr>
            <a:spLocks noGrp="1"/>
          </p:cNvSpPr>
          <p:nvPr>
            <p:ph type="ftr" sz="quarter" idx="4"/>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endParaRPr lang="cs-CZ" smtClean="0"/>
          </a:p>
        </p:txBody>
      </p:sp>
      <p:sp>
        <p:nvSpPr>
          <p:cNvPr id="143365" name="Zástupný symbol pro číslo snímku 4"/>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18BBAD46-01A4-4B3B-8D46-CC8A74E751F8}" type="slidenum">
              <a:rPr lang="cs-CZ"/>
              <a:pPr fontAlgn="base">
                <a:spcBef>
                  <a:spcPct val="0"/>
                </a:spcBef>
                <a:spcAft>
                  <a:spcPct val="0"/>
                </a:spcAft>
              </a:pPr>
              <a:t>20</a:t>
            </a:fld>
            <a:endParaRPr lang="cs-CZ"/>
          </a:p>
        </p:txBody>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4386" name="Zástupný symbol pro obrázek snímku 1"/>
          <p:cNvSpPr>
            <a:spLocks noGrp="1" noRot="1" noChangeAspect="1" noTextEdit="1"/>
          </p:cNvSpPr>
          <p:nvPr>
            <p:ph type="sldImg"/>
          </p:nvPr>
        </p:nvSpPr>
        <p:spPr bwMode="auto">
          <a:noFill/>
          <a:ln>
            <a:solidFill>
              <a:srgbClr val="000000"/>
            </a:solidFill>
            <a:miter lim="800000"/>
            <a:headEnd/>
            <a:tailEnd/>
          </a:ln>
        </p:spPr>
      </p:sp>
      <p:sp>
        <p:nvSpPr>
          <p:cNvPr id="144387" name="Zástupný symbol pro poznámky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endParaRPr lang="cs-CZ" smtClean="0"/>
          </a:p>
        </p:txBody>
      </p:sp>
      <p:sp>
        <p:nvSpPr>
          <p:cNvPr id="144388" name="Zástupný symbol pro zápatí 3"/>
          <p:cNvSpPr>
            <a:spLocks noGrp="1"/>
          </p:cNvSpPr>
          <p:nvPr>
            <p:ph type="ftr" sz="quarter" idx="4"/>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endParaRPr lang="cs-CZ" smtClean="0"/>
          </a:p>
        </p:txBody>
      </p:sp>
      <p:sp>
        <p:nvSpPr>
          <p:cNvPr id="144389" name="Zástupný symbol pro číslo snímku 4"/>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8F26CF36-F143-4685-A8A6-1344EFE5D309}" type="slidenum">
              <a:rPr lang="cs-CZ"/>
              <a:pPr fontAlgn="base">
                <a:spcBef>
                  <a:spcPct val="0"/>
                </a:spcBef>
                <a:spcAft>
                  <a:spcPct val="0"/>
                </a:spcAft>
              </a:pPr>
              <a:t>21</a:t>
            </a:fld>
            <a:endParaRPr lang="cs-CZ"/>
          </a:p>
        </p:txBody>
      </p:sp>
    </p:spTree>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5410" name="Zástupný symbol pro obrázek snímku 1"/>
          <p:cNvSpPr>
            <a:spLocks noGrp="1" noRot="1" noChangeAspect="1" noTextEdit="1"/>
          </p:cNvSpPr>
          <p:nvPr>
            <p:ph type="sldImg"/>
          </p:nvPr>
        </p:nvSpPr>
        <p:spPr bwMode="auto">
          <a:noFill/>
          <a:ln>
            <a:solidFill>
              <a:srgbClr val="000000"/>
            </a:solidFill>
            <a:miter lim="800000"/>
            <a:headEnd/>
            <a:tailEnd/>
          </a:ln>
        </p:spPr>
      </p:sp>
      <p:sp>
        <p:nvSpPr>
          <p:cNvPr id="145411" name="Zástupný symbol pro poznámky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endParaRPr lang="cs-CZ" smtClean="0"/>
          </a:p>
        </p:txBody>
      </p:sp>
      <p:sp>
        <p:nvSpPr>
          <p:cNvPr id="145412" name="Zástupný symbol pro zápatí 3"/>
          <p:cNvSpPr>
            <a:spLocks noGrp="1"/>
          </p:cNvSpPr>
          <p:nvPr>
            <p:ph type="ftr" sz="quarter" idx="4"/>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endParaRPr lang="cs-CZ" smtClean="0"/>
          </a:p>
        </p:txBody>
      </p:sp>
      <p:sp>
        <p:nvSpPr>
          <p:cNvPr id="145413" name="Zástupný symbol pro číslo snímku 4"/>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DD45E7A8-8323-479F-9FE2-FE729943B194}" type="slidenum">
              <a:rPr lang="cs-CZ"/>
              <a:pPr fontAlgn="base">
                <a:spcBef>
                  <a:spcPct val="0"/>
                </a:spcBef>
                <a:spcAft>
                  <a:spcPct val="0"/>
                </a:spcAft>
              </a:pPr>
              <a:t>22</a:t>
            </a:fld>
            <a:endParaRPr lang="cs-CZ"/>
          </a:p>
        </p:txBody>
      </p:sp>
    </p:spTree>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6434" name="Zástupný symbol pro obrázek snímku 1"/>
          <p:cNvSpPr>
            <a:spLocks noGrp="1" noRot="1" noChangeAspect="1" noTextEdit="1"/>
          </p:cNvSpPr>
          <p:nvPr>
            <p:ph type="sldImg"/>
          </p:nvPr>
        </p:nvSpPr>
        <p:spPr bwMode="auto">
          <a:noFill/>
          <a:ln>
            <a:solidFill>
              <a:srgbClr val="000000"/>
            </a:solidFill>
            <a:miter lim="800000"/>
            <a:headEnd/>
            <a:tailEnd/>
          </a:ln>
        </p:spPr>
      </p:sp>
      <p:sp>
        <p:nvSpPr>
          <p:cNvPr id="146435" name="Zástupný symbol pro poznámky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endParaRPr lang="cs-CZ" smtClean="0"/>
          </a:p>
        </p:txBody>
      </p:sp>
      <p:sp>
        <p:nvSpPr>
          <p:cNvPr id="146436" name="Zástupný symbol pro zápatí 3"/>
          <p:cNvSpPr>
            <a:spLocks noGrp="1"/>
          </p:cNvSpPr>
          <p:nvPr>
            <p:ph type="ftr" sz="quarter" idx="4"/>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endParaRPr lang="cs-CZ" smtClean="0"/>
          </a:p>
        </p:txBody>
      </p:sp>
      <p:sp>
        <p:nvSpPr>
          <p:cNvPr id="146437" name="Zástupný symbol pro číslo snímku 4"/>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DD772CD8-EFB5-4314-89EA-A058244B0D7A}" type="slidenum">
              <a:rPr lang="cs-CZ"/>
              <a:pPr fontAlgn="base">
                <a:spcBef>
                  <a:spcPct val="0"/>
                </a:spcBef>
                <a:spcAft>
                  <a:spcPct val="0"/>
                </a:spcAft>
              </a:pPr>
              <a:t>23</a:t>
            </a:fld>
            <a:endParaRPr lang="cs-CZ"/>
          </a:p>
        </p:txBody>
      </p:sp>
    </p:spTree>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7458" name="Zástupný symbol pro obrázek snímku 1"/>
          <p:cNvSpPr>
            <a:spLocks noGrp="1" noRot="1" noChangeAspect="1" noTextEdit="1"/>
          </p:cNvSpPr>
          <p:nvPr>
            <p:ph type="sldImg"/>
          </p:nvPr>
        </p:nvSpPr>
        <p:spPr bwMode="auto">
          <a:noFill/>
          <a:ln>
            <a:solidFill>
              <a:srgbClr val="000000"/>
            </a:solidFill>
            <a:miter lim="800000"/>
            <a:headEnd/>
            <a:tailEnd/>
          </a:ln>
        </p:spPr>
      </p:sp>
      <p:sp>
        <p:nvSpPr>
          <p:cNvPr id="147459" name="Zástupný symbol pro poznámky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endParaRPr lang="cs-CZ" smtClean="0"/>
          </a:p>
        </p:txBody>
      </p:sp>
      <p:sp>
        <p:nvSpPr>
          <p:cNvPr id="147460" name="Zástupný symbol pro zápatí 3"/>
          <p:cNvSpPr>
            <a:spLocks noGrp="1"/>
          </p:cNvSpPr>
          <p:nvPr>
            <p:ph type="ftr" sz="quarter" idx="4"/>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endParaRPr lang="cs-CZ" smtClean="0"/>
          </a:p>
        </p:txBody>
      </p:sp>
      <p:sp>
        <p:nvSpPr>
          <p:cNvPr id="147461" name="Zástupný symbol pro číslo snímku 4"/>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5DE0ADA0-F585-40F5-BF08-26B7F838BA63}" type="slidenum">
              <a:rPr lang="cs-CZ"/>
              <a:pPr fontAlgn="base">
                <a:spcBef>
                  <a:spcPct val="0"/>
                </a:spcBef>
                <a:spcAft>
                  <a:spcPct val="0"/>
                </a:spcAft>
              </a:pPr>
              <a:t>24</a:t>
            </a:fld>
            <a:endParaRPr lang="cs-CZ"/>
          </a:p>
        </p:txBody>
      </p:sp>
    </p:spTree>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8482" name="Zástupný symbol pro obrázek snímku 1"/>
          <p:cNvSpPr>
            <a:spLocks noGrp="1" noRot="1" noChangeAspect="1" noTextEdit="1"/>
          </p:cNvSpPr>
          <p:nvPr>
            <p:ph type="sldImg"/>
          </p:nvPr>
        </p:nvSpPr>
        <p:spPr bwMode="auto">
          <a:noFill/>
          <a:ln>
            <a:solidFill>
              <a:srgbClr val="000000"/>
            </a:solidFill>
            <a:miter lim="800000"/>
            <a:headEnd/>
            <a:tailEnd/>
          </a:ln>
        </p:spPr>
      </p:sp>
      <p:sp>
        <p:nvSpPr>
          <p:cNvPr id="148483" name="Zástupný symbol pro poznámky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endParaRPr lang="cs-CZ" smtClean="0"/>
          </a:p>
        </p:txBody>
      </p:sp>
      <p:sp>
        <p:nvSpPr>
          <p:cNvPr id="148484" name="Zástupný symbol pro zápatí 3"/>
          <p:cNvSpPr>
            <a:spLocks noGrp="1"/>
          </p:cNvSpPr>
          <p:nvPr>
            <p:ph type="ftr" sz="quarter" idx="4"/>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endParaRPr lang="cs-CZ" smtClean="0"/>
          </a:p>
        </p:txBody>
      </p:sp>
      <p:sp>
        <p:nvSpPr>
          <p:cNvPr id="148485" name="Zástupný symbol pro číslo snímku 4"/>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85CB60ED-3095-44B6-BA0C-6D73E254F8E7}" type="slidenum">
              <a:rPr lang="cs-CZ"/>
              <a:pPr fontAlgn="base">
                <a:spcBef>
                  <a:spcPct val="0"/>
                </a:spcBef>
                <a:spcAft>
                  <a:spcPct val="0"/>
                </a:spcAft>
              </a:pPr>
              <a:t>25</a:t>
            </a:fld>
            <a:endParaRPr lang="cs-CZ"/>
          </a:p>
        </p:txBody>
      </p:sp>
    </p:spTree>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9506" name="Zástupný symbol pro obrázek snímku 1"/>
          <p:cNvSpPr>
            <a:spLocks noGrp="1" noRot="1" noChangeAspect="1" noTextEdit="1"/>
          </p:cNvSpPr>
          <p:nvPr>
            <p:ph type="sldImg"/>
          </p:nvPr>
        </p:nvSpPr>
        <p:spPr bwMode="auto">
          <a:noFill/>
          <a:ln>
            <a:solidFill>
              <a:srgbClr val="000000"/>
            </a:solidFill>
            <a:miter lim="800000"/>
            <a:headEnd/>
            <a:tailEnd/>
          </a:ln>
        </p:spPr>
      </p:sp>
      <p:sp>
        <p:nvSpPr>
          <p:cNvPr id="149507" name="Zástupný symbol pro poznámky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endParaRPr lang="cs-CZ" smtClean="0"/>
          </a:p>
        </p:txBody>
      </p:sp>
      <p:sp>
        <p:nvSpPr>
          <p:cNvPr id="149508" name="Zástupný symbol pro zápatí 3"/>
          <p:cNvSpPr>
            <a:spLocks noGrp="1"/>
          </p:cNvSpPr>
          <p:nvPr>
            <p:ph type="ftr" sz="quarter" idx="4"/>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endParaRPr lang="cs-CZ" smtClean="0"/>
          </a:p>
        </p:txBody>
      </p:sp>
      <p:sp>
        <p:nvSpPr>
          <p:cNvPr id="149509" name="Zástupný symbol pro číslo snímku 4"/>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58FD4F5D-7A59-42F3-ACD0-4642EDB8242B}" type="slidenum">
              <a:rPr lang="cs-CZ"/>
              <a:pPr fontAlgn="base">
                <a:spcBef>
                  <a:spcPct val="0"/>
                </a:spcBef>
                <a:spcAft>
                  <a:spcPct val="0"/>
                </a:spcAft>
              </a:pPr>
              <a:t>26</a:t>
            </a:fld>
            <a:endParaRPr lang="cs-CZ"/>
          </a:p>
        </p:txBody>
      </p:sp>
    </p:spTree>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0530" name="Zástupný symbol pro obrázek snímku 1"/>
          <p:cNvSpPr>
            <a:spLocks noGrp="1" noRot="1" noChangeAspect="1" noTextEdit="1"/>
          </p:cNvSpPr>
          <p:nvPr>
            <p:ph type="sldImg"/>
          </p:nvPr>
        </p:nvSpPr>
        <p:spPr bwMode="auto">
          <a:noFill/>
          <a:ln>
            <a:solidFill>
              <a:srgbClr val="000000"/>
            </a:solidFill>
            <a:miter lim="800000"/>
            <a:headEnd/>
            <a:tailEnd/>
          </a:ln>
        </p:spPr>
      </p:sp>
      <p:sp>
        <p:nvSpPr>
          <p:cNvPr id="150531" name="Zástupný symbol pro poznámky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endParaRPr lang="cs-CZ" smtClean="0"/>
          </a:p>
        </p:txBody>
      </p:sp>
      <p:sp>
        <p:nvSpPr>
          <p:cNvPr id="150532" name="Zástupný symbol pro zápatí 3"/>
          <p:cNvSpPr>
            <a:spLocks noGrp="1"/>
          </p:cNvSpPr>
          <p:nvPr>
            <p:ph type="ftr" sz="quarter" idx="4"/>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endParaRPr lang="cs-CZ" smtClean="0"/>
          </a:p>
        </p:txBody>
      </p:sp>
      <p:sp>
        <p:nvSpPr>
          <p:cNvPr id="150533" name="Zástupný symbol pro číslo snímku 4"/>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17DBD0BF-23CB-4BD1-91F3-5D3BD93255CA}" type="slidenum">
              <a:rPr lang="cs-CZ"/>
              <a:pPr fontAlgn="base">
                <a:spcBef>
                  <a:spcPct val="0"/>
                </a:spcBef>
                <a:spcAft>
                  <a:spcPct val="0"/>
                </a:spcAft>
              </a:pPr>
              <a:t>27</a:t>
            </a:fld>
            <a:endParaRPr lang="cs-CZ"/>
          </a:p>
        </p:txBody>
      </p:sp>
    </p:spTree>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1554" name="Zástupný symbol pro obrázek snímku 1"/>
          <p:cNvSpPr>
            <a:spLocks noGrp="1" noRot="1" noChangeAspect="1" noTextEdit="1"/>
          </p:cNvSpPr>
          <p:nvPr>
            <p:ph type="sldImg"/>
          </p:nvPr>
        </p:nvSpPr>
        <p:spPr bwMode="auto">
          <a:noFill/>
          <a:ln>
            <a:solidFill>
              <a:srgbClr val="000000"/>
            </a:solidFill>
            <a:miter lim="800000"/>
            <a:headEnd/>
            <a:tailEnd/>
          </a:ln>
        </p:spPr>
      </p:sp>
      <p:sp>
        <p:nvSpPr>
          <p:cNvPr id="151555" name="Zástupný symbol pro poznámky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endParaRPr lang="cs-CZ" smtClean="0"/>
          </a:p>
        </p:txBody>
      </p:sp>
      <p:sp>
        <p:nvSpPr>
          <p:cNvPr id="151556" name="Zástupný symbol pro zápatí 3"/>
          <p:cNvSpPr>
            <a:spLocks noGrp="1"/>
          </p:cNvSpPr>
          <p:nvPr>
            <p:ph type="ftr" sz="quarter" idx="4"/>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endParaRPr lang="cs-CZ" smtClean="0"/>
          </a:p>
        </p:txBody>
      </p:sp>
      <p:sp>
        <p:nvSpPr>
          <p:cNvPr id="151557" name="Zástupný symbol pro číslo snímku 4"/>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E9811AF2-336C-486D-ABD9-C33466BA6E1C}" type="slidenum">
              <a:rPr lang="cs-CZ"/>
              <a:pPr fontAlgn="base">
                <a:spcBef>
                  <a:spcPct val="0"/>
                </a:spcBef>
                <a:spcAft>
                  <a:spcPct val="0"/>
                </a:spcAft>
              </a:pPr>
              <a:t>28</a:t>
            </a:fld>
            <a:endParaRPr lang="cs-CZ"/>
          </a:p>
        </p:txBody>
      </p:sp>
    </p:spTree>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2578" name="Zástupný symbol pro obrázek snímku 1"/>
          <p:cNvSpPr>
            <a:spLocks noGrp="1" noRot="1" noChangeAspect="1" noTextEdit="1"/>
          </p:cNvSpPr>
          <p:nvPr>
            <p:ph type="sldImg"/>
          </p:nvPr>
        </p:nvSpPr>
        <p:spPr bwMode="auto">
          <a:noFill/>
          <a:ln>
            <a:solidFill>
              <a:srgbClr val="000000"/>
            </a:solidFill>
            <a:miter lim="800000"/>
            <a:headEnd/>
            <a:tailEnd/>
          </a:ln>
        </p:spPr>
      </p:sp>
      <p:sp>
        <p:nvSpPr>
          <p:cNvPr id="152579" name="Zástupný symbol pro poznámky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endParaRPr lang="cs-CZ" smtClean="0"/>
          </a:p>
        </p:txBody>
      </p:sp>
      <p:sp>
        <p:nvSpPr>
          <p:cNvPr id="152580" name="Zástupný symbol pro zápatí 3"/>
          <p:cNvSpPr>
            <a:spLocks noGrp="1"/>
          </p:cNvSpPr>
          <p:nvPr>
            <p:ph type="ftr" sz="quarter" idx="4"/>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endParaRPr lang="cs-CZ" smtClean="0"/>
          </a:p>
        </p:txBody>
      </p:sp>
      <p:sp>
        <p:nvSpPr>
          <p:cNvPr id="152581" name="Zástupný symbol pro číslo snímku 4"/>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9AA1D78F-AAED-4A15-937A-ABD30658434E}" type="slidenum">
              <a:rPr lang="cs-CZ"/>
              <a:pPr fontAlgn="base">
                <a:spcBef>
                  <a:spcPct val="0"/>
                </a:spcBef>
                <a:spcAft>
                  <a:spcPct val="0"/>
                </a:spcAft>
              </a:pPr>
              <a:t>29</a:t>
            </a:fld>
            <a:endParaRPr lang="cs-CZ"/>
          </a:p>
        </p:txBody>
      </p:sp>
    </p:spTree>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02" name="Zástupný symbol pro obrázek snímku 1"/>
          <p:cNvSpPr>
            <a:spLocks noGrp="1" noRot="1" noChangeAspect="1" noTextEdit="1"/>
          </p:cNvSpPr>
          <p:nvPr>
            <p:ph type="sldImg"/>
          </p:nvPr>
        </p:nvSpPr>
        <p:spPr bwMode="auto">
          <a:noFill/>
          <a:ln>
            <a:solidFill>
              <a:srgbClr val="000000"/>
            </a:solidFill>
            <a:miter lim="800000"/>
            <a:headEnd/>
            <a:tailEnd/>
          </a:ln>
        </p:spPr>
      </p:sp>
      <p:sp>
        <p:nvSpPr>
          <p:cNvPr id="153603" name="Zástupný symbol pro poznámky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endParaRPr lang="cs-CZ" smtClean="0"/>
          </a:p>
        </p:txBody>
      </p:sp>
      <p:sp>
        <p:nvSpPr>
          <p:cNvPr id="153604" name="Zástupný symbol pro zápatí 3"/>
          <p:cNvSpPr>
            <a:spLocks noGrp="1"/>
          </p:cNvSpPr>
          <p:nvPr>
            <p:ph type="ftr" sz="quarter" idx="4"/>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endParaRPr lang="cs-CZ" smtClean="0"/>
          </a:p>
        </p:txBody>
      </p:sp>
      <p:sp>
        <p:nvSpPr>
          <p:cNvPr id="153605" name="Zástupný symbol pro číslo snímku 4"/>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07C296F3-9CEC-4F06-AF5E-77B4E8DB8914}" type="slidenum">
              <a:rPr lang="cs-CZ"/>
              <a:pPr fontAlgn="base">
                <a:spcBef>
                  <a:spcPct val="0"/>
                </a:spcBef>
                <a:spcAft>
                  <a:spcPct val="0"/>
                </a:spcAft>
              </a:pPr>
              <a:t>30</a:t>
            </a:fld>
            <a:endParaRPr lang="cs-CZ"/>
          </a:p>
        </p:txBody>
      </p:sp>
    </p:spTree>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4626" name="Zástupný symbol pro obrázek snímku 1"/>
          <p:cNvSpPr>
            <a:spLocks noGrp="1" noRot="1" noChangeAspect="1" noTextEdit="1"/>
          </p:cNvSpPr>
          <p:nvPr>
            <p:ph type="sldImg"/>
          </p:nvPr>
        </p:nvSpPr>
        <p:spPr bwMode="auto">
          <a:noFill/>
          <a:ln>
            <a:solidFill>
              <a:srgbClr val="000000"/>
            </a:solidFill>
            <a:miter lim="800000"/>
            <a:headEnd/>
            <a:tailEnd/>
          </a:ln>
        </p:spPr>
      </p:sp>
      <p:sp>
        <p:nvSpPr>
          <p:cNvPr id="154627" name="Zástupný symbol pro poznámky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endParaRPr lang="cs-CZ" smtClean="0"/>
          </a:p>
        </p:txBody>
      </p:sp>
      <p:sp>
        <p:nvSpPr>
          <p:cNvPr id="154628" name="Zástupný symbol pro zápatí 3"/>
          <p:cNvSpPr>
            <a:spLocks noGrp="1"/>
          </p:cNvSpPr>
          <p:nvPr>
            <p:ph type="ftr" sz="quarter" idx="4"/>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endParaRPr lang="cs-CZ" smtClean="0"/>
          </a:p>
        </p:txBody>
      </p:sp>
      <p:sp>
        <p:nvSpPr>
          <p:cNvPr id="154629" name="Zástupný symbol pro číslo snímku 4"/>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39235A9F-12EE-4F46-B3FE-AF1DB16E42F3}" type="slidenum">
              <a:rPr lang="cs-CZ"/>
              <a:pPr fontAlgn="base">
                <a:spcBef>
                  <a:spcPct val="0"/>
                </a:spcBef>
                <a:spcAft>
                  <a:spcPct val="0"/>
                </a:spcAft>
              </a:pPr>
              <a:t>31</a:t>
            </a:fld>
            <a:endParaRPr lang="cs-CZ"/>
          </a:p>
        </p:txBody>
      </p:sp>
    </p:spTree>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5650" name="Zástupný symbol pro obrázek snímku 1"/>
          <p:cNvSpPr>
            <a:spLocks noGrp="1" noRot="1" noChangeAspect="1" noTextEdit="1"/>
          </p:cNvSpPr>
          <p:nvPr>
            <p:ph type="sldImg"/>
          </p:nvPr>
        </p:nvSpPr>
        <p:spPr bwMode="auto">
          <a:noFill/>
          <a:ln>
            <a:solidFill>
              <a:srgbClr val="000000"/>
            </a:solidFill>
            <a:miter lim="800000"/>
            <a:headEnd/>
            <a:tailEnd/>
          </a:ln>
        </p:spPr>
      </p:sp>
      <p:sp>
        <p:nvSpPr>
          <p:cNvPr id="155651" name="Zástupný symbol pro poznámky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endParaRPr lang="cs-CZ" smtClean="0"/>
          </a:p>
        </p:txBody>
      </p:sp>
      <p:sp>
        <p:nvSpPr>
          <p:cNvPr id="155652" name="Zástupný symbol pro zápatí 3"/>
          <p:cNvSpPr>
            <a:spLocks noGrp="1"/>
          </p:cNvSpPr>
          <p:nvPr>
            <p:ph type="ftr" sz="quarter" idx="4"/>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endParaRPr lang="cs-CZ" smtClean="0"/>
          </a:p>
        </p:txBody>
      </p:sp>
      <p:sp>
        <p:nvSpPr>
          <p:cNvPr id="155653" name="Zástupný symbol pro číslo snímku 4"/>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FCDDA5DB-6010-4906-8E2B-30197618E21A}" type="slidenum">
              <a:rPr lang="cs-CZ"/>
              <a:pPr fontAlgn="base">
                <a:spcBef>
                  <a:spcPct val="0"/>
                </a:spcBef>
                <a:spcAft>
                  <a:spcPct val="0"/>
                </a:spcAft>
              </a:pPr>
              <a:t>32</a:t>
            </a:fld>
            <a:endParaRPr lang="cs-CZ"/>
          </a:p>
        </p:txBody>
      </p:sp>
    </p:spTree>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6674" name="Zástupný symbol pro obrázek snímku 1"/>
          <p:cNvSpPr>
            <a:spLocks noGrp="1" noRot="1" noChangeAspect="1" noTextEdit="1"/>
          </p:cNvSpPr>
          <p:nvPr>
            <p:ph type="sldImg"/>
          </p:nvPr>
        </p:nvSpPr>
        <p:spPr bwMode="auto">
          <a:noFill/>
          <a:ln>
            <a:solidFill>
              <a:srgbClr val="000000"/>
            </a:solidFill>
            <a:miter lim="800000"/>
            <a:headEnd/>
            <a:tailEnd/>
          </a:ln>
        </p:spPr>
      </p:sp>
      <p:sp>
        <p:nvSpPr>
          <p:cNvPr id="156675" name="Zástupný symbol pro poznámky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endParaRPr lang="cs-CZ" smtClean="0"/>
          </a:p>
        </p:txBody>
      </p:sp>
      <p:sp>
        <p:nvSpPr>
          <p:cNvPr id="156676" name="Zástupný symbol pro zápatí 3"/>
          <p:cNvSpPr>
            <a:spLocks noGrp="1"/>
          </p:cNvSpPr>
          <p:nvPr>
            <p:ph type="ftr" sz="quarter" idx="4"/>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endParaRPr lang="cs-CZ" smtClean="0"/>
          </a:p>
        </p:txBody>
      </p:sp>
      <p:sp>
        <p:nvSpPr>
          <p:cNvPr id="156677" name="Zástupný symbol pro číslo snímku 4"/>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0135CD4C-FF26-49D3-B26E-FC5606B523CA}" type="slidenum">
              <a:rPr lang="cs-CZ"/>
              <a:pPr fontAlgn="base">
                <a:spcBef>
                  <a:spcPct val="0"/>
                </a:spcBef>
                <a:spcAft>
                  <a:spcPct val="0"/>
                </a:spcAft>
              </a:pPr>
              <a:t>33</a:t>
            </a:fld>
            <a:endParaRPr lang="cs-CZ"/>
          </a:p>
        </p:txBody>
      </p:sp>
    </p:spTree>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7698" name="Zástupný symbol pro obrázek snímku 1"/>
          <p:cNvSpPr>
            <a:spLocks noGrp="1" noRot="1" noChangeAspect="1" noTextEdit="1"/>
          </p:cNvSpPr>
          <p:nvPr>
            <p:ph type="sldImg"/>
          </p:nvPr>
        </p:nvSpPr>
        <p:spPr bwMode="auto">
          <a:noFill/>
          <a:ln>
            <a:solidFill>
              <a:srgbClr val="000000"/>
            </a:solidFill>
            <a:miter lim="800000"/>
            <a:headEnd/>
            <a:tailEnd/>
          </a:ln>
        </p:spPr>
      </p:sp>
      <p:sp>
        <p:nvSpPr>
          <p:cNvPr id="157699" name="Zástupný symbol pro poznámky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endParaRPr lang="cs-CZ" smtClean="0"/>
          </a:p>
        </p:txBody>
      </p:sp>
      <p:sp>
        <p:nvSpPr>
          <p:cNvPr id="157700" name="Zástupný symbol pro zápatí 3"/>
          <p:cNvSpPr>
            <a:spLocks noGrp="1"/>
          </p:cNvSpPr>
          <p:nvPr>
            <p:ph type="ftr" sz="quarter" idx="4"/>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endParaRPr lang="cs-CZ" smtClean="0"/>
          </a:p>
        </p:txBody>
      </p:sp>
      <p:sp>
        <p:nvSpPr>
          <p:cNvPr id="157701" name="Zástupný symbol pro číslo snímku 4"/>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8301865E-DD59-43DC-8449-74A5C413028A}" type="slidenum">
              <a:rPr lang="cs-CZ"/>
              <a:pPr fontAlgn="base">
                <a:spcBef>
                  <a:spcPct val="0"/>
                </a:spcBef>
                <a:spcAft>
                  <a:spcPct val="0"/>
                </a:spcAft>
              </a:pPr>
              <a:t>34</a:t>
            </a:fld>
            <a:endParaRPr lang="cs-CZ"/>
          </a:p>
        </p:txBody>
      </p:sp>
    </p:spTree>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8722" name="Zástupný symbol pro obrázek snímku 1"/>
          <p:cNvSpPr>
            <a:spLocks noGrp="1" noRot="1" noChangeAspect="1" noTextEdit="1"/>
          </p:cNvSpPr>
          <p:nvPr>
            <p:ph type="sldImg"/>
          </p:nvPr>
        </p:nvSpPr>
        <p:spPr bwMode="auto">
          <a:noFill/>
          <a:ln>
            <a:solidFill>
              <a:srgbClr val="000000"/>
            </a:solidFill>
            <a:miter lim="800000"/>
            <a:headEnd/>
            <a:tailEnd/>
          </a:ln>
        </p:spPr>
      </p:sp>
      <p:sp>
        <p:nvSpPr>
          <p:cNvPr id="158723" name="Zástupný symbol pro poznámky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endParaRPr lang="cs-CZ" smtClean="0"/>
          </a:p>
        </p:txBody>
      </p:sp>
      <p:sp>
        <p:nvSpPr>
          <p:cNvPr id="158724" name="Zástupný symbol pro zápatí 3"/>
          <p:cNvSpPr>
            <a:spLocks noGrp="1"/>
          </p:cNvSpPr>
          <p:nvPr>
            <p:ph type="ftr" sz="quarter" idx="4"/>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endParaRPr lang="cs-CZ" smtClean="0"/>
          </a:p>
        </p:txBody>
      </p:sp>
      <p:sp>
        <p:nvSpPr>
          <p:cNvPr id="158725" name="Zástupný symbol pro číslo snímku 4"/>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E7C792E5-A7F7-4E06-913C-75B10E4F9613}" type="slidenum">
              <a:rPr lang="cs-CZ"/>
              <a:pPr fontAlgn="base">
                <a:spcBef>
                  <a:spcPct val="0"/>
                </a:spcBef>
                <a:spcAft>
                  <a:spcPct val="0"/>
                </a:spcAft>
              </a:pPr>
              <a:t>35</a:t>
            </a:fld>
            <a:endParaRPr lang="cs-CZ"/>
          </a:p>
        </p:txBody>
      </p:sp>
    </p:spTree>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9746" name="Zástupný symbol pro obrázek snímku 1"/>
          <p:cNvSpPr>
            <a:spLocks noGrp="1" noRot="1" noChangeAspect="1" noTextEdit="1"/>
          </p:cNvSpPr>
          <p:nvPr>
            <p:ph type="sldImg"/>
          </p:nvPr>
        </p:nvSpPr>
        <p:spPr bwMode="auto">
          <a:noFill/>
          <a:ln>
            <a:solidFill>
              <a:srgbClr val="000000"/>
            </a:solidFill>
            <a:miter lim="800000"/>
            <a:headEnd/>
            <a:tailEnd/>
          </a:ln>
        </p:spPr>
      </p:sp>
      <p:sp>
        <p:nvSpPr>
          <p:cNvPr id="159747" name="Zástupný symbol pro poznámky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endParaRPr lang="cs-CZ" smtClean="0"/>
          </a:p>
        </p:txBody>
      </p:sp>
      <p:sp>
        <p:nvSpPr>
          <p:cNvPr id="159748" name="Zástupný symbol pro zápatí 3"/>
          <p:cNvSpPr>
            <a:spLocks noGrp="1"/>
          </p:cNvSpPr>
          <p:nvPr>
            <p:ph type="ftr" sz="quarter" idx="4"/>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endParaRPr lang="cs-CZ" smtClean="0"/>
          </a:p>
        </p:txBody>
      </p:sp>
      <p:sp>
        <p:nvSpPr>
          <p:cNvPr id="159749" name="Zástupný symbol pro číslo snímku 4"/>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C9FFD37B-0185-438A-9555-CE40037DBCF9}" type="slidenum">
              <a:rPr lang="cs-CZ"/>
              <a:pPr fontAlgn="base">
                <a:spcBef>
                  <a:spcPct val="0"/>
                </a:spcBef>
                <a:spcAft>
                  <a:spcPct val="0"/>
                </a:spcAft>
              </a:pPr>
              <a:t>36</a:t>
            </a:fld>
            <a:endParaRPr lang="cs-CZ"/>
          </a:p>
        </p:txBody>
      </p:sp>
    </p:spTree>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0770" name="Zástupný symbol pro obrázek snímku 1"/>
          <p:cNvSpPr>
            <a:spLocks noGrp="1" noRot="1" noChangeAspect="1" noTextEdit="1"/>
          </p:cNvSpPr>
          <p:nvPr>
            <p:ph type="sldImg"/>
          </p:nvPr>
        </p:nvSpPr>
        <p:spPr bwMode="auto">
          <a:noFill/>
          <a:ln>
            <a:solidFill>
              <a:srgbClr val="000000"/>
            </a:solidFill>
            <a:miter lim="800000"/>
            <a:headEnd/>
            <a:tailEnd/>
          </a:ln>
        </p:spPr>
      </p:sp>
      <p:sp>
        <p:nvSpPr>
          <p:cNvPr id="160771" name="Zástupný symbol pro poznámky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endParaRPr lang="cs-CZ" smtClean="0"/>
          </a:p>
        </p:txBody>
      </p:sp>
      <p:sp>
        <p:nvSpPr>
          <p:cNvPr id="160772" name="Zástupný symbol pro zápatí 3"/>
          <p:cNvSpPr>
            <a:spLocks noGrp="1"/>
          </p:cNvSpPr>
          <p:nvPr>
            <p:ph type="ftr" sz="quarter" idx="4"/>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endParaRPr lang="cs-CZ" smtClean="0"/>
          </a:p>
        </p:txBody>
      </p:sp>
      <p:sp>
        <p:nvSpPr>
          <p:cNvPr id="160773" name="Zástupný symbol pro číslo snímku 4"/>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7EB21A01-BB94-45FD-B446-072B5FEC5F2A}" type="slidenum">
              <a:rPr lang="cs-CZ"/>
              <a:pPr fontAlgn="base">
                <a:spcBef>
                  <a:spcPct val="0"/>
                </a:spcBef>
                <a:spcAft>
                  <a:spcPct val="0"/>
                </a:spcAft>
              </a:pPr>
              <a:t>37</a:t>
            </a:fld>
            <a:endParaRPr lang="cs-CZ"/>
          </a:p>
        </p:txBody>
      </p:sp>
    </p:spTree>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1794" name="Zástupný symbol pro obrázek snímku 1"/>
          <p:cNvSpPr>
            <a:spLocks noGrp="1" noRot="1" noChangeAspect="1" noTextEdit="1"/>
          </p:cNvSpPr>
          <p:nvPr>
            <p:ph type="sldImg"/>
          </p:nvPr>
        </p:nvSpPr>
        <p:spPr bwMode="auto">
          <a:noFill/>
          <a:ln>
            <a:solidFill>
              <a:srgbClr val="000000"/>
            </a:solidFill>
            <a:miter lim="800000"/>
            <a:headEnd/>
            <a:tailEnd/>
          </a:ln>
        </p:spPr>
      </p:sp>
      <p:sp>
        <p:nvSpPr>
          <p:cNvPr id="161795" name="Zástupný symbol pro poznámky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endParaRPr lang="cs-CZ" smtClean="0"/>
          </a:p>
        </p:txBody>
      </p:sp>
      <p:sp>
        <p:nvSpPr>
          <p:cNvPr id="161796" name="Zástupný symbol pro zápatí 3"/>
          <p:cNvSpPr>
            <a:spLocks noGrp="1"/>
          </p:cNvSpPr>
          <p:nvPr>
            <p:ph type="ftr" sz="quarter" idx="4"/>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endParaRPr lang="cs-CZ" smtClean="0"/>
          </a:p>
        </p:txBody>
      </p:sp>
      <p:sp>
        <p:nvSpPr>
          <p:cNvPr id="161797" name="Zástupný symbol pro číslo snímku 4"/>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39C3D465-E87D-41D9-A1EA-CC66F588A8AE}" type="slidenum">
              <a:rPr lang="cs-CZ"/>
              <a:pPr fontAlgn="base">
                <a:spcBef>
                  <a:spcPct val="0"/>
                </a:spcBef>
                <a:spcAft>
                  <a:spcPct val="0"/>
                </a:spcAft>
              </a:pPr>
              <a:t>38</a:t>
            </a:fld>
            <a:endParaRPr lang="cs-CZ"/>
          </a:p>
        </p:txBody>
      </p:sp>
    </p:spTree>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2818" name="Zástupný symbol pro obrázek snímku 1"/>
          <p:cNvSpPr>
            <a:spLocks noGrp="1" noRot="1" noChangeAspect="1" noTextEdit="1"/>
          </p:cNvSpPr>
          <p:nvPr>
            <p:ph type="sldImg"/>
          </p:nvPr>
        </p:nvSpPr>
        <p:spPr bwMode="auto">
          <a:noFill/>
          <a:ln>
            <a:solidFill>
              <a:srgbClr val="000000"/>
            </a:solidFill>
            <a:miter lim="800000"/>
            <a:headEnd/>
            <a:tailEnd/>
          </a:ln>
        </p:spPr>
      </p:sp>
      <p:sp>
        <p:nvSpPr>
          <p:cNvPr id="162819" name="Zástupný symbol pro poznámky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endParaRPr lang="cs-CZ" smtClean="0"/>
          </a:p>
        </p:txBody>
      </p:sp>
      <p:sp>
        <p:nvSpPr>
          <p:cNvPr id="162820" name="Zástupný symbol pro zápatí 3"/>
          <p:cNvSpPr>
            <a:spLocks noGrp="1"/>
          </p:cNvSpPr>
          <p:nvPr>
            <p:ph type="ftr" sz="quarter" idx="4"/>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endParaRPr lang="cs-CZ" smtClean="0"/>
          </a:p>
        </p:txBody>
      </p:sp>
      <p:sp>
        <p:nvSpPr>
          <p:cNvPr id="162821" name="Zástupný symbol pro číslo snímku 4"/>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C6CC3074-75ED-4C0A-8AF0-2A37BE0E3855}" type="slidenum">
              <a:rPr lang="cs-CZ"/>
              <a:pPr fontAlgn="base">
                <a:spcBef>
                  <a:spcPct val="0"/>
                </a:spcBef>
                <a:spcAft>
                  <a:spcPct val="0"/>
                </a:spcAft>
              </a:pPr>
              <a:t>39</a:t>
            </a:fld>
            <a:endParaRPr lang="cs-CZ"/>
          </a:p>
        </p:txBody>
      </p:sp>
    </p:spTree>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42" name="Zástupný symbol pro obrázek snímku 1"/>
          <p:cNvSpPr>
            <a:spLocks noGrp="1" noRot="1" noChangeAspect="1" noTextEdit="1"/>
          </p:cNvSpPr>
          <p:nvPr>
            <p:ph type="sldImg"/>
          </p:nvPr>
        </p:nvSpPr>
        <p:spPr bwMode="auto">
          <a:noFill/>
          <a:ln>
            <a:solidFill>
              <a:srgbClr val="000000"/>
            </a:solidFill>
            <a:miter lim="800000"/>
            <a:headEnd/>
            <a:tailEnd/>
          </a:ln>
        </p:spPr>
      </p:sp>
      <p:sp>
        <p:nvSpPr>
          <p:cNvPr id="163843" name="Zástupný symbol pro poznámky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endParaRPr lang="cs-CZ" smtClean="0"/>
          </a:p>
        </p:txBody>
      </p:sp>
      <p:sp>
        <p:nvSpPr>
          <p:cNvPr id="163844" name="Zástupný symbol pro zápatí 3"/>
          <p:cNvSpPr>
            <a:spLocks noGrp="1"/>
          </p:cNvSpPr>
          <p:nvPr>
            <p:ph type="ftr" sz="quarter" idx="4"/>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endParaRPr lang="cs-CZ" smtClean="0"/>
          </a:p>
        </p:txBody>
      </p:sp>
      <p:sp>
        <p:nvSpPr>
          <p:cNvPr id="163845" name="Zástupný symbol pro číslo snímku 4"/>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1FA7604B-2B95-405D-B9DE-3467C828FCDE}" type="slidenum">
              <a:rPr lang="cs-CZ"/>
              <a:pPr fontAlgn="base">
                <a:spcBef>
                  <a:spcPct val="0"/>
                </a:spcBef>
                <a:spcAft>
                  <a:spcPct val="0"/>
                </a:spcAft>
              </a:pPr>
              <a:t>40</a:t>
            </a:fld>
            <a:endParaRPr lang="cs-CZ"/>
          </a:p>
        </p:txBody>
      </p:sp>
    </p:spTree>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4866" name="Zástupný symbol pro obrázek snímku 1"/>
          <p:cNvSpPr>
            <a:spLocks noGrp="1" noRot="1" noChangeAspect="1" noTextEdit="1"/>
          </p:cNvSpPr>
          <p:nvPr>
            <p:ph type="sldImg"/>
          </p:nvPr>
        </p:nvSpPr>
        <p:spPr bwMode="auto">
          <a:noFill/>
          <a:ln>
            <a:solidFill>
              <a:srgbClr val="000000"/>
            </a:solidFill>
            <a:miter lim="800000"/>
            <a:headEnd/>
            <a:tailEnd/>
          </a:ln>
        </p:spPr>
      </p:sp>
      <p:sp>
        <p:nvSpPr>
          <p:cNvPr id="164867" name="Zástupný symbol pro poznámky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endParaRPr lang="cs-CZ" smtClean="0"/>
          </a:p>
        </p:txBody>
      </p:sp>
      <p:sp>
        <p:nvSpPr>
          <p:cNvPr id="164868" name="Zástupný symbol pro zápatí 3"/>
          <p:cNvSpPr>
            <a:spLocks noGrp="1"/>
          </p:cNvSpPr>
          <p:nvPr>
            <p:ph type="ftr" sz="quarter" idx="4"/>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endParaRPr lang="cs-CZ" smtClean="0"/>
          </a:p>
        </p:txBody>
      </p:sp>
      <p:sp>
        <p:nvSpPr>
          <p:cNvPr id="164869" name="Zástupný symbol pro číslo snímku 4"/>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E5B31143-0C98-4885-A40E-76E7349DCB8E}" type="slidenum">
              <a:rPr lang="cs-CZ"/>
              <a:pPr fontAlgn="base">
                <a:spcBef>
                  <a:spcPct val="0"/>
                </a:spcBef>
                <a:spcAft>
                  <a:spcPct val="0"/>
                </a:spcAft>
              </a:pPr>
              <a:t>41</a:t>
            </a:fld>
            <a:endParaRPr lang="cs-CZ"/>
          </a:p>
        </p:txBody>
      </p:sp>
    </p:spTree>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5890" name="Zástupný symbol pro obrázek snímku 1"/>
          <p:cNvSpPr>
            <a:spLocks noGrp="1" noRot="1" noChangeAspect="1" noTextEdit="1"/>
          </p:cNvSpPr>
          <p:nvPr>
            <p:ph type="sldImg"/>
          </p:nvPr>
        </p:nvSpPr>
        <p:spPr bwMode="auto">
          <a:noFill/>
          <a:ln>
            <a:solidFill>
              <a:srgbClr val="000000"/>
            </a:solidFill>
            <a:miter lim="800000"/>
            <a:headEnd/>
            <a:tailEnd/>
          </a:ln>
        </p:spPr>
      </p:sp>
      <p:sp>
        <p:nvSpPr>
          <p:cNvPr id="165891" name="Zástupný symbol pro poznámky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endParaRPr lang="cs-CZ" smtClean="0"/>
          </a:p>
        </p:txBody>
      </p:sp>
      <p:sp>
        <p:nvSpPr>
          <p:cNvPr id="165892" name="Zástupný symbol pro zápatí 3"/>
          <p:cNvSpPr>
            <a:spLocks noGrp="1"/>
          </p:cNvSpPr>
          <p:nvPr>
            <p:ph type="ftr" sz="quarter" idx="4"/>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endParaRPr lang="cs-CZ" smtClean="0"/>
          </a:p>
        </p:txBody>
      </p:sp>
      <p:sp>
        <p:nvSpPr>
          <p:cNvPr id="165893" name="Zástupný symbol pro číslo snímku 4"/>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6FDB99EE-CDA3-45C9-A2BC-79C7AD992CF0}" type="slidenum">
              <a:rPr lang="cs-CZ"/>
              <a:pPr fontAlgn="base">
                <a:spcBef>
                  <a:spcPct val="0"/>
                </a:spcBef>
                <a:spcAft>
                  <a:spcPct val="0"/>
                </a:spcAft>
              </a:pPr>
              <a:t>42</a:t>
            </a:fld>
            <a:endParaRPr lang="cs-CZ"/>
          </a:p>
        </p:txBody>
      </p:sp>
    </p:spTree>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6914" name="Zástupný symbol pro obrázek snímku 1"/>
          <p:cNvSpPr>
            <a:spLocks noGrp="1" noRot="1" noChangeAspect="1" noTextEdit="1"/>
          </p:cNvSpPr>
          <p:nvPr>
            <p:ph type="sldImg"/>
          </p:nvPr>
        </p:nvSpPr>
        <p:spPr bwMode="auto">
          <a:noFill/>
          <a:ln>
            <a:solidFill>
              <a:srgbClr val="000000"/>
            </a:solidFill>
            <a:miter lim="800000"/>
            <a:headEnd/>
            <a:tailEnd/>
          </a:ln>
        </p:spPr>
      </p:sp>
      <p:sp>
        <p:nvSpPr>
          <p:cNvPr id="166915" name="Zástupný symbol pro poznámky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endParaRPr lang="cs-CZ" smtClean="0"/>
          </a:p>
        </p:txBody>
      </p:sp>
      <p:sp>
        <p:nvSpPr>
          <p:cNvPr id="166916" name="Zástupný symbol pro zápatí 3"/>
          <p:cNvSpPr>
            <a:spLocks noGrp="1"/>
          </p:cNvSpPr>
          <p:nvPr>
            <p:ph type="ftr" sz="quarter" idx="4"/>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endParaRPr lang="cs-CZ" smtClean="0"/>
          </a:p>
        </p:txBody>
      </p:sp>
      <p:sp>
        <p:nvSpPr>
          <p:cNvPr id="166917" name="Zástupný symbol pro číslo snímku 4"/>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867BEF67-656A-49F6-BB97-CCC5FFB4B2D2}" type="slidenum">
              <a:rPr lang="cs-CZ"/>
              <a:pPr fontAlgn="base">
                <a:spcBef>
                  <a:spcPct val="0"/>
                </a:spcBef>
                <a:spcAft>
                  <a:spcPct val="0"/>
                </a:spcAft>
              </a:pPr>
              <a:t>43</a:t>
            </a:fld>
            <a:endParaRPr lang="cs-CZ"/>
          </a:p>
        </p:txBody>
      </p:sp>
    </p:spTree>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7938" name="Zástupný symbol pro obrázek snímku 1"/>
          <p:cNvSpPr>
            <a:spLocks noGrp="1" noRot="1" noChangeAspect="1" noTextEdit="1"/>
          </p:cNvSpPr>
          <p:nvPr>
            <p:ph type="sldImg"/>
          </p:nvPr>
        </p:nvSpPr>
        <p:spPr bwMode="auto">
          <a:noFill/>
          <a:ln>
            <a:solidFill>
              <a:srgbClr val="000000"/>
            </a:solidFill>
            <a:miter lim="800000"/>
            <a:headEnd/>
            <a:tailEnd/>
          </a:ln>
        </p:spPr>
      </p:sp>
      <p:sp>
        <p:nvSpPr>
          <p:cNvPr id="167939" name="Zástupný symbol pro poznámky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endParaRPr lang="cs-CZ" smtClean="0"/>
          </a:p>
        </p:txBody>
      </p:sp>
      <p:sp>
        <p:nvSpPr>
          <p:cNvPr id="167940" name="Zástupný symbol pro zápatí 3"/>
          <p:cNvSpPr>
            <a:spLocks noGrp="1"/>
          </p:cNvSpPr>
          <p:nvPr>
            <p:ph type="ftr" sz="quarter" idx="4"/>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endParaRPr lang="cs-CZ" smtClean="0"/>
          </a:p>
        </p:txBody>
      </p:sp>
      <p:sp>
        <p:nvSpPr>
          <p:cNvPr id="167941" name="Zástupný symbol pro číslo snímku 4"/>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238A5152-323F-45A6-8368-CB84D514ECC4}" type="slidenum">
              <a:rPr lang="cs-CZ"/>
              <a:pPr fontAlgn="base">
                <a:spcBef>
                  <a:spcPct val="0"/>
                </a:spcBef>
                <a:spcAft>
                  <a:spcPct val="0"/>
                </a:spcAft>
              </a:pPr>
              <a:t>44</a:t>
            </a:fld>
            <a:endParaRPr lang="cs-CZ"/>
          </a:p>
        </p:txBody>
      </p:sp>
    </p:spTree>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8962" name="Zástupný symbol pro obrázek snímku 1"/>
          <p:cNvSpPr>
            <a:spLocks noGrp="1" noRot="1" noChangeAspect="1" noTextEdit="1"/>
          </p:cNvSpPr>
          <p:nvPr>
            <p:ph type="sldImg"/>
          </p:nvPr>
        </p:nvSpPr>
        <p:spPr bwMode="auto">
          <a:noFill/>
          <a:ln>
            <a:solidFill>
              <a:srgbClr val="000000"/>
            </a:solidFill>
            <a:miter lim="800000"/>
            <a:headEnd/>
            <a:tailEnd/>
          </a:ln>
        </p:spPr>
      </p:sp>
      <p:sp>
        <p:nvSpPr>
          <p:cNvPr id="168963" name="Zástupný symbol pro poznámky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endParaRPr lang="cs-CZ" smtClean="0"/>
          </a:p>
        </p:txBody>
      </p:sp>
      <p:sp>
        <p:nvSpPr>
          <p:cNvPr id="168964" name="Zástupný symbol pro zápatí 3"/>
          <p:cNvSpPr>
            <a:spLocks noGrp="1"/>
          </p:cNvSpPr>
          <p:nvPr>
            <p:ph type="ftr" sz="quarter" idx="4"/>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endParaRPr lang="cs-CZ" smtClean="0"/>
          </a:p>
        </p:txBody>
      </p:sp>
      <p:sp>
        <p:nvSpPr>
          <p:cNvPr id="168965" name="Zástupný symbol pro číslo snímku 4"/>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980092EB-6AC8-4AC0-8160-26205C62AAE1}" type="slidenum">
              <a:rPr lang="cs-CZ"/>
              <a:pPr fontAlgn="base">
                <a:spcBef>
                  <a:spcPct val="0"/>
                </a:spcBef>
                <a:spcAft>
                  <a:spcPct val="0"/>
                </a:spcAft>
              </a:pPr>
              <a:t>45</a:t>
            </a:fld>
            <a:endParaRPr lang="cs-CZ"/>
          </a:p>
        </p:txBody>
      </p:sp>
    </p:spTree>
  </p:cSld>
  <p:clrMapOvr>
    <a:masterClrMapping/>
  </p:clrMapOvr>
</p:notes>
</file>

<file path=ppt/notesSlides/notesSlide4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9986" name="Zástupný symbol pro obrázek snímku 1"/>
          <p:cNvSpPr>
            <a:spLocks noGrp="1" noRot="1" noChangeAspect="1" noTextEdit="1"/>
          </p:cNvSpPr>
          <p:nvPr>
            <p:ph type="sldImg"/>
          </p:nvPr>
        </p:nvSpPr>
        <p:spPr bwMode="auto">
          <a:noFill/>
          <a:ln>
            <a:solidFill>
              <a:srgbClr val="000000"/>
            </a:solidFill>
            <a:miter lim="800000"/>
            <a:headEnd/>
            <a:tailEnd/>
          </a:ln>
        </p:spPr>
      </p:sp>
      <p:sp>
        <p:nvSpPr>
          <p:cNvPr id="169987" name="Zástupný symbol pro poznámky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endParaRPr lang="cs-CZ" smtClean="0"/>
          </a:p>
        </p:txBody>
      </p:sp>
      <p:sp>
        <p:nvSpPr>
          <p:cNvPr id="169988" name="Zástupný symbol pro zápatí 3"/>
          <p:cNvSpPr>
            <a:spLocks noGrp="1"/>
          </p:cNvSpPr>
          <p:nvPr>
            <p:ph type="ftr" sz="quarter" idx="4"/>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endParaRPr lang="cs-CZ" smtClean="0"/>
          </a:p>
        </p:txBody>
      </p:sp>
      <p:sp>
        <p:nvSpPr>
          <p:cNvPr id="169989" name="Zástupný symbol pro číslo snímku 4"/>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FD312240-E6B0-4082-8B3A-8293D1A9D5E0}" type="slidenum">
              <a:rPr lang="cs-CZ"/>
              <a:pPr fontAlgn="base">
                <a:spcBef>
                  <a:spcPct val="0"/>
                </a:spcBef>
                <a:spcAft>
                  <a:spcPct val="0"/>
                </a:spcAft>
              </a:pPr>
              <a:t>46</a:t>
            </a:fld>
            <a:endParaRPr lang="cs-CZ"/>
          </a:p>
        </p:txBody>
      </p:sp>
    </p:spTree>
  </p:cSld>
  <p:clrMapOvr>
    <a:masterClrMapping/>
  </p:clrMapOvr>
</p:notes>
</file>

<file path=ppt/notesSlides/notesSlide4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1010" name="Zástupný symbol pro obrázek snímku 1"/>
          <p:cNvSpPr>
            <a:spLocks noGrp="1" noRot="1" noChangeAspect="1" noTextEdit="1"/>
          </p:cNvSpPr>
          <p:nvPr>
            <p:ph type="sldImg"/>
          </p:nvPr>
        </p:nvSpPr>
        <p:spPr bwMode="auto">
          <a:noFill/>
          <a:ln>
            <a:solidFill>
              <a:srgbClr val="000000"/>
            </a:solidFill>
            <a:miter lim="800000"/>
            <a:headEnd/>
            <a:tailEnd/>
          </a:ln>
        </p:spPr>
      </p:sp>
      <p:sp>
        <p:nvSpPr>
          <p:cNvPr id="171011" name="Zástupný symbol pro poznámky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endParaRPr lang="cs-CZ" smtClean="0"/>
          </a:p>
        </p:txBody>
      </p:sp>
      <p:sp>
        <p:nvSpPr>
          <p:cNvPr id="171012" name="Zástupný symbol pro zápatí 3"/>
          <p:cNvSpPr>
            <a:spLocks noGrp="1"/>
          </p:cNvSpPr>
          <p:nvPr>
            <p:ph type="ftr" sz="quarter" idx="4"/>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endParaRPr lang="cs-CZ" smtClean="0"/>
          </a:p>
        </p:txBody>
      </p:sp>
      <p:sp>
        <p:nvSpPr>
          <p:cNvPr id="171013" name="Zástupný symbol pro číslo snímku 4"/>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789AD670-ECF4-47CA-BB1B-FF9D83AB0271}" type="slidenum">
              <a:rPr lang="cs-CZ"/>
              <a:pPr fontAlgn="base">
                <a:spcBef>
                  <a:spcPct val="0"/>
                </a:spcBef>
                <a:spcAft>
                  <a:spcPct val="0"/>
                </a:spcAft>
              </a:pPr>
              <a:t>47</a:t>
            </a:fld>
            <a:endParaRPr lang="cs-CZ"/>
          </a:p>
        </p:txBody>
      </p:sp>
    </p:spTree>
  </p:cSld>
  <p:clrMapOvr>
    <a:masterClrMapping/>
  </p:clrMapOvr>
</p:notes>
</file>

<file path=ppt/notesSlides/notesSlide4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2034" name="Zástupný symbol pro obrázek snímku 1"/>
          <p:cNvSpPr>
            <a:spLocks noGrp="1" noRot="1" noChangeAspect="1" noTextEdit="1"/>
          </p:cNvSpPr>
          <p:nvPr>
            <p:ph type="sldImg"/>
          </p:nvPr>
        </p:nvSpPr>
        <p:spPr bwMode="auto">
          <a:noFill/>
          <a:ln>
            <a:solidFill>
              <a:srgbClr val="000000"/>
            </a:solidFill>
            <a:miter lim="800000"/>
            <a:headEnd/>
            <a:tailEnd/>
          </a:ln>
        </p:spPr>
      </p:sp>
      <p:sp>
        <p:nvSpPr>
          <p:cNvPr id="172035" name="Zástupný symbol pro poznámky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endParaRPr lang="cs-CZ" smtClean="0"/>
          </a:p>
        </p:txBody>
      </p:sp>
      <p:sp>
        <p:nvSpPr>
          <p:cNvPr id="172036" name="Zástupný symbol pro zápatí 3"/>
          <p:cNvSpPr>
            <a:spLocks noGrp="1"/>
          </p:cNvSpPr>
          <p:nvPr>
            <p:ph type="ftr" sz="quarter" idx="4"/>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endParaRPr lang="cs-CZ" smtClean="0"/>
          </a:p>
        </p:txBody>
      </p:sp>
      <p:sp>
        <p:nvSpPr>
          <p:cNvPr id="172037" name="Zástupný symbol pro číslo snímku 4"/>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24A474FE-3D94-4B32-84A4-650DF1F2A5F5}" type="slidenum">
              <a:rPr lang="cs-CZ"/>
              <a:pPr fontAlgn="base">
                <a:spcBef>
                  <a:spcPct val="0"/>
                </a:spcBef>
                <a:spcAft>
                  <a:spcPct val="0"/>
                </a:spcAft>
              </a:pPr>
              <a:t>48</a:t>
            </a:fld>
            <a:endParaRPr lang="cs-CZ"/>
          </a:p>
        </p:txBody>
      </p:sp>
    </p:spTree>
  </p:cSld>
  <p:clrMapOvr>
    <a:masterClrMapping/>
  </p:clrMapOvr>
</p:notes>
</file>

<file path=ppt/notesSlides/notesSlide4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3058" name="Zástupný symbol pro obrázek snímku 1"/>
          <p:cNvSpPr>
            <a:spLocks noGrp="1" noRot="1" noChangeAspect="1" noTextEdit="1"/>
          </p:cNvSpPr>
          <p:nvPr>
            <p:ph type="sldImg"/>
          </p:nvPr>
        </p:nvSpPr>
        <p:spPr bwMode="auto">
          <a:noFill/>
          <a:ln>
            <a:solidFill>
              <a:srgbClr val="000000"/>
            </a:solidFill>
            <a:miter lim="800000"/>
            <a:headEnd/>
            <a:tailEnd/>
          </a:ln>
        </p:spPr>
      </p:sp>
      <p:sp>
        <p:nvSpPr>
          <p:cNvPr id="173059" name="Zástupný symbol pro poznámky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endParaRPr lang="cs-CZ" smtClean="0"/>
          </a:p>
        </p:txBody>
      </p:sp>
      <p:sp>
        <p:nvSpPr>
          <p:cNvPr id="173060" name="Zástupný symbol pro zápatí 3"/>
          <p:cNvSpPr>
            <a:spLocks noGrp="1"/>
          </p:cNvSpPr>
          <p:nvPr>
            <p:ph type="ftr" sz="quarter" idx="4"/>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endParaRPr lang="cs-CZ" smtClean="0"/>
          </a:p>
        </p:txBody>
      </p:sp>
      <p:sp>
        <p:nvSpPr>
          <p:cNvPr id="173061" name="Zástupný symbol pro číslo snímku 4"/>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4D6961BB-D69B-4C73-AF89-EE092102A6A7}" type="slidenum">
              <a:rPr lang="cs-CZ"/>
              <a:pPr fontAlgn="base">
                <a:spcBef>
                  <a:spcPct val="0"/>
                </a:spcBef>
                <a:spcAft>
                  <a:spcPct val="0"/>
                </a:spcAft>
              </a:pPr>
              <a:t>49</a:t>
            </a:fld>
            <a:endParaRPr lang="cs-CZ"/>
          </a:p>
        </p:txBody>
      </p:sp>
    </p:spTree>
  </p:cSld>
  <p:clrMapOvr>
    <a:masterClrMapping/>
  </p:clrMapOvr>
</p:notes>
</file>

<file path=ppt/notesSlides/notesSlide4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082" name="Zástupný symbol pro obrázek snímku 1"/>
          <p:cNvSpPr>
            <a:spLocks noGrp="1" noRot="1" noChangeAspect="1" noTextEdit="1"/>
          </p:cNvSpPr>
          <p:nvPr>
            <p:ph type="sldImg"/>
          </p:nvPr>
        </p:nvSpPr>
        <p:spPr bwMode="auto">
          <a:noFill/>
          <a:ln>
            <a:solidFill>
              <a:srgbClr val="000000"/>
            </a:solidFill>
            <a:miter lim="800000"/>
            <a:headEnd/>
            <a:tailEnd/>
          </a:ln>
        </p:spPr>
      </p:sp>
      <p:sp>
        <p:nvSpPr>
          <p:cNvPr id="174083" name="Zástupný symbol pro poznámky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endParaRPr lang="cs-CZ" smtClean="0"/>
          </a:p>
        </p:txBody>
      </p:sp>
      <p:sp>
        <p:nvSpPr>
          <p:cNvPr id="174084" name="Zástupný symbol pro zápatí 3"/>
          <p:cNvSpPr>
            <a:spLocks noGrp="1"/>
          </p:cNvSpPr>
          <p:nvPr>
            <p:ph type="ftr" sz="quarter" idx="4"/>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endParaRPr lang="cs-CZ" smtClean="0"/>
          </a:p>
        </p:txBody>
      </p:sp>
      <p:sp>
        <p:nvSpPr>
          <p:cNvPr id="174085" name="Zástupný symbol pro číslo snímku 4"/>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FD489148-5775-43EB-83FB-395AABF6E4F0}" type="slidenum">
              <a:rPr lang="cs-CZ"/>
              <a:pPr fontAlgn="base">
                <a:spcBef>
                  <a:spcPct val="0"/>
                </a:spcBef>
                <a:spcAft>
                  <a:spcPct val="0"/>
                </a:spcAft>
              </a:pPr>
              <a:t>50</a:t>
            </a:fld>
            <a:endParaRPr lang="cs-CZ"/>
          </a:p>
        </p:txBody>
      </p:sp>
    </p:spTree>
  </p:cSld>
  <p:clrMapOvr>
    <a:masterClrMapping/>
  </p:clrMapOvr>
</p:notes>
</file>

<file path=ppt/notesSlides/notesSlide4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5106" name="Zástupný symbol pro obrázek snímku 1"/>
          <p:cNvSpPr>
            <a:spLocks noGrp="1" noRot="1" noChangeAspect="1" noTextEdit="1"/>
          </p:cNvSpPr>
          <p:nvPr>
            <p:ph type="sldImg"/>
          </p:nvPr>
        </p:nvSpPr>
        <p:spPr bwMode="auto">
          <a:noFill/>
          <a:ln>
            <a:solidFill>
              <a:srgbClr val="000000"/>
            </a:solidFill>
            <a:miter lim="800000"/>
            <a:headEnd/>
            <a:tailEnd/>
          </a:ln>
        </p:spPr>
      </p:sp>
      <p:sp>
        <p:nvSpPr>
          <p:cNvPr id="175107" name="Zástupný symbol pro poznámky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endParaRPr lang="cs-CZ" smtClean="0"/>
          </a:p>
        </p:txBody>
      </p:sp>
      <p:sp>
        <p:nvSpPr>
          <p:cNvPr id="175108" name="Zástupný symbol pro zápatí 3"/>
          <p:cNvSpPr>
            <a:spLocks noGrp="1"/>
          </p:cNvSpPr>
          <p:nvPr>
            <p:ph type="ftr" sz="quarter" idx="4"/>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endParaRPr lang="cs-CZ" smtClean="0"/>
          </a:p>
        </p:txBody>
      </p:sp>
      <p:sp>
        <p:nvSpPr>
          <p:cNvPr id="175109" name="Zástupný symbol pro číslo snímku 4"/>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61096B06-90B7-47C2-9B8E-00C906237A41}" type="slidenum">
              <a:rPr lang="cs-CZ"/>
              <a:pPr fontAlgn="base">
                <a:spcBef>
                  <a:spcPct val="0"/>
                </a:spcBef>
                <a:spcAft>
                  <a:spcPct val="0"/>
                </a:spcAft>
              </a:pPr>
              <a:t>51</a:t>
            </a:fld>
            <a:endParaRPr lang="cs-CZ"/>
          </a:p>
        </p:txBody>
      </p:sp>
    </p:spTree>
  </p:cSld>
  <p:clrMapOvr>
    <a:masterClrMapping/>
  </p:clrMapOvr>
</p:notes>
</file>

<file path=ppt/notesSlides/notesSlide4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6130" name="Zástupný symbol pro obrázek snímku 1"/>
          <p:cNvSpPr>
            <a:spLocks noGrp="1" noRot="1" noChangeAspect="1" noTextEdit="1"/>
          </p:cNvSpPr>
          <p:nvPr>
            <p:ph type="sldImg"/>
          </p:nvPr>
        </p:nvSpPr>
        <p:spPr bwMode="auto">
          <a:noFill/>
          <a:ln>
            <a:solidFill>
              <a:srgbClr val="000000"/>
            </a:solidFill>
            <a:miter lim="800000"/>
            <a:headEnd/>
            <a:tailEnd/>
          </a:ln>
        </p:spPr>
      </p:sp>
      <p:sp>
        <p:nvSpPr>
          <p:cNvPr id="176131" name="Zástupný symbol pro poznámky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endParaRPr lang="cs-CZ" smtClean="0"/>
          </a:p>
        </p:txBody>
      </p:sp>
      <p:sp>
        <p:nvSpPr>
          <p:cNvPr id="176132" name="Zástupný symbol pro zápatí 3"/>
          <p:cNvSpPr>
            <a:spLocks noGrp="1"/>
          </p:cNvSpPr>
          <p:nvPr>
            <p:ph type="ftr" sz="quarter" idx="4"/>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endParaRPr lang="cs-CZ" smtClean="0"/>
          </a:p>
        </p:txBody>
      </p:sp>
      <p:sp>
        <p:nvSpPr>
          <p:cNvPr id="176133" name="Zástupný symbol pro číslo snímku 4"/>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375DC03F-5F8C-4CE4-8E95-6B1A33CDA5D8}" type="slidenum">
              <a:rPr lang="cs-CZ"/>
              <a:pPr fontAlgn="base">
                <a:spcBef>
                  <a:spcPct val="0"/>
                </a:spcBef>
                <a:spcAft>
                  <a:spcPct val="0"/>
                </a:spcAft>
              </a:pPr>
              <a:t>52</a:t>
            </a:fld>
            <a:endParaRPr lang="cs-CZ"/>
          </a:p>
        </p:txBody>
      </p:sp>
    </p:spTree>
  </p:cSld>
  <p:clrMapOvr>
    <a:masterClrMapping/>
  </p:clrMapOvr>
</p:notes>
</file>

<file path=ppt/notesSlides/notesSlide5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7154" name="Zástupný symbol pro obrázek snímku 1"/>
          <p:cNvSpPr>
            <a:spLocks noGrp="1" noRot="1" noChangeAspect="1" noTextEdit="1"/>
          </p:cNvSpPr>
          <p:nvPr>
            <p:ph type="sldImg"/>
          </p:nvPr>
        </p:nvSpPr>
        <p:spPr bwMode="auto">
          <a:noFill/>
          <a:ln>
            <a:solidFill>
              <a:srgbClr val="000000"/>
            </a:solidFill>
            <a:miter lim="800000"/>
            <a:headEnd/>
            <a:tailEnd/>
          </a:ln>
        </p:spPr>
      </p:sp>
      <p:sp>
        <p:nvSpPr>
          <p:cNvPr id="177155" name="Zástupný symbol pro poznámky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endParaRPr lang="cs-CZ" smtClean="0"/>
          </a:p>
        </p:txBody>
      </p:sp>
      <p:sp>
        <p:nvSpPr>
          <p:cNvPr id="177156" name="Zástupný symbol pro zápatí 3"/>
          <p:cNvSpPr>
            <a:spLocks noGrp="1"/>
          </p:cNvSpPr>
          <p:nvPr>
            <p:ph type="ftr" sz="quarter" idx="4"/>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endParaRPr lang="cs-CZ" smtClean="0"/>
          </a:p>
        </p:txBody>
      </p:sp>
      <p:sp>
        <p:nvSpPr>
          <p:cNvPr id="177157" name="Zástupný symbol pro číslo snímku 4"/>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EC0205FC-651D-4836-9010-BF9FE24C66A0}" type="slidenum">
              <a:rPr lang="cs-CZ"/>
              <a:pPr fontAlgn="base">
                <a:spcBef>
                  <a:spcPct val="0"/>
                </a:spcBef>
                <a:spcAft>
                  <a:spcPct val="0"/>
                </a:spcAft>
              </a:pPr>
              <a:t>53</a:t>
            </a:fld>
            <a:endParaRPr lang="cs-CZ"/>
          </a:p>
        </p:txBody>
      </p:sp>
    </p:spTree>
  </p:cSld>
  <p:clrMapOvr>
    <a:masterClrMapping/>
  </p:clrMapOvr>
</p:notes>
</file>

<file path=ppt/notesSlides/notesSlide5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8178" name="Zástupný symbol pro obrázek snímku 1"/>
          <p:cNvSpPr>
            <a:spLocks noGrp="1" noRot="1" noChangeAspect="1" noTextEdit="1"/>
          </p:cNvSpPr>
          <p:nvPr>
            <p:ph type="sldImg"/>
          </p:nvPr>
        </p:nvSpPr>
        <p:spPr bwMode="auto">
          <a:noFill/>
          <a:ln>
            <a:solidFill>
              <a:srgbClr val="000000"/>
            </a:solidFill>
            <a:miter lim="800000"/>
            <a:headEnd/>
            <a:tailEnd/>
          </a:ln>
        </p:spPr>
      </p:sp>
      <p:sp>
        <p:nvSpPr>
          <p:cNvPr id="178179" name="Zástupný symbol pro poznámky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endParaRPr lang="cs-CZ" smtClean="0"/>
          </a:p>
        </p:txBody>
      </p:sp>
      <p:sp>
        <p:nvSpPr>
          <p:cNvPr id="178180" name="Zástupný symbol pro zápatí 3"/>
          <p:cNvSpPr>
            <a:spLocks noGrp="1"/>
          </p:cNvSpPr>
          <p:nvPr>
            <p:ph type="ftr" sz="quarter" idx="4"/>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endParaRPr lang="cs-CZ" smtClean="0"/>
          </a:p>
        </p:txBody>
      </p:sp>
      <p:sp>
        <p:nvSpPr>
          <p:cNvPr id="178181" name="Zástupný symbol pro číslo snímku 4"/>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4F20F7E6-8F4C-42F4-BDAE-55AF0499881A}" type="slidenum">
              <a:rPr lang="cs-CZ"/>
              <a:pPr fontAlgn="base">
                <a:spcBef>
                  <a:spcPct val="0"/>
                </a:spcBef>
                <a:spcAft>
                  <a:spcPct val="0"/>
                </a:spcAft>
              </a:pPr>
              <a:t>54</a:t>
            </a:fld>
            <a:endParaRPr lang="cs-CZ"/>
          </a:p>
        </p:txBody>
      </p:sp>
    </p:spTree>
  </p:cSld>
  <p:clrMapOvr>
    <a:masterClrMapping/>
  </p:clrMapOvr>
</p:notes>
</file>

<file path=ppt/notesSlides/notesSlide5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9202" name="Zástupný symbol pro obrázek snímku 1"/>
          <p:cNvSpPr>
            <a:spLocks noGrp="1" noRot="1" noChangeAspect="1" noTextEdit="1"/>
          </p:cNvSpPr>
          <p:nvPr>
            <p:ph type="sldImg"/>
          </p:nvPr>
        </p:nvSpPr>
        <p:spPr bwMode="auto">
          <a:noFill/>
          <a:ln>
            <a:solidFill>
              <a:srgbClr val="000000"/>
            </a:solidFill>
            <a:miter lim="800000"/>
            <a:headEnd/>
            <a:tailEnd/>
          </a:ln>
        </p:spPr>
      </p:sp>
      <p:sp>
        <p:nvSpPr>
          <p:cNvPr id="179203" name="Zástupný symbol pro poznámky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endParaRPr lang="cs-CZ" smtClean="0"/>
          </a:p>
        </p:txBody>
      </p:sp>
      <p:sp>
        <p:nvSpPr>
          <p:cNvPr id="179204" name="Zástupný symbol pro zápatí 3"/>
          <p:cNvSpPr>
            <a:spLocks noGrp="1"/>
          </p:cNvSpPr>
          <p:nvPr>
            <p:ph type="ftr" sz="quarter" idx="4"/>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endParaRPr lang="cs-CZ" smtClean="0"/>
          </a:p>
        </p:txBody>
      </p:sp>
      <p:sp>
        <p:nvSpPr>
          <p:cNvPr id="179205" name="Zástupný symbol pro číslo snímku 4"/>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78E9508D-8642-44B1-8DEE-E38F30224158}" type="slidenum">
              <a:rPr lang="cs-CZ"/>
              <a:pPr fontAlgn="base">
                <a:spcBef>
                  <a:spcPct val="0"/>
                </a:spcBef>
                <a:spcAft>
                  <a:spcPct val="0"/>
                </a:spcAft>
              </a:pPr>
              <a:t>55</a:t>
            </a:fld>
            <a:endParaRPr lang="cs-CZ"/>
          </a:p>
        </p:txBody>
      </p:sp>
    </p:spTree>
  </p:cSld>
  <p:clrMapOvr>
    <a:masterClrMapping/>
  </p:clrMapOvr>
</p:notes>
</file>

<file path=ppt/notesSlides/notesSlide5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0226" name="Zástupný symbol pro obrázek snímku 1"/>
          <p:cNvSpPr>
            <a:spLocks noGrp="1" noRot="1" noChangeAspect="1" noTextEdit="1"/>
          </p:cNvSpPr>
          <p:nvPr>
            <p:ph type="sldImg"/>
          </p:nvPr>
        </p:nvSpPr>
        <p:spPr bwMode="auto">
          <a:noFill/>
          <a:ln>
            <a:solidFill>
              <a:srgbClr val="000000"/>
            </a:solidFill>
            <a:miter lim="800000"/>
            <a:headEnd/>
            <a:tailEnd/>
          </a:ln>
        </p:spPr>
      </p:sp>
      <p:sp>
        <p:nvSpPr>
          <p:cNvPr id="180227" name="Zástupný symbol pro poznámky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endParaRPr lang="cs-CZ" smtClean="0"/>
          </a:p>
        </p:txBody>
      </p:sp>
      <p:sp>
        <p:nvSpPr>
          <p:cNvPr id="180228" name="Zástupný symbol pro zápatí 3"/>
          <p:cNvSpPr>
            <a:spLocks noGrp="1"/>
          </p:cNvSpPr>
          <p:nvPr>
            <p:ph type="ftr" sz="quarter" idx="4"/>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endParaRPr lang="cs-CZ" smtClean="0"/>
          </a:p>
        </p:txBody>
      </p:sp>
      <p:sp>
        <p:nvSpPr>
          <p:cNvPr id="180229" name="Zástupný symbol pro číslo snímku 4"/>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66C5B02D-4924-4658-83F0-B144896EE1F3}" type="slidenum">
              <a:rPr lang="cs-CZ"/>
              <a:pPr fontAlgn="base">
                <a:spcBef>
                  <a:spcPct val="0"/>
                </a:spcBef>
                <a:spcAft>
                  <a:spcPct val="0"/>
                </a:spcAft>
              </a:pPr>
              <a:t>56</a:t>
            </a:fld>
            <a:endParaRPr lang="cs-CZ"/>
          </a:p>
        </p:txBody>
      </p:sp>
    </p:spTree>
  </p:cSld>
  <p:clrMapOvr>
    <a:masterClrMapping/>
  </p:clrMapOvr>
</p:notes>
</file>

<file path=ppt/notesSlides/notesSlide5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1250" name="Zástupný symbol pro obrázek snímku 1"/>
          <p:cNvSpPr>
            <a:spLocks noGrp="1" noRot="1" noChangeAspect="1" noTextEdit="1"/>
          </p:cNvSpPr>
          <p:nvPr>
            <p:ph type="sldImg"/>
          </p:nvPr>
        </p:nvSpPr>
        <p:spPr bwMode="auto">
          <a:noFill/>
          <a:ln>
            <a:solidFill>
              <a:srgbClr val="000000"/>
            </a:solidFill>
            <a:miter lim="800000"/>
            <a:headEnd/>
            <a:tailEnd/>
          </a:ln>
        </p:spPr>
      </p:sp>
      <p:sp>
        <p:nvSpPr>
          <p:cNvPr id="181251" name="Zástupný symbol pro poznámky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endParaRPr lang="cs-CZ" smtClean="0"/>
          </a:p>
        </p:txBody>
      </p:sp>
      <p:sp>
        <p:nvSpPr>
          <p:cNvPr id="181252" name="Zástupný symbol pro zápatí 3"/>
          <p:cNvSpPr>
            <a:spLocks noGrp="1"/>
          </p:cNvSpPr>
          <p:nvPr>
            <p:ph type="ftr" sz="quarter" idx="4"/>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endParaRPr lang="cs-CZ" smtClean="0"/>
          </a:p>
        </p:txBody>
      </p:sp>
      <p:sp>
        <p:nvSpPr>
          <p:cNvPr id="181253" name="Zástupný symbol pro číslo snímku 4"/>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5E2C4CC4-8DC3-4F2B-8E13-40406F37B6A9}" type="slidenum">
              <a:rPr lang="cs-CZ"/>
              <a:pPr fontAlgn="base">
                <a:spcBef>
                  <a:spcPct val="0"/>
                </a:spcBef>
                <a:spcAft>
                  <a:spcPct val="0"/>
                </a:spcAft>
              </a:pPr>
              <a:t>57</a:t>
            </a:fld>
            <a:endParaRPr lang="cs-CZ"/>
          </a:p>
        </p:txBody>
      </p:sp>
    </p:spTree>
  </p:cSld>
  <p:clrMapOvr>
    <a:masterClrMapping/>
  </p:clrMapOvr>
</p:notes>
</file>

<file path=ppt/notesSlides/notesSlide5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2274" name="Zástupný symbol pro obrázek snímku 1"/>
          <p:cNvSpPr>
            <a:spLocks noGrp="1" noRot="1" noChangeAspect="1" noTextEdit="1"/>
          </p:cNvSpPr>
          <p:nvPr>
            <p:ph type="sldImg"/>
          </p:nvPr>
        </p:nvSpPr>
        <p:spPr bwMode="auto">
          <a:noFill/>
          <a:ln>
            <a:solidFill>
              <a:srgbClr val="000000"/>
            </a:solidFill>
            <a:miter lim="800000"/>
            <a:headEnd/>
            <a:tailEnd/>
          </a:ln>
        </p:spPr>
      </p:sp>
      <p:sp>
        <p:nvSpPr>
          <p:cNvPr id="182275" name="Zástupný symbol pro poznámky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endParaRPr lang="cs-CZ" smtClean="0"/>
          </a:p>
        </p:txBody>
      </p:sp>
      <p:sp>
        <p:nvSpPr>
          <p:cNvPr id="182276" name="Zástupný symbol pro zápatí 3"/>
          <p:cNvSpPr>
            <a:spLocks noGrp="1"/>
          </p:cNvSpPr>
          <p:nvPr>
            <p:ph type="ftr" sz="quarter" idx="4"/>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endParaRPr lang="cs-CZ" smtClean="0"/>
          </a:p>
        </p:txBody>
      </p:sp>
      <p:sp>
        <p:nvSpPr>
          <p:cNvPr id="182277" name="Zástupný symbol pro číslo snímku 4"/>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8100B01A-A150-4C17-8EE8-D5115D7DB436}" type="slidenum">
              <a:rPr lang="cs-CZ"/>
              <a:pPr fontAlgn="base">
                <a:spcBef>
                  <a:spcPct val="0"/>
                </a:spcBef>
                <a:spcAft>
                  <a:spcPct val="0"/>
                </a:spcAft>
              </a:pPr>
              <a:t>58</a:t>
            </a:fld>
            <a:endParaRPr lang="cs-CZ"/>
          </a:p>
        </p:txBody>
      </p:sp>
    </p:spTree>
  </p:cSld>
  <p:clrMapOvr>
    <a:masterClrMapping/>
  </p:clrMapOvr>
</p:notes>
</file>

<file path=ppt/notesSlides/notesSlide5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3298" name="Zástupný symbol pro obrázek snímku 1"/>
          <p:cNvSpPr>
            <a:spLocks noGrp="1" noRot="1" noChangeAspect="1" noTextEdit="1"/>
          </p:cNvSpPr>
          <p:nvPr>
            <p:ph type="sldImg"/>
          </p:nvPr>
        </p:nvSpPr>
        <p:spPr bwMode="auto">
          <a:noFill/>
          <a:ln>
            <a:solidFill>
              <a:srgbClr val="000000"/>
            </a:solidFill>
            <a:miter lim="800000"/>
            <a:headEnd/>
            <a:tailEnd/>
          </a:ln>
        </p:spPr>
      </p:sp>
      <p:sp>
        <p:nvSpPr>
          <p:cNvPr id="183299" name="Zástupný symbol pro poznámky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endParaRPr lang="cs-CZ" smtClean="0"/>
          </a:p>
        </p:txBody>
      </p:sp>
      <p:sp>
        <p:nvSpPr>
          <p:cNvPr id="183300" name="Zástupný symbol pro zápatí 3"/>
          <p:cNvSpPr>
            <a:spLocks noGrp="1"/>
          </p:cNvSpPr>
          <p:nvPr>
            <p:ph type="ftr" sz="quarter" idx="4"/>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endParaRPr lang="cs-CZ" smtClean="0"/>
          </a:p>
        </p:txBody>
      </p:sp>
      <p:sp>
        <p:nvSpPr>
          <p:cNvPr id="183301" name="Zástupný symbol pro číslo snímku 4"/>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2FC50FBD-EB54-4022-A9AE-2A8122264D94}" type="slidenum">
              <a:rPr lang="cs-CZ"/>
              <a:pPr fontAlgn="base">
                <a:spcBef>
                  <a:spcPct val="0"/>
                </a:spcBef>
                <a:spcAft>
                  <a:spcPct val="0"/>
                </a:spcAft>
              </a:pPr>
              <a:t>59</a:t>
            </a:fld>
            <a:endParaRPr lang="cs-CZ"/>
          </a:p>
        </p:txBody>
      </p:sp>
    </p:spTree>
  </p:cSld>
  <p:clrMapOvr>
    <a:masterClrMapping/>
  </p:clrMapOvr>
</p:notes>
</file>

<file path=ppt/notesSlides/notesSlide5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22" name="Zástupný symbol pro obrázek snímku 1"/>
          <p:cNvSpPr>
            <a:spLocks noGrp="1" noRot="1" noChangeAspect="1" noTextEdit="1"/>
          </p:cNvSpPr>
          <p:nvPr>
            <p:ph type="sldImg"/>
          </p:nvPr>
        </p:nvSpPr>
        <p:spPr bwMode="auto">
          <a:noFill/>
          <a:ln>
            <a:solidFill>
              <a:srgbClr val="000000"/>
            </a:solidFill>
            <a:miter lim="800000"/>
            <a:headEnd/>
            <a:tailEnd/>
          </a:ln>
        </p:spPr>
      </p:sp>
      <p:sp>
        <p:nvSpPr>
          <p:cNvPr id="184323" name="Zástupný symbol pro poznámky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endParaRPr lang="cs-CZ" smtClean="0"/>
          </a:p>
        </p:txBody>
      </p:sp>
      <p:sp>
        <p:nvSpPr>
          <p:cNvPr id="184324" name="Zástupný symbol pro zápatí 3"/>
          <p:cNvSpPr>
            <a:spLocks noGrp="1"/>
          </p:cNvSpPr>
          <p:nvPr>
            <p:ph type="ftr" sz="quarter" idx="4"/>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endParaRPr lang="cs-CZ" smtClean="0"/>
          </a:p>
        </p:txBody>
      </p:sp>
      <p:sp>
        <p:nvSpPr>
          <p:cNvPr id="184325" name="Zástupný symbol pro číslo snímku 4"/>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51F26C63-9EC5-44D5-93B5-93D891B698DC}" type="slidenum">
              <a:rPr lang="cs-CZ"/>
              <a:pPr fontAlgn="base">
                <a:spcBef>
                  <a:spcPct val="0"/>
                </a:spcBef>
                <a:spcAft>
                  <a:spcPct val="0"/>
                </a:spcAft>
              </a:pPr>
              <a:t>60</a:t>
            </a:fld>
            <a:endParaRPr lang="cs-CZ"/>
          </a:p>
        </p:txBody>
      </p:sp>
    </p:spTree>
  </p:cSld>
  <p:clrMapOvr>
    <a:masterClrMapping/>
  </p:clrMapOvr>
</p:notes>
</file>

<file path=ppt/notesSlides/notesSlide5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5346" name="Zástupný symbol pro obrázek snímku 1"/>
          <p:cNvSpPr>
            <a:spLocks noGrp="1" noRot="1" noChangeAspect="1" noTextEdit="1"/>
          </p:cNvSpPr>
          <p:nvPr>
            <p:ph type="sldImg"/>
          </p:nvPr>
        </p:nvSpPr>
        <p:spPr bwMode="auto">
          <a:noFill/>
          <a:ln>
            <a:solidFill>
              <a:srgbClr val="000000"/>
            </a:solidFill>
            <a:miter lim="800000"/>
            <a:headEnd/>
            <a:tailEnd/>
          </a:ln>
        </p:spPr>
      </p:sp>
      <p:sp>
        <p:nvSpPr>
          <p:cNvPr id="185347" name="Zástupný symbol pro poznámky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endParaRPr lang="cs-CZ" smtClean="0"/>
          </a:p>
        </p:txBody>
      </p:sp>
      <p:sp>
        <p:nvSpPr>
          <p:cNvPr id="185348" name="Zástupný symbol pro zápatí 3"/>
          <p:cNvSpPr>
            <a:spLocks noGrp="1"/>
          </p:cNvSpPr>
          <p:nvPr>
            <p:ph type="ftr" sz="quarter" idx="4"/>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endParaRPr lang="cs-CZ" smtClean="0"/>
          </a:p>
        </p:txBody>
      </p:sp>
      <p:sp>
        <p:nvSpPr>
          <p:cNvPr id="185349" name="Zástupný symbol pro číslo snímku 4"/>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50238827-31A9-4E82-ADBD-212845AE7487}" type="slidenum">
              <a:rPr lang="cs-CZ"/>
              <a:pPr fontAlgn="base">
                <a:spcBef>
                  <a:spcPct val="0"/>
                </a:spcBef>
                <a:spcAft>
                  <a:spcPct val="0"/>
                </a:spcAft>
              </a:pPr>
              <a:t>61</a:t>
            </a:fld>
            <a:endParaRPr lang="cs-CZ"/>
          </a:p>
        </p:txBody>
      </p:sp>
    </p:spTree>
  </p:cSld>
  <p:clrMapOvr>
    <a:masterClrMapping/>
  </p:clrMapOvr>
</p:notes>
</file>

<file path=ppt/notesSlides/notesSlide5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6370" name="Zástupný symbol pro obrázek snímku 1"/>
          <p:cNvSpPr>
            <a:spLocks noGrp="1" noRot="1" noChangeAspect="1" noTextEdit="1"/>
          </p:cNvSpPr>
          <p:nvPr>
            <p:ph type="sldImg"/>
          </p:nvPr>
        </p:nvSpPr>
        <p:spPr bwMode="auto">
          <a:noFill/>
          <a:ln>
            <a:solidFill>
              <a:srgbClr val="000000"/>
            </a:solidFill>
            <a:miter lim="800000"/>
            <a:headEnd/>
            <a:tailEnd/>
          </a:ln>
        </p:spPr>
      </p:sp>
      <p:sp>
        <p:nvSpPr>
          <p:cNvPr id="186371" name="Zástupný symbol pro poznámky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endParaRPr lang="cs-CZ" smtClean="0"/>
          </a:p>
        </p:txBody>
      </p:sp>
      <p:sp>
        <p:nvSpPr>
          <p:cNvPr id="186372" name="Zástupný symbol pro zápatí 3"/>
          <p:cNvSpPr>
            <a:spLocks noGrp="1"/>
          </p:cNvSpPr>
          <p:nvPr>
            <p:ph type="ftr" sz="quarter" idx="4"/>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endParaRPr lang="cs-CZ" smtClean="0"/>
          </a:p>
        </p:txBody>
      </p:sp>
      <p:sp>
        <p:nvSpPr>
          <p:cNvPr id="186373" name="Zástupný symbol pro číslo snímku 4"/>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E2B067C4-1652-4DAA-A3C5-32591B055D1B}" type="slidenum">
              <a:rPr lang="cs-CZ"/>
              <a:pPr fontAlgn="base">
                <a:spcBef>
                  <a:spcPct val="0"/>
                </a:spcBef>
                <a:spcAft>
                  <a:spcPct val="0"/>
                </a:spcAft>
              </a:pPr>
              <a:t>62</a:t>
            </a:fld>
            <a:endParaRPr lang="cs-CZ"/>
          </a:p>
        </p:txBody>
      </p:sp>
    </p:spTree>
  </p:cSld>
  <p:clrMapOvr>
    <a:masterClrMapping/>
  </p:clrMapOvr>
</p:notes>
</file>

<file path=ppt/notesSlides/notesSlide6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7394" name="Zástupný symbol pro obrázek snímku 1"/>
          <p:cNvSpPr>
            <a:spLocks noGrp="1" noRot="1" noChangeAspect="1" noTextEdit="1"/>
          </p:cNvSpPr>
          <p:nvPr>
            <p:ph type="sldImg"/>
          </p:nvPr>
        </p:nvSpPr>
        <p:spPr bwMode="auto">
          <a:noFill/>
          <a:ln>
            <a:solidFill>
              <a:srgbClr val="000000"/>
            </a:solidFill>
            <a:miter lim="800000"/>
            <a:headEnd/>
            <a:tailEnd/>
          </a:ln>
        </p:spPr>
      </p:sp>
      <p:sp>
        <p:nvSpPr>
          <p:cNvPr id="187395" name="Zástupný symbol pro poznámky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endParaRPr lang="cs-CZ" smtClean="0"/>
          </a:p>
        </p:txBody>
      </p:sp>
      <p:sp>
        <p:nvSpPr>
          <p:cNvPr id="187396" name="Zástupný symbol pro zápatí 3"/>
          <p:cNvSpPr>
            <a:spLocks noGrp="1"/>
          </p:cNvSpPr>
          <p:nvPr>
            <p:ph type="ftr" sz="quarter" idx="4"/>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endParaRPr lang="cs-CZ" smtClean="0"/>
          </a:p>
        </p:txBody>
      </p:sp>
      <p:sp>
        <p:nvSpPr>
          <p:cNvPr id="187397" name="Zástupný symbol pro číslo snímku 4"/>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C0B57576-84C8-4FAE-AED2-0AA27C9FA27D}" type="slidenum">
              <a:rPr lang="cs-CZ"/>
              <a:pPr fontAlgn="base">
                <a:spcBef>
                  <a:spcPct val="0"/>
                </a:spcBef>
                <a:spcAft>
                  <a:spcPct val="0"/>
                </a:spcAft>
              </a:pPr>
              <a:t>63</a:t>
            </a:fld>
            <a:endParaRPr lang="cs-CZ"/>
          </a:p>
        </p:txBody>
      </p:sp>
    </p:spTree>
  </p:cSld>
  <p:clrMapOvr>
    <a:masterClrMapping/>
  </p:clrMapOvr>
</p:notes>
</file>

<file path=ppt/notesSlides/notesSlide6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8418" name="Zástupný symbol pro obrázek snímku 1"/>
          <p:cNvSpPr>
            <a:spLocks noGrp="1" noRot="1" noChangeAspect="1" noTextEdit="1"/>
          </p:cNvSpPr>
          <p:nvPr>
            <p:ph type="sldImg"/>
          </p:nvPr>
        </p:nvSpPr>
        <p:spPr bwMode="auto">
          <a:noFill/>
          <a:ln>
            <a:solidFill>
              <a:srgbClr val="000000"/>
            </a:solidFill>
            <a:miter lim="800000"/>
            <a:headEnd/>
            <a:tailEnd/>
          </a:ln>
        </p:spPr>
      </p:sp>
      <p:sp>
        <p:nvSpPr>
          <p:cNvPr id="188419" name="Zástupný symbol pro poznámky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endParaRPr lang="cs-CZ" smtClean="0"/>
          </a:p>
        </p:txBody>
      </p:sp>
      <p:sp>
        <p:nvSpPr>
          <p:cNvPr id="188420" name="Zástupný symbol pro zápatí 3"/>
          <p:cNvSpPr>
            <a:spLocks noGrp="1"/>
          </p:cNvSpPr>
          <p:nvPr>
            <p:ph type="ftr" sz="quarter" idx="4"/>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endParaRPr lang="cs-CZ" smtClean="0"/>
          </a:p>
        </p:txBody>
      </p:sp>
      <p:sp>
        <p:nvSpPr>
          <p:cNvPr id="188421" name="Zástupný symbol pro číslo snímku 4"/>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D24C1BFA-EBCA-479A-9163-6FBBAA301978}" type="slidenum">
              <a:rPr lang="cs-CZ"/>
              <a:pPr fontAlgn="base">
                <a:spcBef>
                  <a:spcPct val="0"/>
                </a:spcBef>
                <a:spcAft>
                  <a:spcPct val="0"/>
                </a:spcAft>
              </a:pPr>
              <a:t>64</a:t>
            </a:fld>
            <a:endParaRPr lang="cs-CZ"/>
          </a:p>
        </p:txBody>
      </p:sp>
    </p:spTree>
  </p:cSld>
  <p:clrMapOvr>
    <a:masterClrMapping/>
  </p:clrMapOvr>
</p:notes>
</file>

<file path=ppt/notesSlides/notesSlide6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9442" name="Zástupný symbol pro obrázek snímku 1"/>
          <p:cNvSpPr>
            <a:spLocks noGrp="1" noRot="1" noChangeAspect="1" noTextEdit="1"/>
          </p:cNvSpPr>
          <p:nvPr>
            <p:ph type="sldImg"/>
          </p:nvPr>
        </p:nvSpPr>
        <p:spPr bwMode="auto">
          <a:noFill/>
          <a:ln>
            <a:solidFill>
              <a:srgbClr val="000000"/>
            </a:solidFill>
            <a:miter lim="800000"/>
            <a:headEnd/>
            <a:tailEnd/>
          </a:ln>
        </p:spPr>
      </p:sp>
      <p:sp>
        <p:nvSpPr>
          <p:cNvPr id="189443" name="Zástupný symbol pro poznámky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endParaRPr lang="cs-CZ" smtClean="0"/>
          </a:p>
        </p:txBody>
      </p:sp>
      <p:sp>
        <p:nvSpPr>
          <p:cNvPr id="189444" name="Zástupný symbol pro zápatí 3"/>
          <p:cNvSpPr>
            <a:spLocks noGrp="1"/>
          </p:cNvSpPr>
          <p:nvPr>
            <p:ph type="ftr" sz="quarter" idx="4"/>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endParaRPr lang="cs-CZ" smtClean="0"/>
          </a:p>
        </p:txBody>
      </p:sp>
      <p:sp>
        <p:nvSpPr>
          <p:cNvPr id="189445" name="Zástupný symbol pro číslo snímku 4"/>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17FD47BB-A7CA-4B0F-8BEB-2C9879F1EE03}" type="slidenum">
              <a:rPr lang="cs-CZ"/>
              <a:pPr fontAlgn="base">
                <a:spcBef>
                  <a:spcPct val="0"/>
                </a:spcBef>
                <a:spcAft>
                  <a:spcPct val="0"/>
                </a:spcAft>
              </a:pPr>
              <a:t>65</a:t>
            </a:fld>
            <a:endParaRPr lang="cs-CZ"/>
          </a:p>
        </p:txBody>
      </p:sp>
    </p:spTree>
  </p:cSld>
  <p:clrMapOvr>
    <a:masterClrMapping/>
  </p:clrMapOvr>
</p:notes>
</file>

<file path=ppt/notesSlides/notesSlide6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0466" name="Zástupný symbol pro obrázek snímku 1"/>
          <p:cNvSpPr>
            <a:spLocks noGrp="1" noRot="1" noChangeAspect="1" noTextEdit="1"/>
          </p:cNvSpPr>
          <p:nvPr>
            <p:ph type="sldImg"/>
          </p:nvPr>
        </p:nvSpPr>
        <p:spPr bwMode="auto">
          <a:noFill/>
          <a:ln>
            <a:solidFill>
              <a:srgbClr val="000000"/>
            </a:solidFill>
            <a:miter lim="800000"/>
            <a:headEnd/>
            <a:tailEnd/>
          </a:ln>
        </p:spPr>
      </p:sp>
      <p:sp>
        <p:nvSpPr>
          <p:cNvPr id="190467" name="Zástupný symbol pro poznámky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endParaRPr lang="cs-CZ" smtClean="0"/>
          </a:p>
        </p:txBody>
      </p:sp>
      <p:sp>
        <p:nvSpPr>
          <p:cNvPr id="190468" name="Zástupný symbol pro zápatí 3"/>
          <p:cNvSpPr>
            <a:spLocks noGrp="1"/>
          </p:cNvSpPr>
          <p:nvPr>
            <p:ph type="ftr" sz="quarter" idx="4"/>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endParaRPr lang="cs-CZ" smtClean="0"/>
          </a:p>
        </p:txBody>
      </p:sp>
      <p:sp>
        <p:nvSpPr>
          <p:cNvPr id="190469" name="Zástupný symbol pro číslo snímku 4"/>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F65B6DCD-C842-4CA2-B759-B9FC4DEF0FF2}" type="slidenum">
              <a:rPr lang="cs-CZ"/>
              <a:pPr fontAlgn="base">
                <a:spcBef>
                  <a:spcPct val="0"/>
                </a:spcBef>
                <a:spcAft>
                  <a:spcPct val="0"/>
                </a:spcAft>
              </a:pPr>
              <a:t>66</a:t>
            </a:fld>
            <a:endParaRPr lang="cs-CZ"/>
          </a:p>
        </p:txBody>
      </p:sp>
    </p:spTree>
  </p:cSld>
  <p:clrMapOvr>
    <a:masterClrMapping/>
  </p:clrMapOvr>
</p:notes>
</file>

<file path=ppt/notesSlides/notesSlide6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1490" name="Zástupný symbol pro obrázek snímku 1"/>
          <p:cNvSpPr>
            <a:spLocks noGrp="1" noRot="1" noChangeAspect="1" noTextEdit="1"/>
          </p:cNvSpPr>
          <p:nvPr>
            <p:ph type="sldImg"/>
          </p:nvPr>
        </p:nvSpPr>
        <p:spPr bwMode="auto">
          <a:noFill/>
          <a:ln>
            <a:solidFill>
              <a:srgbClr val="000000"/>
            </a:solidFill>
            <a:miter lim="800000"/>
            <a:headEnd/>
            <a:tailEnd/>
          </a:ln>
        </p:spPr>
      </p:sp>
      <p:sp>
        <p:nvSpPr>
          <p:cNvPr id="191491" name="Zástupný symbol pro poznámky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endParaRPr lang="cs-CZ" smtClean="0"/>
          </a:p>
        </p:txBody>
      </p:sp>
      <p:sp>
        <p:nvSpPr>
          <p:cNvPr id="191492" name="Zástupný symbol pro zápatí 3"/>
          <p:cNvSpPr>
            <a:spLocks noGrp="1"/>
          </p:cNvSpPr>
          <p:nvPr>
            <p:ph type="ftr" sz="quarter" idx="4"/>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endParaRPr lang="cs-CZ" smtClean="0"/>
          </a:p>
        </p:txBody>
      </p:sp>
      <p:sp>
        <p:nvSpPr>
          <p:cNvPr id="191493" name="Zástupný symbol pro číslo snímku 4"/>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D29992A5-BEC6-440A-BA00-627A638ACAD4}" type="slidenum">
              <a:rPr lang="cs-CZ"/>
              <a:pPr fontAlgn="base">
                <a:spcBef>
                  <a:spcPct val="0"/>
                </a:spcBef>
                <a:spcAft>
                  <a:spcPct val="0"/>
                </a:spcAft>
              </a:pPr>
              <a:t>67</a:t>
            </a:fld>
            <a:endParaRPr lang="cs-CZ"/>
          </a:p>
        </p:txBody>
      </p:sp>
    </p:spTree>
  </p:cSld>
  <p:clrMapOvr>
    <a:masterClrMapping/>
  </p:clrMapOvr>
</p:notes>
</file>

<file path=ppt/notesSlides/notesSlide6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2514" name="Zástupný symbol pro obrázek snímku 1"/>
          <p:cNvSpPr>
            <a:spLocks noGrp="1" noRot="1" noChangeAspect="1" noTextEdit="1"/>
          </p:cNvSpPr>
          <p:nvPr>
            <p:ph type="sldImg"/>
          </p:nvPr>
        </p:nvSpPr>
        <p:spPr bwMode="auto">
          <a:noFill/>
          <a:ln>
            <a:solidFill>
              <a:srgbClr val="000000"/>
            </a:solidFill>
            <a:miter lim="800000"/>
            <a:headEnd/>
            <a:tailEnd/>
          </a:ln>
        </p:spPr>
      </p:sp>
      <p:sp>
        <p:nvSpPr>
          <p:cNvPr id="192515" name="Zástupný symbol pro poznámky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endParaRPr lang="cs-CZ" smtClean="0"/>
          </a:p>
        </p:txBody>
      </p:sp>
      <p:sp>
        <p:nvSpPr>
          <p:cNvPr id="192516" name="Zástupný symbol pro zápatí 3"/>
          <p:cNvSpPr>
            <a:spLocks noGrp="1"/>
          </p:cNvSpPr>
          <p:nvPr>
            <p:ph type="ftr" sz="quarter" idx="4"/>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endParaRPr lang="cs-CZ" smtClean="0"/>
          </a:p>
        </p:txBody>
      </p:sp>
      <p:sp>
        <p:nvSpPr>
          <p:cNvPr id="192517" name="Zástupný symbol pro číslo snímku 4"/>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EE65283C-5C0B-46B7-B357-48EC3D5671E7}" type="slidenum">
              <a:rPr lang="cs-CZ"/>
              <a:pPr fontAlgn="base">
                <a:spcBef>
                  <a:spcPct val="0"/>
                </a:spcBef>
                <a:spcAft>
                  <a:spcPct val="0"/>
                </a:spcAft>
              </a:pPr>
              <a:t>68</a:t>
            </a:fld>
            <a:endParaRPr lang="cs-CZ"/>
          </a:p>
        </p:txBody>
      </p:sp>
    </p:spTree>
  </p:cSld>
  <p:clrMapOvr>
    <a:masterClrMapping/>
  </p:clrMapOvr>
</p:notes>
</file>

<file path=ppt/notesSlides/notesSlide6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3538" name="Zástupný symbol pro obrázek snímku 1"/>
          <p:cNvSpPr>
            <a:spLocks noGrp="1" noRot="1" noChangeAspect="1" noTextEdit="1"/>
          </p:cNvSpPr>
          <p:nvPr>
            <p:ph type="sldImg"/>
          </p:nvPr>
        </p:nvSpPr>
        <p:spPr bwMode="auto">
          <a:noFill/>
          <a:ln>
            <a:solidFill>
              <a:srgbClr val="000000"/>
            </a:solidFill>
            <a:miter lim="800000"/>
            <a:headEnd/>
            <a:tailEnd/>
          </a:ln>
        </p:spPr>
      </p:sp>
      <p:sp>
        <p:nvSpPr>
          <p:cNvPr id="193539" name="Zástupný symbol pro poznámky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endParaRPr lang="cs-CZ" smtClean="0"/>
          </a:p>
        </p:txBody>
      </p:sp>
      <p:sp>
        <p:nvSpPr>
          <p:cNvPr id="193540" name="Zástupný symbol pro zápatí 3"/>
          <p:cNvSpPr>
            <a:spLocks noGrp="1"/>
          </p:cNvSpPr>
          <p:nvPr>
            <p:ph type="ftr" sz="quarter" idx="4"/>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endParaRPr lang="cs-CZ" smtClean="0"/>
          </a:p>
        </p:txBody>
      </p:sp>
      <p:sp>
        <p:nvSpPr>
          <p:cNvPr id="193541" name="Zástupný symbol pro číslo snímku 4"/>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2A6F6C9B-15CA-40CD-9174-D40E08A91890}" type="slidenum">
              <a:rPr lang="cs-CZ"/>
              <a:pPr fontAlgn="base">
                <a:spcBef>
                  <a:spcPct val="0"/>
                </a:spcBef>
                <a:spcAft>
                  <a:spcPct val="0"/>
                </a:spcAft>
              </a:pPr>
              <a:t>69</a:t>
            </a:fld>
            <a:endParaRPr lang="cs-CZ"/>
          </a:p>
        </p:txBody>
      </p:sp>
    </p:spTree>
  </p:cSld>
  <p:clrMapOvr>
    <a:masterClrMapping/>
  </p:clrMapOvr>
</p:notes>
</file>

<file path=ppt/notesSlides/notesSlide6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62" name="Zástupný symbol pro obrázek snímku 1"/>
          <p:cNvSpPr>
            <a:spLocks noGrp="1" noRot="1" noChangeAspect="1" noTextEdit="1"/>
          </p:cNvSpPr>
          <p:nvPr>
            <p:ph type="sldImg"/>
          </p:nvPr>
        </p:nvSpPr>
        <p:spPr bwMode="auto">
          <a:noFill/>
          <a:ln>
            <a:solidFill>
              <a:srgbClr val="000000"/>
            </a:solidFill>
            <a:miter lim="800000"/>
            <a:headEnd/>
            <a:tailEnd/>
          </a:ln>
        </p:spPr>
      </p:sp>
      <p:sp>
        <p:nvSpPr>
          <p:cNvPr id="194563" name="Zástupný symbol pro poznámky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endParaRPr lang="cs-CZ" smtClean="0"/>
          </a:p>
        </p:txBody>
      </p:sp>
      <p:sp>
        <p:nvSpPr>
          <p:cNvPr id="194564" name="Zástupný symbol pro zápatí 3"/>
          <p:cNvSpPr>
            <a:spLocks noGrp="1"/>
          </p:cNvSpPr>
          <p:nvPr>
            <p:ph type="ftr" sz="quarter" idx="4"/>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endParaRPr lang="cs-CZ" smtClean="0"/>
          </a:p>
        </p:txBody>
      </p:sp>
      <p:sp>
        <p:nvSpPr>
          <p:cNvPr id="194565" name="Zástupný symbol pro číslo snímku 4"/>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FD8C6354-58B2-40D8-83A8-19AF41142A32}" type="slidenum">
              <a:rPr lang="cs-CZ"/>
              <a:pPr fontAlgn="base">
                <a:spcBef>
                  <a:spcPct val="0"/>
                </a:spcBef>
                <a:spcAft>
                  <a:spcPct val="0"/>
                </a:spcAft>
              </a:pPr>
              <a:t>70</a:t>
            </a:fld>
            <a:endParaRPr lang="cs-CZ"/>
          </a:p>
        </p:txBody>
      </p:sp>
    </p:spTree>
  </p:cSld>
  <p:clrMapOvr>
    <a:masterClrMapping/>
  </p:clrMapOvr>
</p:notes>
</file>

<file path=ppt/notesSlides/notesSlide6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5586" name="Zástupný symbol pro obrázek snímku 1"/>
          <p:cNvSpPr>
            <a:spLocks noGrp="1" noRot="1" noChangeAspect="1" noTextEdit="1"/>
          </p:cNvSpPr>
          <p:nvPr>
            <p:ph type="sldImg"/>
          </p:nvPr>
        </p:nvSpPr>
        <p:spPr bwMode="auto">
          <a:noFill/>
          <a:ln>
            <a:solidFill>
              <a:srgbClr val="000000"/>
            </a:solidFill>
            <a:miter lim="800000"/>
            <a:headEnd/>
            <a:tailEnd/>
          </a:ln>
        </p:spPr>
      </p:sp>
      <p:sp>
        <p:nvSpPr>
          <p:cNvPr id="195587" name="Zástupný symbol pro poznámky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endParaRPr lang="cs-CZ" smtClean="0"/>
          </a:p>
        </p:txBody>
      </p:sp>
      <p:sp>
        <p:nvSpPr>
          <p:cNvPr id="195588" name="Zástupný symbol pro zápatí 3"/>
          <p:cNvSpPr>
            <a:spLocks noGrp="1"/>
          </p:cNvSpPr>
          <p:nvPr>
            <p:ph type="ftr" sz="quarter" idx="4"/>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endParaRPr lang="cs-CZ" smtClean="0"/>
          </a:p>
        </p:txBody>
      </p:sp>
      <p:sp>
        <p:nvSpPr>
          <p:cNvPr id="195589" name="Zástupný symbol pro číslo snímku 4"/>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28AA8057-AF4A-4591-B686-951CE54B8C2E}" type="slidenum">
              <a:rPr lang="cs-CZ"/>
              <a:pPr fontAlgn="base">
                <a:spcBef>
                  <a:spcPct val="0"/>
                </a:spcBef>
                <a:spcAft>
                  <a:spcPct val="0"/>
                </a:spcAft>
              </a:pPr>
              <a:t>71</a:t>
            </a:fld>
            <a:endParaRPr lang="cs-CZ"/>
          </a:p>
        </p:txBody>
      </p:sp>
    </p:spTree>
  </p:cSld>
  <p:clrMapOvr>
    <a:masterClrMapping/>
  </p:clrMapOvr>
</p:notes>
</file>

<file path=ppt/notesSlides/notesSlide6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7634" name="Zástupný symbol pro obrázek snímku 1"/>
          <p:cNvSpPr>
            <a:spLocks noGrp="1" noRot="1" noChangeAspect="1" noTextEdit="1"/>
          </p:cNvSpPr>
          <p:nvPr>
            <p:ph type="sldImg"/>
          </p:nvPr>
        </p:nvSpPr>
        <p:spPr bwMode="auto">
          <a:noFill/>
          <a:ln>
            <a:solidFill>
              <a:srgbClr val="000000"/>
            </a:solidFill>
            <a:miter lim="800000"/>
            <a:headEnd/>
            <a:tailEnd/>
          </a:ln>
        </p:spPr>
      </p:sp>
      <p:sp>
        <p:nvSpPr>
          <p:cNvPr id="197635" name="Zástupný symbol pro poznámky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endParaRPr lang="cs-CZ" smtClean="0"/>
          </a:p>
        </p:txBody>
      </p:sp>
      <p:sp>
        <p:nvSpPr>
          <p:cNvPr id="197636" name="Zástupný symbol pro zápatí 3"/>
          <p:cNvSpPr>
            <a:spLocks noGrp="1"/>
          </p:cNvSpPr>
          <p:nvPr>
            <p:ph type="ftr" sz="quarter" idx="4"/>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endParaRPr lang="cs-CZ" smtClean="0"/>
          </a:p>
        </p:txBody>
      </p:sp>
      <p:sp>
        <p:nvSpPr>
          <p:cNvPr id="197637" name="Zástupný symbol pro číslo snímku 4"/>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8D3A23E0-84B9-41A0-9AB6-69BDD51BB2D2}" type="slidenum">
              <a:rPr lang="cs-CZ"/>
              <a:pPr fontAlgn="base">
                <a:spcBef>
                  <a:spcPct val="0"/>
                </a:spcBef>
                <a:spcAft>
                  <a:spcPct val="0"/>
                </a:spcAft>
              </a:pPr>
              <a:t>72</a:t>
            </a:fld>
            <a:endParaRPr lang="cs-CZ"/>
          </a:p>
        </p:txBody>
      </p:sp>
    </p:spTree>
  </p:cSld>
  <p:clrMapOvr>
    <a:masterClrMapping/>
  </p:clrMapOvr>
</p:notes>
</file>

<file path=ppt/notesSlides/notesSlide7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6610" name="Zástupný symbol pro obrázek snímku 1"/>
          <p:cNvSpPr>
            <a:spLocks noGrp="1" noRot="1" noChangeAspect="1" noTextEdit="1"/>
          </p:cNvSpPr>
          <p:nvPr>
            <p:ph type="sldImg"/>
          </p:nvPr>
        </p:nvSpPr>
        <p:spPr bwMode="auto">
          <a:noFill/>
          <a:ln>
            <a:solidFill>
              <a:srgbClr val="000000"/>
            </a:solidFill>
            <a:miter lim="800000"/>
            <a:headEnd/>
            <a:tailEnd/>
          </a:ln>
        </p:spPr>
      </p:sp>
      <p:sp>
        <p:nvSpPr>
          <p:cNvPr id="196611" name="Zástupný symbol pro poznámky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endParaRPr lang="cs-CZ" smtClean="0"/>
          </a:p>
        </p:txBody>
      </p:sp>
      <p:sp>
        <p:nvSpPr>
          <p:cNvPr id="196612" name="Zástupný symbol pro zápatí 3"/>
          <p:cNvSpPr>
            <a:spLocks noGrp="1"/>
          </p:cNvSpPr>
          <p:nvPr>
            <p:ph type="ftr" sz="quarter" idx="4"/>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endParaRPr lang="cs-CZ" smtClean="0"/>
          </a:p>
        </p:txBody>
      </p:sp>
      <p:sp>
        <p:nvSpPr>
          <p:cNvPr id="196613" name="Zástupný symbol pro číslo snímku 4"/>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CEBD48C6-E750-483D-ADAD-0F907985332B}" type="slidenum">
              <a:rPr lang="cs-CZ"/>
              <a:pPr fontAlgn="base">
                <a:spcBef>
                  <a:spcPct val="0"/>
                </a:spcBef>
                <a:spcAft>
                  <a:spcPct val="0"/>
                </a:spcAft>
              </a:pPr>
              <a:t>73</a:t>
            </a:fld>
            <a:endParaRPr lang="cs-CZ"/>
          </a:p>
        </p:txBody>
      </p:sp>
    </p:spTree>
  </p:cSld>
  <p:clrMapOvr>
    <a:masterClrMapping/>
  </p:clrMapOvr>
</p:notes>
</file>

<file path=ppt/notesSlides/notesSlide7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8658" name="Zástupný symbol pro obrázek snímku 1"/>
          <p:cNvSpPr>
            <a:spLocks noGrp="1" noRot="1" noChangeAspect="1" noTextEdit="1"/>
          </p:cNvSpPr>
          <p:nvPr>
            <p:ph type="sldImg"/>
          </p:nvPr>
        </p:nvSpPr>
        <p:spPr bwMode="auto">
          <a:noFill/>
          <a:ln>
            <a:solidFill>
              <a:srgbClr val="000000"/>
            </a:solidFill>
            <a:miter lim="800000"/>
            <a:headEnd/>
            <a:tailEnd/>
          </a:ln>
        </p:spPr>
      </p:sp>
      <p:sp>
        <p:nvSpPr>
          <p:cNvPr id="198659" name="Zástupný symbol pro poznámky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endParaRPr lang="cs-CZ" smtClean="0"/>
          </a:p>
        </p:txBody>
      </p:sp>
      <p:sp>
        <p:nvSpPr>
          <p:cNvPr id="198660" name="Zástupný symbol pro zápatí 3"/>
          <p:cNvSpPr>
            <a:spLocks noGrp="1"/>
          </p:cNvSpPr>
          <p:nvPr>
            <p:ph type="ftr" sz="quarter" idx="4"/>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endParaRPr lang="cs-CZ" smtClean="0"/>
          </a:p>
        </p:txBody>
      </p:sp>
      <p:sp>
        <p:nvSpPr>
          <p:cNvPr id="198661" name="Zástupný symbol pro číslo snímku 4"/>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FE2D0D58-D80F-4FBC-9B03-1BA34C0ACE2F}" type="slidenum">
              <a:rPr lang="cs-CZ"/>
              <a:pPr fontAlgn="base">
                <a:spcBef>
                  <a:spcPct val="0"/>
                </a:spcBef>
                <a:spcAft>
                  <a:spcPct val="0"/>
                </a:spcAft>
              </a:pPr>
              <a:t>74</a:t>
            </a:fld>
            <a:endParaRPr lang="cs-CZ"/>
          </a:p>
        </p:txBody>
      </p:sp>
    </p:spTree>
  </p:cSld>
  <p:clrMapOvr>
    <a:masterClrMapping/>
  </p:clrMapOvr>
</p:notes>
</file>

<file path=ppt/notesSlides/notesSlide7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9682" name="Zástupný symbol pro obrázek snímku 1"/>
          <p:cNvSpPr>
            <a:spLocks noGrp="1" noRot="1" noChangeAspect="1" noTextEdit="1"/>
          </p:cNvSpPr>
          <p:nvPr>
            <p:ph type="sldImg"/>
          </p:nvPr>
        </p:nvSpPr>
        <p:spPr bwMode="auto">
          <a:noFill/>
          <a:ln>
            <a:solidFill>
              <a:srgbClr val="000000"/>
            </a:solidFill>
            <a:miter lim="800000"/>
            <a:headEnd/>
            <a:tailEnd/>
          </a:ln>
        </p:spPr>
      </p:sp>
      <p:sp>
        <p:nvSpPr>
          <p:cNvPr id="199683" name="Zástupný symbol pro poznámky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endParaRPr lang="cs-CZ" smtClean="0"/>
          </a:p>
        </p:txBody>
      </p:sp>
      <p:sp>
        <p:nvSpPr>
          <p:cNvPr id="199684" name="Zástupný symbol pro zápatí 3"/>
          <p:cNvSpPr>
            <a:spLocks noGrp="1"/>
          </p:cNvSpPr>
          <p:nvPr>
            <p:ph type="ftr" sz="quarter" idx="4"/>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endParaRPr lang="cs-CZ" smtClean="0"/>
          </a:p>
        </p:txBody>
      </p:sp>
      <p:sp>
        <p:nvSpPr>
          <p:cNvPr id="199685" name="Zástupný symbol pro číslo snímku 4"/>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A4EF5923-E0E9-4D14-8ECF-88A711F09B09}" type="slidenum">
              <a:rPr lang="cs-CZ"/>
              <a:pPr fontAlgn="base">
                <a:spcBef>
                  <a:spcPct val="0"/>
                </a:spcBef>
                <a:spcAft>
                  <a:spcPct val="0"/>
                </a:spcAft>
              </a:pPr>
              <a:t>75</a:t>
            </a:fld>
            <a:endParaRPr lang="cs-CZ"/>
          </a:p>
        </p:txBody>
      </p:sp>
    </p:spTree>
  </p:cSld>
  <p:clrMapOvr>
    <a:masterClrMapping/>
  </p:clrMapOvr>
</p:notes>
</file>

<file path=ppt/notesSlides/notesSlide7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0706" name="Zástupný symbol pro obrázek snímku 1"/>
          <p:cNvSpPr>
            <a:spLocks noGrp="1" noRot="1" noChangeAspect="1" noTextEdit="1"/>
          </p:cNvSpPr>
          <p:nvPr>
            <p:ph type="sldImg"/>
          </p:nvPr>
        </p:nvSpPr>
        <p:spPr bwMode="auto">
          <a:noFill/>
          <a:ln>
            <a:solidFill>
              <a:srgbClr val="000000"/>
            </a:solidFill>
            <a:miter lim="800000"/>
            <a:headEnd/>
            <a:tailEnd/>
          </a:ln>
        </p:spPr>
      </p:sp>
      <p:sp>
        <p:nvSpPr>
          <p:cNvPr id="200707" name="Zástupný symbol pro poznámky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endParaRPr lang="cs-CZ" smtClean="0"/>
          </a:p>
        </p:txBody>
      </p:sp>
      <p:sp>
        <p:nvSpPr>
          <p:cNvPr id="200708" name="Zástupný symbol pro zápatí 3"/>
          <p:cNvSpPr>
            <a:spLocks noGrp="1"/>
          </p:cNvSpPr>
          <p:nvPr>
            <p:ph type="ftr" sz="quarter" idx="4"/>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endParaRPr lang="cs-CZ" smtClean="0"/>
          </a:p>
        </p:txBody>
      </p:sp>
      <p:sp>
        <p:nvSpPr>
          <p:cNvPr id="200709" name="Zástupný symbol pro číslo snímku 4"/>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9BA6F879-9240-4063-8E02-DCA751E9A46A}" type="slidenum">
              <a:rPr lang="cs-CZ"/>
              <a:pPr fontAlgn="base">
                <a:spcBef>
                  <a:spcPct val="0"/>
                </a:spcBef>
                <a:spcAft>
                  <a:spcPct val="0"/>
                </a:spcAft>
              </a:pPr>
              <a:t>76</a:t>
            </a:fld>
            <a:endParaRPr lang="cs-CZ"/>
          </a:p>
        </p:txBody>
      </p:sp>
    </p:spTree>
  </p:cSld>
  <p:clrMapOvr>
    <a:masterClrMapping/>
  </p:clrMapOvr>
</p:notes>
</file>

<file path=ppt/notesSlides/notesSlide7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1730" name="Zástupný symbol pro obrázek snímku 1"/>
          <p:cNvSpPr>
            <a:spLocks noGrp="1" noRot="1" noChangeAspect="1" noTextEdit="1"/>
          </p:cNvSpPr>
          <p:nvPr>
            <p:ph type="sldImg"/>
          </p:nvPr>
        </p:nvSpPr>
        <p:spPr bwMode="auto">
          <a:noFill/>
          <a:ln>
            <a:solidFill>
              <a:srgbClr val="000000"/>
            </a:solidFill>
            <a:miter lim="800000"/>
            <a:headEnd/>
            <a:tailEnd/>
          </a:ln>
        </p:spPr>
      </p:sp>
      <p:sp>
        <p:nvSpPr>
          <p:cNvPr id="201731" name="Zástupný symbol pro poznámky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endParaRPr lang="cs-CZ" smtClean="0"/>
          </a:p>
        </p:txBody>
      </p:sp>
      <p:sp>
        <p:nvSpPr>
          <p:cNvPr id="201732" name="Zástupný symbol pro zápatí 3"/>
          <p:cNvSpPr>
            <a:spLocks noGrp="1"/>
          </p:cNvSpPr>
          <p:nvPr>
            <p:ph type="ftr" sz="quarter" idx="4"/>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endParaRPr lang="cs-CZ" smtClean="0"/>
          </a:p>
        </p:txBody>
      </p:sp>
      <p:sp>
        <p:nvSpPr>
          <p:cNvPr id="201733" name="Zástupný symbol pro číslo snímku 4"/>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235D262E-2DDB-4020-A9CC-EB67ABEB4F38}" type="slidenum">
              <a:rPr lang="cs-CZ"/>
              <a:pPr fontAlgn="base">
                <a:spcBef>
                  <a:spcPct val="0"/>
                </a:spcBef>
                <a:spcAft>
                  <a:spcPct val="0"/>
                </a:spcAft>
              </a:pPr>
              <a:t>77</a:t>
            </a:fld>
            <a:endParaRPr lang="cs-CZ"/>
          </a:p>
        </p:txBody>
      </p:sp>
    </p:spTree>
  </p:cSld>
  <p:clrMapOvr>
    <a:masterClrMapping/>
  </p:clrMapOvr>
</p:notes>
</file>

<file path=ppt/notesSlides/notesSlide7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2754" name="Zástupný symbol pro obrázek snímku 1"/>
          <p:cNvSpPr>
            <a:spLocks noGrp="1" noRot="1" noChangeAspect="1" noTextEdit="1"/>
          </p:cNvSpPr>
          <p:nvPr>
            <p:ph type="sldImg"/>
          </p:nvPr>
        </p:nvSpPr>
        <p:spPr bwMode="auto">
          <a:noFill/>
          <a:ln>
            <a:solidFill>
              <a:srgbClr val="000000"/>
            </a:solidFill>
            <a:miter lim="800000"/>
            <a:headEnd/>
            <a:tailEnd/>
          </a:ln>
        </p:spPr>
      </p:sp>
      <p:sp>
        <p:nvSpPr>
          <p:cNvPr id="202755" name="Zástupný symbol pro poznámky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endParaRPr lang="cs-CZ" smtClean="0"/>
          </a:p>
        </p:txBody>
      </p:sp>
      <p:sp>
        <p:nvSpPr>
          <p:cNvPr id="202756" name="Zástupný symbol pro zápatí 3"/>
          <p:cNvSpPr>
            <a:spLocks noGrp="1"/>
          </p:cNvSpPr>
          <p:nvPr>
            <p:ph type="ftr" sz="quarter" idx="4"/>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endParaRPr lang="cs-CZ" smtClean="0"/>
          </a:p>
        </p:txBody>
      </p:sp>
      <p:sp>
        <p:nvSpPr>
          <p:cNvPr id="202757" name="Zástupný symbol pro číslo snímku 4"/>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FEF12871-B14B-4200-9E16-3C423C4D0D8C}" type="slidenum">
              <a:rPr lang="cs-CZ"/>
              <a:pPr fontAlgn="base">
                <a:spcBef>
                  <a:spcPct val="0"/>
                </a:spcBef>
                <a:spcAft>
                  <a:spcPct val="0"/>
                </a:spcAft>
              </a:pPr>
              <a:t>78</a:t>
            </a:fld>
            <a:endParaRPr lang="cs-CZ"/>
          </a:p>
        </p:txBody>
      </p:sp>
    </p:spTree>
  </p:cSld>
  <p:clrMapOvr>
    <a:masterClrMapping/>
  </p:clrMapOvr>
</p:notes>
</file>

<file path=ppt/notesSlides/notesSlide7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3778" name="Zástupný symbol pro obrázek snímku 1"/>
          <p:cNvSpPr>
            <a:spLocks noGrp="1" noRot="1" noChangeAspect="1" noTextEdit="1"/>
          </p:cNvSpPr>
          <p:nvPr>
            <p:ph type="sldImg"/>
          </p:nvPr>
        </p:nvSpPr>
        <p:spPr bwMode="auto">
          <a:noFill/>
          <a:ln>
            <a:solidFill>
              <a:srgbClr val="000000"/>
            </a:solidFill>
            <a:miter lim="800000"/>
            <a:headEnd/>
            <a:tailEnd/>
          </a:ln>
        </p:spPr>
      </p:sp>
      <p:sp>
        <p:nvSpPr>
          <p:cNvPr id="203779" name="Zástupný symbol pro poznámky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endParaRPr lang="cs-CZ" smtClean="0"/>
          </a:p>
        </p:txBody>
      </p:sp>
      <p:sp>
        <p:nvSpPr>
          <p:cNvPr id="203780" name="Zástupný symbol pro zápatí 3"/>
          <p:cNvSpPr>
            <a:spLocks noGrp="1"/>
          </p:cNvSpPr>
          <p:nvPr>
            <p:ph type="ftr" sz="quarter" idx="4"/>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endParaRPr lang="cs-CZ" smtClean="0"/>
          </a:p>
        </p:txBody>
      </p:sp>
      <p:sp>
        <p:nvSpPr>
          <p:cNvPr id="203781" name="Zástupný symbol pro číslo snímku 4"/>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22EEF14E-D694-42AF-A6F2-57D2DE2B7B6C}" type="slidenum">
              <a:rPr lang="cs-CZ"/>
              <a:pPr fontAlgn="base">
                <a:spcBef>
                  <a:spcPct val="0"/>
                </a:spcBef>
                <a:spcAft>
                  <a:spcPct val="0"/>
                </a:spcAft>
              </a:pPr>
              <a:t>79</a:t>
            </a:fld>
            <a:endParaRPr lang="cs-CZ"/>
          </a:p>
        </p:txBody>
      </p:sp>
    </p:spTree>
  </p:cSld>
  <p:clrMapOvr>
    <a:masterClrMapping/>
  </p:clrMapOvr>
</p:notes>
</file>

<file path=ppt/notesSlides/notesSlide7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02" name="Zástupný symbol pro obrázek snímku 1"/>
          <p:cNvSpPr>
            <a:spLocks noGrp="1" noRot="1" noChangeAspect="1" noTextEdit="1"/>
          </p:cNvSpPr>
          <p:nvPr>
            <p:ph type="sldImg"/>
          </p:nvPr>
        </p:nvSpPr>
        <p:spPr bwMode="auto">
          <a:noFill/>
          <a:ln>
            <a:solidFill>
              <a:srgbClr val="000000"/>
            </a:solidFill>
            <a:miter lim="800000"/>
            <a:headEnd/>
            <a:tailEnd/>
          </a:ln>
        </p:spPr>
      </p:sp>
      <p:sp>
        <p:nvSpPr>
          <p:cNvPr id="204803" name="Zástupný symbol pro poznámky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endParaRPr lang="cs-CZ" smtClean="0"/>
          </a:p>
        </p:txBody>
      </p:sp>
      <p:sp>
        <p:nvSpPr>
          <p:cNvPr id="204804" name="Zástupný symbol pro zápatí 3"/>
          <p:cNvSpPr>
            <a:spLocks noGrp="1"/>
          </p:cNvSpPr>
          <p:nvPr>
            <p:ph type="ftr" sz="quarter" idx="4"/>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endParaRPr lang="cs-CZ" smtClean="0"/>
          </a:p>
        </p:txBody>
      </p:sp>
      <p:sp>
        <p:nvSpPr>
          <p:cNvPr id="204805" name="Zástupný symbol pro číslo snímku 4"/>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D1825342-67C1-4414-8817-486E1651D3CC}" type="slidenum">
              <a:rPr lang="cs-CZ"/>
              <a:pPr fontAlgn="base">
                <a:spcBef>
                  <a:spcPct val="0"/>
                </a:spcBef>
                <a:spcAft>
                  <a:spcPct val="0"/>
                </a:spcAft>
              </a:pPr>
              <a:t>80</a:t>
            </a:fld>
            <a:endParaRPr lang="cs-CZ"/>
          </a:p>
        </p:txBody>
      </p:sp>
    </p:spTree>
  </p:cSld>
  <p:clrMapOvr>
    <a:masterClrMapping/>
  </p:clrMapOvr>
</p:notes>
</file>

<file path=ppt/notesSlides/notesSlide7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5826" name="Zástupný symbol pro obrázek snímku 1"/>
          <p:cNvSpPr>
            <a:spLocks noGrp="1" noRot="1" noChangeAspect="1" noTextEdit="1"/>
          </p:cNvSpPr>
          <p:nvPr>
            <p:ph type="sldImg"/>
          </p:nvPr>
        </p:nvSpPr>
        <p:spPr bwMode="auto">
          <a:noFill/>
          <a:ln>
            <a:solidFill>
              <a:srgbClr val="000000"/>
            </a:solidFill>
            <a:miter lim="800000"/>
            <a:headEnd/>
            <a:tailEnd/>
          </a:ln>
        </p:spPr>
      </p:sp>
      <p:sp>
        <p:nvSpPr>
          <p:cNvPr id="205827" name="Zástupný symbol pro poznámky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endParaRPr lang="cs-CZ" smtClean="0"/>
          </a:p>
        </p:txBody>
      </p:sp>
      <p:sp>
        <p:nvSpPr>
          <p:cNvPr id="205828" name="Zástupný symbol pro zápatí 3"/>
          <p:cNvSpPr>
            <a:spLocks noGrp="1"/>
          </p:cNvSpPr>
          <p:nvPr>
            <p:ph type="ftr" sz="quarter" idx="4"/>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endParaRPr lang="cs-CZ" smtClean="0"/>
          </a:p>
        </p:txBody>
      </p:sp>
      <p:sp>
        <p:nvSpPr>
          <p:cNvPr id="205829" name="Zástupný symbol pro číslo snímku 4"/>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BEB65523-FA1A-46EB-BD82-C77B265ABBDD}" type="slidenum">
              <a:rPr lang="cs-CZ"/>
              <a:pPr fontAlgn="base">
                <a:spcBef>
                  <a:spcPct val="0"/>
                </a:spcBef>
                <a:spcAft>
                  <a:spcPct val="0"/>
                </a:spcAft>
              </a:pPr>
              <a:t>81</a:t>
            </a:fld>
            <a:endParaRPr lang="cs-CZ"/>
          </a:p>
        </p:txBody>
      </p:sp>
    </p:spTree>
  </p:cSld>
  <p:clrMapOvr>
    <a:masterClrMapping/>
  </p:clrMapOvr>
</p:notes>
</file>

<file path=ppt/notesSlides/notesSlide7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6850" name="Zástupný symbol pro obrázek snímku 1"/>
          <p:cNvSpPr>
            <a:spLocks noGrp="1" noRot="1" noChangeAspect="1" noTextEdit="1"/>
          </p:cNvSpPr>
          <p:nvPr>
            <p:ph type="sldImg"/>
          </p:nvPr>
        </p:nvSpPr>
        <p:spPr bwMode="auto">
          <a:noFill/>
          <a:ln>
            <a:solidFill>
              <a:srgbClr val="000000"/>
            </a:solidFill>
            <a:miter lim="800000"/>
            <a:headEnd/>
            <a:tailEnd/>
          </a:ln>
        </p:spPr>
      </p:sp>
      <p:sp>
        <p:nvSpPr>
          <p:cNvPr id="206851" name="Zástupný symbol pro poznámky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endParaRPr lang="cs-CZ" smtClean="0"/>
          </a:p>
        </p:txBody>
      </p:sp>
      <p:sp>
        <p:nvSpPr>
          <p:cNvPr id="206852" name="Zástupný symbol pro zápatí 3"/>
          <p:cNvSpPr>
            <a:spLocks noGrp="1"/>
          </p:cNvSpPr>
          <p:nvPr>
            <p:ph type="ftr" sz="quarter" idx="4"/>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endParaRPr lang="cs-CZ" smtClean="0"/>
          </a:p>
        </p:txBody>
      </p:sp>
      <p:sp>
        <p:nvSpPr>
          <p:cNvPr id="206853" name="Zástupný symbol pro číslo snímku 4"/>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10DA5868-21FB-471A-BF3E-757B5BBD11C4}" type="slidenum">
              <a:rPr lang="cs-CZ"/>
              <a:pPr fontAlgn="base">
                <a:spcBef>
                  <a:spcPct val="0"/>
                </a:spcBef>
                <a:spcAft>
                  <a:spcPct val="0"/>
                </a:spcAft>
              </a:pPr>
              <a:t>82</a:t>
            </a:fld>
            <a:endParaRPr lang="cs-CZ"/>
          </a:p>
        </p:txBody>
      </p:sp>
    </p:spTree>
  </p:cSld>
  <p:clrMapOvr>
    <a:masterClrMapping/>
  </p:clrMapOvr>
</p:notes>
</file>

<file path=ppt/notesSlides/notesSlide8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7874" name="Zástupný symbol pro obrázek snímku 1"/>
          <p:cNvSpPr>
            <a:spLocks noGrp="1" noRot="1" noChangeAspect="1" noTextEdit="1"/>
          </p:cNvSpPr>
          <p:nvPr>
            <p:ph type="sldImg"/>
          </p:nvPr>
        </p:nvSpPr>
        <p:spPr bwMode="auto">
          <a:noFill/>
          <a:ln>
            <a:solidFill>
              <a:srgbClr val="000000"/>
            </a:solidFill>
            <a:miter lim="800000"/>
            <a:headEnd/>
            <a:tailEnd/>
          </a:ln>
        </p:spPr>
      </p:sp>
      <p:sp>
        <p:nvSpPr>
          <p:cNvPr id="207875" name="Zástupný symbol pro poznámky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endParaRPr lang="cs-CZ" smtClean="0"/>
          </a:p>
        </p:txBody>
      </p:sp>
      <p:sp>
        <p:nvSpPr>
          <p:cNvPr id="207876" name="Zástupný symbol pro zápatí 3"/>
          <p:cNvSpPr>
            <a:spLocks noGrp="1"/>
          </p:cNvSpPr>
          <p:nvPr>
            <p:ph type="ftr" sz="quarter" idx="4"/>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endParaRPr lang="cs-CZ" smtClean="0"/>
          </a:p>
        </p:txBody>
      </p:sp>
      <p:sp>
        <p:nvSpPr>
          <p:cNvPr id="207877" name="Zástupný symbol pro číslo snímku 4"/>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229FB7DF-F983-41C3-8A06-F776B2398DEB}" type="slidenum">
              <a:rPr lang="cs-CZ"/>
              <a:pPr fontAlgn="base">
                <a:spcBef>
                  <a:spcPct val="0"/>
                </a:spcBef>
                <a:spcAft>
                  <a:spcPct val="0"/>
                </a:spcAft>
              </a:pPr>
              <a:t>83</a:t>
            </a:fld>
            <a:endParaRPr lang="cs-CZ"/>
          </a:p>
        </p:txBody>
      </p:sp>
    </p:spTree>
  </p:cSld>
  <p:clrMapOvr>
    <a:masterClrMapping/>
  </p:clrMapOvr>
</p:notes>
</file>

<file path=ppt/notesSlides/notesSlide8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8898" name="Zástupný symbol pro obrázek snímku 1"/>
          <p:cNvSpPr>
            <a:spLocks noGrp="1" noRot="1" noChangeAspect="1" noTextEdit="1"/>
          </p:cNvSpPr>
          <p:nvPr>
            <p:ph type="sldImg"/>
          </p:nvPr>
        </p:nvSpPr>
        <p:spPr bwMode="auto">
          <a:noFill/>
          <a:ln>
            <a:solidFill>
              <a:srgbClr val="000000"/>
            </a:solidFill>
            <a:miter lim="800000"/>
            <a:headEnd/>
            <a:tailEnd/>
          </a:ln>
        </p:spPr>
      </p:sp>
      <p:sp>
        <p:nvSpPr>
          <p:cNvPr id="208899" name="Zástupný symbol pro poznámky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endParaRPr lang="cs-CZ" smtClean="0"/>
          </a:p>
        </p:txBody>
      </p:sp>
      <p:sp>
        <p:nvSpPr>
          <p:cNvPr id="208900" name="Zástupný symbol pro zápatí 3"/>
          <p:cNvSpPr>
            <a:spLocks noGrp="1"/>
          </p:cNvSpPr>
          <p:nvPr>
            <p:ph type="ftr" sz="quarter" idx="4"/>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endParaRPr lang="cs-CZ" smtClean="0"/>
          </a:p>
        </p:txBody>
      </p:sp>
      <p:sp>
        <p:nvSpPr>
          <p:cNvPr id="208901" name="Zástupný symbol pro číslo snímku 4"/>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8777976C-B031-480C-9BFE-EED7A3616FCA}" type="slidenum">
              <a:rPr lang="cs-CZ"/>
              <a:pPr fontAlgn="base">
                <a:spcBef>
                  <a:spcPct val="0"/>
                </a:spcBef>
                <a:spcAft>
                  <a:spcPct val="0"/>
                </a:spcAft>
              </a:pPr>
              <a:t>84</a:t>
            </a:fld>
            <a:endParaRPr lang="cs-CZ"/>
          </a:p>
        </p:txBody>
      </p:sp>
    </p:spTree>
  </p:cSld>
  <p:clrMapOvr>
    <a:masterClrMapping/>
  </p:clrMapOvr>
</p:notes>
</file>

<file path=ppt/notesSlides/notesSlide8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9922" name="Zástupný symbol pro obrázek snímku 1"/>
          <p:cNvSpPr>
            <a:spLocks noGrp="1" noRot="1" noChangeAspect="1" noTextEdit="1"/>
          </p:cNvSpPr>
          <p:nvPr>
            <p:ph type="sldImg"/>
          </p:nvPr>
        </p:nvSpPr>
        <p:spPr bwMode="auto">
          <a:noFill/>
          <a:ln>
            <a:solidFill>
              <a:srgbClr val="000000"/>
            </a:solidFill>
            <a:miter lim="800000"/>
            <a:headEnd/>
            <a:tailEnd/>
          </a:ln>
        </p:spPr>
      </p:sp>
      <p:sp>
        <p:nvSpPr>
          <p:cNvPr id="209923" name="Zástupný symbol pro poznámky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endParaRPr lang="cs-CZ" smtClean="0"/>
          </a:p>
        </p:txBody>
      </p:sp>
      <p:sp>
        <p:nvSpPr>
          <p:cNvPr id="209924" name="Zástupný symbol pro zápatí 3"/>
          <p:cNvSpPr>
            <a:spLocks noGrp="1"/>
          </p:cNvSpPr>
          <p:nvPr>
            <p:ph type="ftr" sz="quarter" idx="4"/>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endParaRPr lang="cs-CZ" smtClean="0"/>
          </a:p>
        </p:txBody>
      </p:sp>
      <p:sp>
        <p:nvSpPr>
          <p:cNvPr id="209925" name="Zástupný symbol pro číslo snímku 4"/>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5A00FFDE-3A45-4095-99AE-3BBCA35F9B23}" type="slidenum">
              <a:rPr lang="cs-CZ"/>
              <a:pPr fontAlgn="base">
                <a:spcBef>
                  <a:spcPct val="0"/>
                </a:spcBef>
                <a:spcAft>
                  <a:spcPct val="0"/>
                </a:spcAft>
              </a:pPr>
              <a:t>85</a:t>
            </a:fld>
            <a:endParaRPr lang="cs-CZ"/>
          </a:p>
        </p:txBody>
      </p:sp>
    </p:spTree>
  </p:cSld>
  <p:clrMapOvr>
    <a:masterClrMapping/>
  </p:clrMapOvr>
</p:notes>
</file>

<file path=ppt/notesSlides/notesSlide8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0946" name="Zástupný symbol pro obrázek snímku 1"/>
          <p:cNvSpPr>
            <a:spLocks noGrp="1" noRot="1" noChangeAspect="1" noTextEdit="1"/>
          </p:cNvSpPr>
          <p:nvPr>
            <p:ph type="sldImg"/>
          </p:nvPr>
        </p:nvSpPr>
        <p:spPr bwMode="auto">
          <a:noFill/>
          <a:ln>
            <a:solidFill>
              <a:srgbClr val="000000"/>
            </a:solidFill>
            <a:miter lim="800000"/>
            <a:headEnd/>
            <a:tailEnd/>
          </a:ln>
        </p:spPr>
      </p:sp>
      <p:sp>
        <p:nvSpPr>
          <p:cNvPr id="210947" name="Zástupný symbol pro poznámky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endParaRPr lang="cs-CZ" smtClean="0"/>
          </a:p>
        </p:txBody>
      </p:sp>
      <p:sp>
        <p:nvSpPr>
          <p:cNvPr id="210948" name="Zástupný symbol pro zápatí 3"/>
          <p:cNvSpPr>
            <a:spLocks noGrp="1"/>
          </p:cNvSpPr>
          <p:nvPr>
            <p:ph type="ftr" sz="quarter" idx="4"/>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endParaRPr lang="cs-CZ" smtClean="0"/>
          </a:p>
        </p:txBody>
      </p:sp>
      <p:sp>
        <p:nvSpPr>
          <p:cNvPr id="210949" name="Zástupný symbol pro číslo snímku 4"/>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808543F0-5C1A-4595-B676-B4A7BC6AAB9B}" type="slidenum">
              <a:rPr lang="cs-CZ"/>
              <a:pPr fontAlgn="base">
                <a:spcBef>
                  <a:spcPct val="0"/>
                </a:spcBef>
                <a:spcAft>
                  <a:spcPct val="0"/>
                </a:spcAft>
              </a:pPr>
              <a:t>86</a:t>
            </a:fld>
            <a:endParaRPr lang="cs-CZ"/>
          </a:p>
        </p:txBody>
      </p:sp>
    </p:spTree>
  </p:cSld>
  <p:clrMapOvr>
    <a:masterClrMapping/>
  </p:clrMapOvr>
</p:notes>
</file>

<file path=ppt/notesSlides/notesSlide8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1970" name="Zástupný symbol pro obrázek snímku 1"/>
          <p:cNvSpPr>
            <a:spLocks noGrp="1" noRot="1" noChangeAspect="1" noTextEdit="1"/>
          </p:cNvSpPr>
          <p:nvPr>
            <p:ph type="sldImg"/>
          </p:nvPr>
        </p:nvSpPr>
        <p:spPr bwMode="auto">
          <a:noFill/>
          <a:ln>
            <a:solidFill>
              <a:srgbClr val="000000"/>
            </a:solidFill>
            <a:miter lim="800000"/>
            <a:headEnd/>
            <a:tailEnd/>
          </a:ln>
        </p:spPr>
      </p:sp>
      <p:sp>
        <p:nvSpPr>
          <p:cNvPr id="211971" name="Zástupný symbol pro poznámky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endParaRPr lang="cs-CZ" smtClean="0"/>
          </a:p>
        </p:txBody>
      </p:sp>
      <p:sp>
        <p:nvSpPr>
          <p:cNvPr id="211972" name="Zástupný symbol pro zápatí 3"/>
          <p:cNvSpPr>
            <a:spLocks noGrp="1"/>
          </p:cNvSpPr>
          <p:nvPr>
            <p:ph type="ftr" sz="quarter" idx="4"/>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endParaRPr lang="cs-CZ" smtClean="0"/>
          </a:p>
        </p:txBody>
      </p:sp>
      <p:sp>
        <p:nvSpPr>
          <p:cNvPr id="211973" name="Zástupný symbol pro číslo snímku 4"/>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26E17EEE-D1EA-4D6B-86DC-3A0EE6D69FB4}" type="slidenum">
              <a:rPr lang="cs-CZ"/>
              <a:pPr fontAlgn="base">
                <a:spcBef>
                  <a:spcPct val="0"/>
                </a:spcBef>
                <a:spcAft>
                  <a:spcPct val="0"/>
                </a:spcAft>
              </a:pPr>
              <a:t>87</a:t>
            </a:fld>
            <a:endParaRPr lang="cs-CZ"/>
          </a:p>
        </p:txBody>
      </p:sp>
    </p:spTree>
  </p:cSld>
  <p:clrMapOvr>
    <a:masterClrMapping/>
  </p:clrMapOvr>
</p:notes>
</file>

<file path=ppt/notesSlides/notesSlide8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2994" name="Zástupný symbol pro obrázek snímku 1"/>
          <p:cNvSpPr>
            <a:spLocks noGrp="1" noRot="1" noChangeAspect="1" noTextEdit="1"/>
          </p:cNvSpPr>
          <p:nvPr>
            <p:ph type="sldImg"/>
          </p:nvPr>
        </p:nvSpPr>
        <p:spPr bwMode="auto">
          <a:noFill/>
          <a:ln>
            <a:solidFill>
              <a:srgbClr val="000000"/>
            </a:solidFill>
            <a:miter lim="800000"/>
            <a:headEnd/>
            <a:tailEnd/>
          </a:ln>
        </p:spPr>
      </p:sp>
      <p:sp>
        <p:nvSpPr>
          <p:cNvPr id="212995" name="Zástupný symbol pro poznámky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endParaRPr lang="cs-CZ" smtClean="0"/>
          </a:p>
        </p:txBody>
      </p:sp>
      <p:sp>
        <p:nvSpPr>
          <p:cNvPr id="212996" name="Zástupný symbol pro zápatí 3"/>
          <p:cNvSpPr>
            <a:spLocks noGrp="1"/>
          </p:cNvSpPr>
          <p:nvPr>
            <p:ph type="ftr" sz="quarter" idx="4"/>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endParaRPr lang="cs-CZ" smtClean="0"/>
          </a:p>
        </p:txBody>
      </p:sp>
      <p:sp>
        <p:nvSpPr>
          <p:cNvPr id="212997" name="Zástupný symbol pro číslo snímku 4"/>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361D130C-4391-446C-B70D-4B795C72BF52}" type="slidenum">
              <a:rPr lang="cs-CZ"/>
              <a:pPr fontAlgn="base">
                <a:spcBef>
                  <a:spcPct val="0"/>
                </a:spcBef>
                <a:spcAft>
                  <a:spcPct val="0"/>
                </a:spcAft>
              </a:pPr>
              <a:t>88</a:t>
            </a:fld>
            <a:endParaRPr lang="cs-CZ"/>
          </a:p>
        </p:txBody>
      </p:sp>
    </p:spTree>
  </p:cSld>
  <p:clrMapOvr>
    <a:masterClrMapping/>
  </p:clrMapOvr>
</p:notes>
</file>

<file path=ppt/notesSlides/notesSlide8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4018" name="Zástupný symbol pro obrázek snímku 1"/>
          <p:cNvSpPr>
            <a:spLocks noGrp="1" noRot="1" noChangeAspect="1" noTextEdit="1"/>
          </p:cNvSpPr>
          <p:nvPr>
            <p:ph type="sldImg"/>
          </p:nvPr>
        </p:nvSpPr>
        <p:spPr bwMode="auto">
          <a:noFill/>
          <a:ln>
            <a:solidFill>
              <a:srgbClr val="000000"/>
            </a:solidFill>
            <a:miter lim="800000"/>
            <a:headEnd/>
            <a:tailEnd/>
          </a:ln>
        </p:spPr>
      </p:sp>
      <p:sp>
        <p:nvSpPr>
          <p:cNvPr id="214019" name="Zástupný symbol pro poznámky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endParaRPr lang="cs-CZ" smtClean="0"/>
          </a:p>
        </p:txBody>
      </p:sp>
      <p:sp>
        <p:nvSpPr>
          <p:cNvPr id="214020" name="Zástupný symbol pro zápatí 3"/>
          <p:cNvSpPr>
            <a:spLocks noGrp="1"/>
          </p:cNvSpPr>
          <p:nvPr>
            <p:ph type="ftr" sz="quarter" idx="4"/>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endParaRPr lang="cs-CZ" smtClean="0"/>
          </a:p>
        </p:txBody>
      </p:sp>
      <p:sp>
        <p:nvSpPr>
          <p:cNvPr id="214021" name="Zástupný symbol pro číslo snímku 4"/>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B001BDD5-B7D2-46E9-8BDC-6866D31DFD9C}" type="slidenum">
              <a:rPr lang="cs-CZ"/>
              <a:pPr fontAlgn="base">
                <a:spcBef>
                  <a:spcPct val="0"/>
                </a:spcBef>
                <a:spcAft>
                  <a:spcPct val="0"/>
                </a:spcAft>
              </a:pPr>
              <a:t>89</a:t>
            </a:fld>
            <a:endParaRPr lang="cs-CZ"/>
          </a:p>
        </p:txBody>
      </p:sp>
    </p:spTree>
  </p:cSld>
  <p:clrMapOvr>
    <a:masterClrMapping/>
  </p:clrMapOvr>
</p:notes>
</file>

<file path=ppt/notesSlides/notesSlide8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42" name="Zástupný symbol pro obrázek snímku 1"/>
          <p:cNvSpPr>
            <a:spLocks noGrp="1" noRot="1" noChangeAspect="1" noTextEdit="1"/>
          </p:cNvSpPr>
          <p:nvPr>
            <p:ph type="sldImg"/>
          </p:nvPr>
        </p:nvSpPr>
        <p:spPr bwMode="auto">
          <a:noFill/>
          <a:ln>
            <a:solidFill>
              <a:srgbClr val="000000"/>
            </a:solidFill>
            <a:miter lim="800000"/>
            <a:headEnd/>
            <a:tailEnd/>
          </a:ln>
        </p:spPr>
      </p:sp>
      <p:sp>
        <p:nvSpPr>
          <p:cNvPr id="215043" name="Zástupný symbol pro poznámky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endParaRPr lang="cs-CZ" smtClean="0"/>
          </a:p>
        </p:txBody>
      </p:sp>
      <p:sp>
        <p:nvSpPr>
          <p:cNvPr id="215044" name="Zástupný symbol pro zápatí 3"/>
          <p:cNvSpPr>
            <a:spLocks noGrp="1"/>
          </p:cNvSpPr>
          <p:nvPr>
            <p:ph type="ftr" sz="quarter" idx="4"/>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endParaRPr lang="cs-CZ" smtClean="0"/>
          </a:p>
        </p:txBody>
      </p:sp>
      <p:sp>
        <p:nvSpPr>
          <p:cNvPr id="215045" name="Zástupný symbol pro číslo snímku 4"/>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463D2A3A-9916-4AD2-BA99-1B7BAF8B4E7D}" type="slidenum">
              <a:rPr lang="cs-CZ"/>
              <a:pPr fontAlgn="base">
                <a:spcBef>
                  <a:spcPct val="0"/>
                </a:spcBef>
                <a:spcAft>
                  <a:spcPct val="0"/>
                </a:spcAft>
              </a:pPr>
              <a:t>90</a:t>
            </a:fld>
            <a:endParaRPr lang="cs-CZ"/>
          </a:p>
        </p:txBody>
      </p:sp>
    </p:spTree>
  </p:cSld>
  <p:clrMapOvr>
    <a:masterClrMapping/>
  </p:clrMapOvr>
</p:notes>
</file>

<file path=ppt/notesSlides/notesSlide8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6066" name="Zástupný symbol pro obrázek snímku 1"/>
          <p:cNvSpPr>
            <a:spLocks noGrp="1" noRot="1" noChangeAspect="1" noTextEdit="1"/>
          </p:cNvSpPr>
          <p:nvPr>
            <p:ph type="sldImg"/>
          </p:nvPr>
        </p:nvSpPr>
        <p:spPr bwMode="auto">
          <a:noFill/>
          <a:ln>
            <a:solidFill>
              <a:srgbClr val="000000"/>
            </a:solidFill>
            <a:miter lim="800000"/>
            <a:headEnd/>
            <a:tailEnd/>
          </a:ln>
        </p:spPr>
      </p:sp>
      <p:sp>
        <p:nvSpPr>
          <p:cNvPr id="216067" name="Zástupný symbol pro poznámky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endParaRPr lang="cs-CZ" smtClean="0"/>
          </a:p>
        </p:txBody>
      </p:sp>
      <p:sp>
        <p:nvSpPr>
          <p:cNvPr id="216068" name="Zástupný symbol pro zápatí 3"/>
          <p:cNvSpPr>
            <a:spLocks noGrp="1"/>
          </p:cNvSpPr>
          <p:nvPr>
            <p:ph type="ftr" sz="quarter" idx="4"/>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endParaRPr lang="cs-CZ" smtClean="0"/>
          </a:p>
        </p:txBody>
      </p:sp>
      <p:sp>
        <p:nvSpPr>
          <p:cNvPr id="216069" name="Zástupný symbol pro číslo snímku 4"/>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546D14AF-7D08-4C8D-BE3A-20EE297AFDCA}" type="slidenum">
              <a:rPr lang="cs-CZ"/>
              <a:pPr fontAlgn="base">
                <a:spcBef>
                  <a:spcPct val="0"/>
                </a:spcBef>
                <a:spcAft>
                  <a:spcPct val="0"/>
                </a:spcAft>
              </a:pPr>
              <a:t>91</a:t>
            </a:fld>
            <a:endParaRPr lang="cs-CZ"/>
          </a:p>
        </p:txBody>
      </p:sp>
    </p:spTree>
  </p:cSld>
  <p:clrMapOvr>
    <a:masterClrMapping/>
  </p:clrMapOvr>
</p:notes>
</file>

<file path=ppt/notesSlides/notesSlide8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7090" name="Zástupný symbol pro obrázek snímku 1"/>
          <p:cNvSpPr>
            <a:spLocks noGrp="1" noRot="1" noChangeAspect="1" noTextEdit="1"/>
          </p:cNvSpPr>
          <p:nvPr>
            <p:ph type="sldImg"/>
          </p:nvPr>
        </p:nvSpPr>
        <p:spPr bwMode="auto">
          <a:noFill/>
          <a:ln>
            <a:solidFill>
              <a:srgbClr val="000000"/>
            </a:solidFill>
            <a:miter lim="800000"/>
            <a:headEnd/>
            <a:tailEnd/>
          </a:ln>
        </p:spPr>
      </p:sp>
      <p:sp>
        <p:nvSpPr>
          <p:cNvPr id="217091" name="Zástupný symbol pro poznámky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endParaRPr lang="cs-CZ" smtClean="0"/>
          </a:p>
        </p:txBody>
      </p:sp>
      <p:sp>
        <p:nvSpPr>
          <p:cNvPr id="217092" name="Zástupný symbol pro zápatí 3"/>
          <p:cNvSpPr>
            <a:spLocks noGrp="1"/>
          </p:cNvSpPr>
          <p:nvPr>
            <p:ph type="ftr" sz="quarter" idx="4"/>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endParaRPr lang="cs-CZ" smtClean="0"/>
          </a:p>
        </p:txBody>
      </p:sp>
      <p:sp>
        <p:nvSpPr>
          <p:cNvPr id="217093" name="Zástupný symbol pro číslo snímku 4"/>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698ADBAB-881C-42DA-90FD-8A8DD6A573E0}" type="slidenum">
              <a:rPr lang="cs-CZ"/>
              <a:pPr fontAlgn="base">
                <a:spcBef>
                  <a:spcPct val="0"/>
                </a:spcBef>
                <a:spcAft>
                  <a:spcPct val="0"/>
                </a:spcAft>
              </a:pPr>
              <a:t>92</a:t>
            </a:fld>
            <a:endParaRPr lang="cs-CZ"/>
          </a:p>
        </p:txBody>
      </p:sp>
    </p:spTree>
  </p:cSld>
  <p:clrMapOvr>
    <a:masterClrMapping/>
  </p:clrMapOvr>
</p:notes>
</file>

<file path=ppt/notesSlides/notesSlide9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8114" name="Zástupný symbol pro obrázek snímku 1"/>
          <p:cNvSpPr>
            <a:spLocks noGrp="1" noRot="1" noChangeAspect="1" noTextEdit="1"/>
          </p:cNvSpPr>
          <p:nvPr>
            <p:ph type="sldImg"/>
          </p:nvPr>
        </p:nvSpPr>
        <p:spPr bwMode="auto">
          <a:noFill/>
          <a:ln>
            <a:solidFill>
              <a:srgbClr val="000000"/>
            </a:solidFill>
            <a:miter lim="800000"/>
            <a:headEnd/>
            <a:tailEnd/>
          </a:ln>
        </p:spPr>
      </p:sp>
      <p:sp>
        <p:nvSpPr>
          <p:cNvPr id="218115" name="Zástupný symbol pro poznámky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endParaRPr lang="cs-CZ" smtClean="0"/>
          </a:p>
        </p:txBody>
      </p:sp>
      <p:sp>
        <p:nvSpPr>
          <p:cNvPr id="218116" name="Zástupný symbol pro zápatí 3"/>
          <p:cNvSpPr>
            <a:spLocks noGrp="1"/>
          </p:cNvSpPr>
          <p:nvPr>
            <p:ph type="ftr" sz="quarter" idx="4"/>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endParaRPr lang="cs-CZ" smtClean="0"/>
          </a:p>
        </p:txBody>
      </p:sp>
      <p:sp>
        <p:nvSpPr>
          <p:cNvPr id="218117" name="Zástupný symbol pro číslo snímku 4"/>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CE144EB6-6BB0-478E-AE50-4E0CF889D122}" type="slidenum">
              <a:rPr lang="cs-CZ"/>
              <a:pPr fontAlgn="base">
                <a:spcBef>
                  <a:spcPct val="0"/>
                </a:spcBef>
                <a:spcAft>
                  <a:spcPct val="0"/>
                </a:spcAft>
              </a:pPr>
              <a:t>93</a:t>
            </a:fld>
            <a:endParaRPr lang="cs-CZ"/>
          </a:p>
        </p:txBody>
      </p:sp>
    </p:spTree>
  </p:cSld>
  <p:clrMapOvr>
    <a:masterClrMapping/>
  </p:clrMapOvr>
</p:notes>
</file>

<file path=ppt/notesSlides/notesSlide9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9138" name="Zástupný symbol pro obrázek snímku 1"/>
          <p:cNvSpPr>
            <a:spLocks noGrp="1" noRot="1" noChangeAspect="1" noTextEdit="1"/>
          </p:cNvSpPr>
          <p:nvPr>
            <p:ph type="sldImg"/>
          </p:nvPr>
        </p:nvSpPr>
        <p:spPr bwMode="auto">
          <a:noFill/>
          <a:ln>
            <a:solidFill>
              <a:srgbClr val="000000"/>
            </a:solidFill>
            <a:miter lim="800000"/>
            <a:headEnd/>
            <a:tailEnd/>
          </a:ln>
        </p:spPr>
      </p:sp>
      <p:sp>
        <p:nvSpPr>
          <p:cNvPr id="219139" name="Zástupný symbol pro poznámky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endParaRPr lang="cs-CZ" smtClean="0"/>
          </a:p>
        </p:txBody>
      </p:sp>
      <p:sp>
        <p:nvSpPr>
          <p:cNvPr id="219140" name="Zástupný symbol pro zápatí 3"/>
          <p:cNvSpPr>
            <a:spLocks noGrp="1"/>
          </p:cNvSpPr>
          <p:nvPr>
            <p:ph type="ftr" sz="quarter" idx="4"/>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endParaRPr lang="cs-CZ" smtClean="0"/>
          </a:p>
        </p:txBody>
      </p:sp>
      <p:sp>
        <p:nvSpPr>
          <p:cNvPr id="219141" name="Zástupný symbol pro číslo snímku 4"/>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A4FDD332-E478-42F8-87C7-189C56252876}" type="slidenum">
              <a:rPr lang="cs-CZ"/>
              <a:pPr fontAlgn="base">
                <a:spcBef>
                  <a:spcPct val="0"/>
                </a:spcBef>
                <a:spcAft>
                  <a:spcPct val="0"/>
                </a:spcAft>
              </a:pPr>
              <a:t>94</a:t>
            </a:fld>
            <a:endParaRPr lang="cs-CZ"/>
          </a:p>
        </p:txBody>
      </p:sp>
    </p:spTree>
  </p:cSld>
  <p:clrMapOvr>
    <a:masterClrMapping/>
  </p:clrMapOvr>
</p:notes>
</file>

<file path=ppt/notesSlides/notesSlide9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0162" name="Zástupný symbol pro obrázek snímku 1"/>
          <p:cNvSpPr>
            <a:spLocks noGrp="1" noRot="1" noChangeAspect="1" noTextEdit="1"/>
          </p:cNvSpPr>
          <p:nvPr>
            <p:ph type="sldImg"/>
          </p:nvPr>
        </p:nvSpPr>
        <p:spPr bwMode="auto">
          <a:noFill/>
          <a:ln>
            <a:solidFill>
              <a:srgbClr val="000000"/>
            </a:solidFill>
            <a:miter lim="800000"/>
            <a:headEnd/>
            <a:tailEnd/>
          </a:ln>
        </p:spPr>
      </p:sp>
      <p:sp>
        <p:nvSpPr>
          <p:cNvPr id="220163" name="Zástupný symbol pro poznámky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endParaRPr lang="cs-CZ" smtClean="0"/>
          </a:p>
        </p:txBody>
      </p:sp>
      <p:sp>
        <p:nvSpPr>
          <p:cNvPr id="220164" name="Zástupný symbol pro zápatí 3"/>
          <p:cNvSpPr>
            <a:spLocks noGrp="1"/>
          </p:cNvSpPr>
          <p:nvPr>
            <p:ph type="ftr" sz="quarter" idx="4"/>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endParaRPr lang="cs-CZ" smtClean="0"/>
          </a:p>
        </p:txBody>
      </p:sp>
      <p:sp>
        <p:nvSpPr>
          <p:cNvPr id="220165" name="Zástupný symbol pro číslo snímku 4"/>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2128B427-00B3-4C8C-9CB6-8E38ABBC0553}" type="slidenum">
              <a:rPr lang="cs-CZ"/>
              <a:pPr fontAlgn="base">
                <a:spcBef>
                  <a:spcPct val="0"/>
                </a:spcBef>
                <a:spcAft>
                  <a:spcPct val="0"/>
                </a:spcAft>
              </a:pPr>
              <a:t>95</a:t>
            </a:fld>
            <a:endParaRPr lang="cs-CZ"/>
          </a:p>
        </p:txBody>
      </p:sp>
    </p:spTree>
  </p:cSld>
  <p:clrMapOvr>
    <a:masterClrMapping/>
  </p:clrMapOvr>
</p:notes>
</file>

<file path=ppt/notesSlides/notesSlide9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1186" name="Zástupný symbol pro obrázek snímku 1"/>
          <p:cNvSpPr>
            <a:spLocks noGrp="1" noRot="1" noChangeAspect="1" noTextEdit="1"/>
          </p:cNvSpPr>
          <p:nvPr>
            <p:ph type="sldImg"/>
          </p:nvPr>
        </p:nvSpPr>
        <p:spPr bwMode="auto">
          <a:noFill/>
          <a:ln>
            <a:solidFill>
              <a:srgbClr val="000000"/>
            </a:solidFill>
            <a:miter lim="800000"/>
            <a:headEnd/>
            <a:tailEnd/>
          </a:ln>
        </p:spPr>
      </p:sp>
      <p:sp>
        <p:nvSpPr>
          <p:cNvPr id="221187" name="Zástupný symbol pro poznámky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endParaRPr lang="cs-CZ" smtClean="0"/>
          </a:p>
        </p:txBody>
      </p:sp>
      <p:sp>
        <p:nvSpPr>
          <p:cNvPr id="221188" name="Zástupný symbol pro zápatí 3"/>
          <p:cNvSpPr>
            <a:spLocks noGrp="1"/>
          </p:cNvSpPr>
          <p:nvPr>
            <p:ph type="ftr" sz="quarter" idx="4"/>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endParaRPr lang="cs-CZ" smtClean="0"/>
          </a:p>
        </p:txBody>
      </p:sp>
      <p:sp>
        <p:nvSpPr>
          <p:cNvPr id="221189" name="Zástupný symbol pro číslo snímku 4"/>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B04A6546-84DF-4708-A19C-ADA83AD8D84F}" type="slidenum">
              <a:rPr lang="cs-CZ"/>
              <a:pPr fontAlgn="base">
                <a:spcBef>
                  <a:spcPct val="0"/>
                </a:spcBef>
                <a:spcAft>
                  <a:spcPct val="0"/>
                </a:spcAft>
              </a:pPr>
              <a:t>96</a:t>
            </a:fld>
            <a:endParaRPr lang="cs-CZ"/>
          </a:p>
        </p:txBody>
      </p:sp>
    </p:spTree>
  </p:cSld>
  <p:clrMapOvr>
    <a:masterClrMapping/>
  </p:clrMapOvr>
</p:notes>
</file>

<file path=ppt/notesSlides/notesSlide9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2210" name="Zástupný symbol pro obrázek snímku 1"/>
          <p:cNvSpPr>
            <a:spLocks noGrp="1" noRot="1" noChangeAspect="1" noTextEdit="1"/>
          </p:cNvSpPr>
          <p:nvPr>
            <p:ph type="sldImg"/>
          </p:nvPr>
        </p:nvSpPr>
        <p:spPr bwMode="auto">
          <a:noFill/>
          <a:ln>
            <a:solidFill>
              <a:srgbClr val="000000"/>
            </a:solidFill>
            <a:miter lim="800000"/>
            <a:headEnd/>
            <a:tailEnd/>
          </a:ln>
        </p:spPr>
      </p:sp>
      <p:sp>
        <p:nvSpPr>
          <p:cNvPr id="222211" name="Zástupný symbol pro poznámky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endParaRPr lang="cs-CZ" smtClean="0"/>
          </a:p>
        </p:txBody>
      </p:sp>
      <p:sp>
        <p:nvSpPr>
          <p:cNvPr id="222212" name="Zástupný symbol pro zápatí 3"/>
          <p:cNvSpPr>
            <a:spLocks noGrp="1"/>
          </p:cNvSpPr>
          <p:nvPr>
            <p:ph type="ftr" sz="quarter" idx="4"/>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endParaRPr lang="cs-CZ" smtClean="0"/>
          </a:p>
        </p:txBody>
      </p:sp>
      <p:sp>
        <p:nvSpPr>
          <p:cNvPr id="222213" name="Zástupný symbol pro číslo snímku 4"/>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662F8694-618D-4BED-A1F1-83356B6E1333}" type="slidenum">
              <a:rPr lang="cs-CZ"/>
              <a:pPr fontAlgn="base">
                <a:spcBef>
                  <a:spcPct val="0"/>
                </a:spcBef>
                <a:spcAft>
                  <a:spcPct val="0"/>
                </a:spcAft>
              </a:pPr>
              <a:t>97</a:t>
            </a:fld>
            <a:endParaRPr lang="cs-CZ"/>
          </a:p>
        </p:txBody>
      </p:sp>
    </p:spTree>
  </p:cSld>
  <p:clrMapOvr>
    <a:masterClrMapping/>
  </p:clrMapOvr>
</p:notes>
</file>

<file path=ppt/notesSlides/notesSlide9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3234" name="Zástupný symbol pro obrázek snímku 1"/>
          <p:cNvSpPr>
            <a:spLocks noGrp="1" noRot="1" noChangeAspect="1" noTextEdit="1"/>
          </p:cNvSpPr>
          <p:nvPr>
            <p:ph type="sldImg"/>
          </p:nvPr>
        </p:nvSpPr>
        <p:spPr bwMode="auto">
          <a:noFill/>
          <a:ln>
            <a:solidFill>
              <a:srgbClr val="000000"/>
            </a:solidFill>
            <a:miter lim="800000"/>
            <a:headEnd/>
            <a:tailEnd/>
          </a:ln>
        </p:spPr>
      </p:sp>
      <p:sp>
        <p:nvSpPr>
          <p:cNvPr id="223235" name="Zástupný symbol pro poznámky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endParaRPr lang="cs-CZ" smtClean="0"/>
          </a:p>
        </p:txBody>
      </p:sp>
      <p:sp>
        <p:nvSpPr>
          <p:cNvPr id="223236" name="Zástupný symbol pro zápatí 3"/>
          <p:cNvSpPr>
            <a:spLocks noGrp="1"/>
          </p:cNvSpPr>
          <p:nvPr>
            <p:ph type="ftr" sz="quarter" idx="4"/>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endParaRPr lang="cs-CZ" smtClean="0"/>
          </a:p>
        </p:txBody>
      </p:sp>
      <p:sp>
        <p:nvSpPr>
          <p:cNvPr id="223237" name="Zástupný symbol pro číslo snímku 4"/>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00A294B4-7DDC-4F87-B598-3B6252FAAE37}" type="slidenum">
              <a:rPr lang="cs-CZ"/>
              <a:pPr fontAlgn="base">
                <a:spcBef>
                  <a:spcPct val="0"/>
                </a:spcBef>
                <a:spcAft>
                  <a:spcPct val="0"/>
                </a:spcAft>
              </a:pPr>
              <a:t>98</a:t>
            </a:fld>
            <a:endParaRPr lang="cs-CZ"/>
          </a:p>
        </p:txBody>
      </p:sp>
    </p:spTree>
  </p:cSld>
  <p:clrMapOvr>
    <a:masterClrMapping/>
  </p:clrMapOvr>
</p:notes>
</file>

<file path=ppt/notesSlides/notesSlide9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4258" name="Zástupný symbol pro obrázek snímku 1"/>
          <p:cNvSpPr>
            <a:spLocks noGrp="1" noRot="1" noChangeAspect="1" noTextEdit="1"/>
          </p:cNvSpPr>
          <p:nvPr>
            <p:ph type="sldImg"/>
          </p:nvPr>
        </p:nvSpPr>
        <p:spPr bwMode="auto">
          <a:noFill/>
          <a:ln>
            <a:solidFill>
              <a:srgbClr val="000000"/>
            </a:solidFill>
            <a:miter lim="800000"/>
            <a:headEnd/>
            <a:tailEnd/>
          </a:ln>
        </p:spPr>
      </p:sp>
      <p:sp>
        <p:nvSpPr>
          <p:cNvPr id="224259" name="Zástupný symbol pro poznámky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endParaRPr lang="cs-CZ" smtClean="0"/>
          </a:p>
        </p:txBody>
      </p:sp>
      <p:sp>
        <p:nvSpPr>
          <p:cNvPr id="224260" name="Zástupný symbol pro zápatí 3"/>
          <p:cNvSpPr>
            <a:spLocks noGrp="1"/>
          </p:cNvSpPr>
          <p:nvPr>
            <p:ph type="ftr" sz="quarter" idx="4"/>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endParaRPr lang="cs-CZ" smtClean="0"/>
          </a:p>
        </p:txBody>
      </p:sp>
      <p:sp>
        <p:nvSpPr>
          <p:cNvPr id="224261" name="Zástupný symbol pro číslo snímku 4"/>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7DBD989E-B2BB-4F5C-A4A5-480EE0489F55}" type="slidenum">
              <a:rPr lang="cs-CZ"/>
              <a:pPr fontAlgn="base">
                <a:spcBef>
                  <a:spcPct val="0"/>
                </a:spcBef>
                <a:spcAft>
                  <a:spcPct val="0"/>
                </a:spcAft>
              </a:pPr>
              <a:t>99</a:t>
            </a:fld>
            <a:endParaRPr lang="cs-CZ"/>
          </a:p>
        </p:txBody>
      </p:sp>
    </p:spTree>
  </p:cSld>
  <p:clrMapOvr>
    <a:masterClrMapping/>
  </p:clrMapOvr>
</p:notes>
</file>

<file path=ppt/notesSlides/notesSlide9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82" name="Zástupný symbol pro obrázek snímku 1"/>
          <p:cNvSpPr>
            <a:spLocks noGrp="1" noRot="1" noChangeAspect="1" noTextEdit="1"/>
          </p:cNvSpPr>
          <p:nvPr>
            <p:ph type="sldImg"/>
          </p:nvPr>
        </p:nvSpPr>
        <p:spPr bwMode="auto">
          <a:noFill/>
          <a:ln>
            <a:solidFill>
              <a:srgbClr val="000000"/>
            </a:solidFill>
            <a:miter lim="800000"/>
            <a:headEnd/>
            <a:tailEnd/>
          </a:ln>
        </p:spPr>
      </p:sp>
      <p:sp>
        <p:nvSpPr>
          <p:cNvPr id="225283" name="Zástupný symbol pro poznámky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endParaRPr lang="cs-CZ" smtClean="0"/>
          </a:p>
        </p:txBody>
      </p:sp>
      <p:sp>
        <p:nvSpPr>
          <p:cNvPr id="225284" name="Zástupný symbol pro zápatí 3"/>
          <p:cNvSpPr>
            <a:spLocks noGrp="1"/>
          </p:cNvSpPr>
          <p:nvPr>
            <p:ph type="ftr" sz="quarter" idx="4"/>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endParaRPr lang="cs-CZ" smtClean="0"/>
          </a:p>
        </p:txBody>
      </p:sp>
      <p:sp>
        <p:nvSpPr>
          <p:cNvPr id="225285" name="Zástupný symbol pro číslo snímku 4"/>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CAF181DC-F7A0-4C69-BD4B-D84FDAC58332}" type="slidenum">
              <a:rPr lang="cs-CZ"/>
              <a:pPr fontAlgn="base">
                <a:spcBef>
                  <a:spcPct val="0"/>
                </a:spcBef>
                <a:spcAft>
                  <a:spcPct val="0"/>
                </a:spcAft>
              </a:pPr>
              <a:t>100</a:t>
            </a:fld>
            <a:endParaRPr lang="cs-CZ"/>
          </a:p>
        </p:txBody>
      </p:sp>
    </p:spTree>
  </p:cSld>
  <p:clrMapOvr>
    <a:masterClrMapping/>
  </p:clrMapOvr>
</p:notes>
</file>

<file path=ppt/notesSlides/notesSlide9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6306" name="Zástupný symbol pro obrázek snímku 1"/>
          <p:cNvSpPr>
            <a:spLocks noGrp="1" noRot="1" noChangeAspect="1" noTextEdit="1"/>
          </p:cNvSpPr>
          <p:nvPr>
            <p:ph type="sldImg"/>
          </p:nvPr>
        </p:nvSpPr>
        <p:spPr bwMode="auto">
          <a:noFill/>
          <a:ln>
            <a:solidFill>
              <a:srgbClr val="000000"/>
            </a:solidFill>
            <a:miter lim="800000"/>
            <a:headEnd/>
            <a:tailEnd/>
          </a:ln>
        </p:spPr>
      </p:sp>
      <p:sp>
        <p:nvSpPr>
          <p:cNvPr id="226307" name="Zástupný symbol pro poznámky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endParaRPr lang="cs-CZ" smtClean="0"/>
          </a:p>
        </p:txBody>
      </p:sp>
      <p:sp>
        <p:nvSpPr>
          <p:cNvPr id="226308" name="Zástupný symbol pro zápatí 3"/>
          <p:cNvSpPr>
            <a:spLocks noGrp="1"/>
          </p:cNvSpPr>
          <p:nvPr>
            <p:ph type="ftr" sz="quarter" idx="4"/>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endParaRPr lang="cs-CZ" smtClean="0"/>
          </a:p>
        </p:txBody>
      </p:sp>
      <p:sp>
        <p:nvSpPr>
          <p:cNvPr id="226309" name="Zástupný symbol pro číslo snímku 4"/>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6D457C90-D943-4277-80A7-F5D62BCDCACE}" type="slidenum">
              <a:rPr lang="cs-CZ"/>
              <a:pPr fontAlgn="base">
                <a:spcBef>
                  <a:spcPct val="0"/>
                </a:spcBef>
                <a:spcAft>
                  <a:spcPct val="0"/>
                </a:spcAft>
              </a:pPr>
              <a:t>101</a:t>
            </a:fld>
            <a:endParaRPr lang="cs-CZ"/>
          </a:p>
        </p:txBody>
      </p:sp>
    </p:spTree>
  </p:cSld>
  <p:clrMapOvr>
    <a:masterClrMapping/>
  </p:clrMapOvr>
</p:notes>
</file>

<file path=ppt/notesSlides/notesSlide9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7330" name="Zástupný symbol pro obrázek snímku 1"/>
          <p:cNvSpPr>
            <a:spLocks noGrp="1" noRot="1" noChangeAspect="1" noTextEdit="1"/>
          </p:cNvSpPr>
          <p:nvPr>
            <p:ph type="sldImg"/>
          </p:nvPr>
        </p:nvSpPr>
        <p:spPr bwMode="auto">
          <a:noFill/>
          <a:ln>
            <a:solidFill>
              <a:srgbClr val="000000"/>
            </a:solidFill>
            <a:miter lim="800000"/>
            <a:headEnd/>
            <a:tailEnd/>
          </a:ln>
        </p:spPr>
      </p:sp>
      <p:sp>
        <p:nvSpPr>
          <p:cNvPr id="227331" name="Zástupný symbol pro poznámky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endParaRPr lang="cs-CZ" smtClean="0"/>
          </a:p>
        </p:txBody>
      </p:sp>
      <p:sp>
        <p:nvSpPr>
          <p:cNvPr id="227332" name="Zástupný symbol pro zápatí 3"/>
          <p:cNvSpPr>
            <a:spLocks noGrp="1"/>
          </p:cNvSpPr>
          <p:nvPr>
            <p:ph type="ftr" sz="quarter" idx="4"/>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endParaRPr lang="cs-CZ" smtClean="0"/>
          </a:p>
        </p:txBody>
      </p:sp>
      <p:sp>
        <p:nvSpPr>
          <p:cNvPr id="227333" name="Zástupný symbol pro číslo snímku 4"/>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9FF1F161-B43E-4211-8E77-18ECCB16F187}" type="slidenum">
              <a:rPr lang="cs-CZ"/>
              <a:pPr fontAlgn="base">
                <a:spcBef>
                  <a:spcPct val="0"/>
                </a:spcBef>
                <a:spcAft>
                  <a:spcPct val="0"/>
                </a:spcAft>
              </a:pPr>
              <a:t>102</a:t>
            </a:fld>
            <a:endParaRPr lang="cs-CZ"/>
          </a:p>
        </p:txBody>
      </p:sp>
    </p:spTree>
  </p:cSld>
  <p:clrMapOvr>
    <a:masterClrMapping/>
  </p:clrMapOvr>
</p:notes>
</file>

<file path=ppt/notesSlides/notesSlide10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8354" name="Zástupný symbol pro obrázek snímku 1"/>
          <p:cNvSpPr>
            <a:spLocks noGrp="1" noRot="1" noChangeAspect="1" noTextEdit="1"/>
          </p:cNvSpPr>
          <p:nvPr>
            <p:ph type="sldImg"/>
          </p:nvPr>
        </p:nvSpPr>
        <p:spPr bwMode="auto">
          <a:noFill/>
          <a:ln>
            <a:solidFill>
              <a:srgbClr val="000000"/>
            </a:solidFill>
            <a:miter lim="800000"/>
            <a:headEnd/>
            <a:tailEnd/>
          </a:ln>
        </p:spPr>
      </p:sp>
      <p:sp>
        <p:nvSpPr>
          <p:cNvPr id="228355" name="Zástupný symbol pro poznámky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endParaRPr lang="cs-CZ" smtClean="0"/>
          </a:p>
        </p:txBody>
      </p:sp>
      <p:sp>
        <p:nvSpPr>
          <p:cNvPr id="228356" name="Zástupný symbol pro zápatí 3"/>
          <p:cNvSpPr>
            <a:spLocks noGrp="1"/>
          </p:cNvSpPr>
          <p:nvPr>
            <p:ph type="ftr" sz="quarter" idx="4"/>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endParaRPr lang="cs-CZ" smtClean="0"/>
          </a:p>
        </p:txBody>
      </p:sp>
      <p:sp>
        <p:nvSpPr>
          <p:cNvPr id="228357" name="Zástupný symbol pro číslo snímku 4"/>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56610215-1A18-4049-A163-51E5BDE1ED89}" type="slidenum">
              <a:rPr lang="cs-CZ"/>
              <a:pPr fontAlgn="base">
                <a:spcBef>
                  <a:spcPct val="0"/>
                </a:spcBef>
                <a:spcAft>
                  <a:spcPct val="0"/>
                </a:spcAft>
              </a:pPr>
              <a:t>103</a:t>
            </a:fld>
            <a:endParaRPr lang="cs-CZ"/>
          </a:p>
        </p:txBody>
      </p:sp>
    </p:spTree>
  </p:cSld>
  <p:clrMapOvr>
    <a:masterClrMapping/>
  </p:clrMapOvr>
</p:notes>
</file>

<file path=ppt/notesSlides/notesSlide10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9378" name="Zástupný symbol pro obrázek snímku 1"/>
          <p:cNvSpPr>
            <a:spLocks noGrp="1" noRot="1" noChangeAspect="1" noTextEdit="1"/>
          </p:cNvSpPr>
          <p:nvPr>
            <p:ph type="sldImg"/>
          </p:nvPr>
        </p:nvSpPr>
        <p:spPr bwMode="auto">
          <a:noFill/>
          <a:ln>
            <a:solidFill>
              <a:srgbClr val="000000"/>
            </a:solidFill>
            <a:miter lim="800000"/>
            <a:headEnd/>
            <a:tailEnd/>
          </a:ln>
        </p:spPr>
      </p:sp>
      <p:sp>
        <p:nvSpPr>
          <p:cNvPr id="229379" name="Zástupný symbol pro poznámky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endParaRPr lang="cs-CZ" smtClean="0"/>
          </a:p>
        </p:txBody>
      </p:sp>
      <p:sp>
        <p:nvSpPr>
          <p:cNvPr id="229380" name="Zástupný symbol pro zápatí 3"/>
          <p:cNvSpPr>
            <a:spLocks noGrp="1"/>
          </p:cNvSpPr>
          <p:nvPr>
            <p:ph type="ftr" sz="quarter" idx="4"/>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endParaRPr lang="cs-CZ" smtClean="0"/>
          </a:p>
        </p:txBody>
      </p:sp>
      <p:sp>
        <p:nvSpPr>
          <p:cNvPr id="229381" name="Zástupný symbol pro číslo snímku 4"/>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C8E7E8B3-980D-4D5E-B86C-57BF5BA96975}" type="slidenum">
              <a:rPr lang="cs-CZ"/>
              <a:pPr fontAlgn="base">
                <a:spcBef>
                  <a:spcPct val="0"/>
                </a:spcBef>
                <a:spcAft>
                  <a:spcPct val="0"/>
                </a:spcAft>
              </a:pPr>
              <a:t>104</a:t>
            </a:fld>
            <a:endParaRPr lang="cs-CZ"/>
          </a:p>
        </p:txBody>
      </p:sp>
    </p:spTree>
  </p:cSld>
  <p:clrMapOvr>
    <a:masterClrMapping/>
  </p:clrMapOvr>
</p:notes>
</file>

<file path=ppt/notesSlides/notesSlide10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0402" name="Zástupný symbol pro obrázek snímku 1"/>
          <p:cNvSpPr>
            <a:spLocks noGrp="1" noRot="1" noChangeAspect="1" noTextEdit="1"/>
          </p:cNvSpPr>
          <p:nvPr>
            <p:ph type="sldImg"/>
          </p:nvPr>
        </p:nvSpPr>
        <p:spPr bwMode="auto">
          <a:noFill/>
          <a:ln>
            <a:solidFill>
              <a:srgbClr val="000000"/>
            </a:solidFill>
            <a:miter lim="800000"/>
            <a:headEnd/>
            <a:tailEnd/>
          </a:ln>
        </p:spPr>
      </p:sp>
      <p:sp>
        <p:nvSpPr>
          <p:cNvPr id="230403" name="Zástupný symbol pro poznámky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endParaRPr lang="cs-CZ" smtClean="0"/>
          </a:p>
        </p:txBody>
      </p:sp>
      <p:sp>
        <p:nvSpPr>
          <p:cNvPr id="230404" name="Zástupný symbol pro zápatí 3"/>
          <p:cNvSpPr>
            <a:spLocks noGrp="1"/>
          </p:cNvSpPr>
          <p:nvPr>
            <p:ph type="ftr" sz="quarter" idx="4"/>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endParaRPr lang="cs-CZ" smtClean="0"/>
          </a:p>
        </p:txBody>
      </p:sp>
      <p:sp>
        <p:nvSpPr>
          <p:cNvPr id="230405" name="Zástupný symbol pro číslo snímku 4"/>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59640DED-CB9C-44E6-A6DD-553A224A95BB}" type="slidenum">
              <a:rPr lang="cs-CZ"/>
              <a:pPr fontAlgn="base">
                <a:spcBef>
                  <a:spcPct val="0"/>
                </a:spcBef>
                <a:spcAft>
                  <a:spcPct val="0"/>
                </a:spcAft>
              </a:pPr>
              <a:t>105</a:t>
            </a:fld>
            <a:endParaRPr lang="cs-CZ"/>
          </a:p>
        </p:txBody>
      </p:sp>
    </p:spTree>
  </p:cSld>
  <p:clrMapOvr>
    <a:masterClrMapping/>
  </p:clrMapOvr>
</p:notes>
</file>

<file path=ppt/notesSlides/notesSlide10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1426" name="Zástupný symbol pro obrázek snímku 1"/>
          <p:cNvSpPr>
            <a:spLocks noGrp="1" noRot="1" noChangeAspect="1" noTextEdit="1"/>
          </p:cNvSpPr>
          <p:nvPr>
            <p:ph type="sldImg"/>
          </p:nvPr>
        </p:nvSpPr>
        <p:spPr bwMode="auto">
          <a:noFill/>
          <a:ln>
            <a:solidFill>
              <a:srgbClr val="000000"/>
            </a:solidFill>
            <a:miter lim="800000"/>
            <a:headEnd/>
            <a:tailEnd/>
          </a:ln>
        </p:spPr>
      </p:sp>
      <p:sp>
        <p:nvSpPr>
          <p:cNvPr id="231427" name="Zástupný symbol pro poznámky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endParaRPr lang="cs-CZ" smtClean="0"/>
          </a:p>
        </p:txBody>
      </p:sp>
      <p:sp>
        <p:nvSpPr>
          <p:cNvPr id="231428" name="Zástupný symbol pro zápatí 3"/>
          <p:cNvSpPr>
            <a:spLocks noGrp="1"/>
          </p:cNvSpPr>
          <p:nvPr>
            <p:ph type="ftr" sz="quarter" idx="4"/>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endParaRPr lang="cs-CZ" smtClean="0"/>
          </a:p>
        </p:txBody>
      </p:sp>
      <p:sp>
        <p:nvSpPr>
          <p:cNvPr id="231429" name="Zástupný symbol pro číslo snímku 4"/>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9DA6149B-C363-4BA2-A39D-6AFD6CF06055}" type="slidenum">
              <a:rPr lang="cs-CZ"/>
              <a:pPr fontAlgn="base">
                <a:spcBef>
                  <a:spcPct val="0"/>
                </a:spcBef>
                <a:spcAft>
                  <a:spcPct val="0"/>
                </a:spcAft>
              </a:pPr>
              <a:t>106</a:t>
            </a:fld>
            <a:endParaRPr lang="cs-CZ"/>
          </a:p>
        </p:txBody>
      </p:sp>
    </p:spTree>
  </p:cSld>
  <p:clrMapOvr>
    <a:masterClrMapping/>
  </p:clrMapOvr>
</p:notes>
</file>

<file path=ppt/notesSlides/notesSlide10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2450" name="Zástupný symbol pro obrázek snímku 1"/>
          <p:cNvSpPr>
            <a:spLocks noGrp="1" noRot="1" noChangeAspect="1" noTextEdit="1"/>
          </p:cNvSpPr>
          <p:nvPr>
            <p:ph type="sldImg"/>
          </p:nvPr>
        </p:nvSpPr>
        <p:spPr bwMode="auto">
          <a:noFill/>
          <a:ln>
            <a:solidFill>
              <a:srgbClr val="000000"/>
            </a:solidFill>
            <a:miter lim="800000"/>
            <a:headEnd/>
            <a:tailEnd/>
          </a:ln>
        </p:spPr>
      </p:sp>
      <p:sp>
        <p:nvSpPr>
          <p:cNvPr id="232451" name="Zástupný symbol pro poznámky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endParaRPr lang="cs-CZ" smtClean="0"/>
          </a:p>
        </p:txBody>
      </p:sp>
      <p:sp>
        <p:nvSpPr>
          <p:cNvPr id="232452" name="Zástupný symbol pro zápatí 3"/>
          <p:cNvSpPr>
            <a:spLocks noGrp="1"/>
          </p:cNvSpPr>
          <p:nvPr>
            <p:ph type="ftr" sz="quarter" idx="4"/>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endParaRPr lang="cs-CZ" smtClean="0"/>
          </a:p>
        </p:txBody>
      </p:sp>
      <p:sp>
        <p:nvSpPr>
          <p:cNvPr id="232453" name="Zástupný symbol pro číslo snímku 4"/>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3D031F77-8D4A-4667-9DA9-686A36B2B827}" type="slidenum">
              <a:rPr lang="cs-CZ"/>
              <a:pPr fontAlgn="base">
                <a:spcBef>
                  <a:spcPct val="0"/>
                </a:spcBef>
                <a:spcAft>
                  <a:spcPct val="0"/>
                </a:spcAft>
              </a:pPr>
              <a:t>107</a:t>
            </a:fld>
            <a:endParaRPr lang="cs-CZ"/>
          </a:p>
        </p:txBody>
      </p:sp>
    </p:spTree>
  </p:cSld>
  <p:clrMapOvr>
    <a:masterClrMapping/>
  </p:clrMapOvr>
</p:notes>
</file>

<file path=ppt/notesSlides/notesSlide10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3474" name="Zástupný symbol pro obrázek snímku 1"/>
          <p:cNvSpPr>
            <a:spLocks noGrp="1" noRot="1" noChangeAspect="1" noTextEdit="1"/>
          </p:cNvSpPr>
          <p:nvPr>
            <p:ph type="sldImg"/>
          </p:nvPr>
        </p:nvSpPr>
        <p:spPr bwMode="auto">
          <a:noFill/>
          <a:ln>
            <a:solidFill>
              <a:srgbClr val="000000"/>
            </a:solidFill>
            <a:miter lim="800000"/>
            <a:headEnd/>
            <a:tailEnd/>
          </a:ln>
        </p:spPr>
      </p:sp>
      <p:sp>
        <p:nvSpPr>
          <p:cNvPr id="233475" name="Zástupný symbol pro poznámky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endParaRPr lang="cs-CZ" smtClean="0"/>
          </a:p>
        </p:txBody>
      </p:sp>
      <p:sp>
        <p:nvSpPr>
          <p:cNvPr id="233476" name="Zástupný symbol pro zápatí 3"/>
          <p:cNvSpPr>
            <a:spLocks noGrp="1"/>
          </p:cNvSpPr>
          <p:nvPr>
            <p:ph type="ftr" sz="quarter" idx="4"/>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endParaRPr lang="cs-CZ" smtClean="0"/>
          </a:p>
        </p:txBody>
      </p:sp>
      <p:sp>
        <p:nvSpPr>
          <p:cNvPr id="233477" name="Zástupný symbol pro číslo snímku 4"/>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FF83F04D-73BF-4C70-82DD-41D3623889A3}" type="slidenum">
              <a:rPr lang="cs-CZ"/>
              <a:pPr fontAlgn="base">
                <a:spcBef>
                  <a:spcPct val="0"/>
                </a:spcBef>
                <a:spcAft>
                  <a:spcPct val="0"/>
                </a:spcAft>
              </a:pPr>
              <a:t>108</a:t>
            </a:fld>
            <a:endParaRPr lang="cs-CZ"/>
          </a:p>
        </p:txBody>
      </p:sp>
    </p:spTree>
  </p:cSld>
  <p:clrMapOvr>
    <a:masterClrMapping/>
  </p:clrMapOvr>
</p:notes>
</file>

<file path=ppt/notesSlides/notesSlide10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4498" name="Zástupný symbol pro obrázek snímku 1"/>
          <p:cNvSpPr>
            <a:spLocks noGrp="1" noRot="1" noChangeAspect="1" noTextEdit="1"/>
          </p:cNvSpPr>
          <p:nvPr>
            <p:ph type="sldImg"/>
          </p:nvPr>
        </p:nvSpPr>
        <p:spPr bwMode="auto">
          <a:noFill/>
          <a:ln>
            <a:solidFill>
              <a:srgbClr val="000000"/>
            </a:solidFill>
            <a:miter lim="800000"/>
            <a:headEnd/>
            <a:tailEnd/>
          </a:ln>
        </p:spPr>
      </p:sp>
      <p:sp>
        <p:nvSpPr>
          <p:cNvPr id="234499" name="Zástupný symbol pro poznámky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endParaRPr lang="cs-CZ" smtClean="0"/>
          </a:p>
        </p:txBody>
      </p:sp>
      <p:sp>
        <p:nvSpPr>
          <p:cNvPr id="234500" name="Zástupný symbol pro zápatí 3"/>
          <p:cNvSpPr>
            <a:spLocks noGrp="1"/>
          </p:cNvSpPr>
          <p:nvPr>
            <p:ph type="ftr" sz="quarter" idx="4"/>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endParaRPr lang="cs-CZ" smtClean="0"/>
          </a:p>
        </p:txBody>
      </p:sp>
      <p:sp>
        <p:nvSpPr>
          <p:cNvPr id="234501" name="Zástupný symbol pro číslo snímku 4"/>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E7270304-2813-427D-9C57-F4A61E7513AB}" type="slidenum">
              <a:rPr lang="cs-CZ"/>
              <a:pPr fontAlgn="base">
                <a:spcBef>
                  <a:spcPct val="0"/>
                </a:spcBef>
                <a:spcAft>
                  <a:spcPct val="0"/>
                </a:spcAft>
              </a:pPr>
              <a:t>109</a:t>
            </a:fld>
            <a:endParaRPr lang="cs-CZ"/>
          </a:p>
        </p:txBody>
      </p:sp>
    </p:spTree>
  </p:cSld>
  <p:clrMapOvr>
    <a:masterClrMapping/>
  </p:clrMapOvr>
</p:notes>
</file>

<file path=ppt/notesSlides/notesSlide10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22" name="Zástupný symbol pro obrázek snímku 1"/>
          <p:cNvSpPr>
            <a:spLocks noGrp="1" noRot="1" noChangeAspect="1" noTextEdit="1"/>
          </p:cNvSpPr>
          <p:nvPr>
            <p:ph type="sldImg"/>
          </p:nvPr>
        </p:nvSpPr>
        <p:spPr bwMode="auto">
          <a:noFill/>
          <a:ln>
            <a:solidFill>
              <a:srgbClr val="000000"/>
            </a:solidFill>
            <a:miter lim="800000"/>
            <a:headEnd/>
            <a:tailEnd/>
          </a:ln>
        </p:spPr>
      </p:sp>
      <p:sp>
        <p:nvSpPr>
          <p:cNvPr id="235523" name="Zástupný symbol pro poznámky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endParaRPr lang="cs-CZ" smtClean="0"/>
          </a:p>
        </p:txBody>
      </p:sp>
      <p:sp>
        <p:nvSpPr>
          <p:cNvPr id="235524" name="Zástupný symbol pro zápatí 3"/>
          <p:cNvSpPr>
            <a:spLocks noGrp="1"/>
          </p:cNvSpPr>
          <p:nvPr>
            <p:ph type="ftr" sz="quarter" idx="4"/>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endParaRPr lang="cs-CZ" smtClean="0"/>
          </a:p>
        </p:txBody>
      </p:sp>
      <p:sp>
        <p:nvSpPr>
          <p:cNvPr id="235525" name="Zástupný symbol pro číslo snímku 4"/>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FB6AD9D4-2AE4-40E6-83DD-AF724B3E6137}" type="slidenum">
              <a:rPr lang="cs-CZ"/>
              <a:pPr fontAlgn="base">
                <a:spcBef>
                  <a:spcPct val="0"/>
                </a:spcBef>
                <a:spcAft>
                  <a:spcPct val="0"/>
                </a:spcAft>
              </a:pPr>
              <a:t>110</a:t>
            </a:fld>
            <a:endParaRPr lang="cs-CZ"/>
          </a:p>
        </p:txBody>
      </p:sp>
    </p:spTree>
  </p:cSld>
  <p:clrMapOvr>
    <a:masterClrMapping/>
  </p:clrMapOvr>
</p:notes>
</file>

<file path=ppt/notesSlides/notesSlide10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6546" name="Zástupný symbol pro obrázek snímku 1"/>
          <p:cNvSpPr>
            <a:spLocks noGrp="1" noRot="1" noChangeAspect="1" noTextEdit="1"/>
          </p:cNvSpPr>
          <p:nvPr>
            <p:ph type="sldImg"/>
          </p:nvPr>
        </p:nvSpPr>
        <p:spPr bwMode="auto">
          <a:noFill/>
          <a:ln>
            <a:solidFill>
              <a:srgbClr val="000000"/>
            </a:solidFill>
            <a:miter lim="800000"/>
            <a:headEnd/>
            <a:tailEnd/>
          </a:ln>
        </p:spPr>
      </p:sp>
      <p:sp>
        <p:nvSpPr>
          <p:cNvPr id="236547" name="Zástupný symbol pro poznámky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endParaRPr lang="cs-CZ" smtClean="0"/>
          </a:p>
        </p:txBody>
      </p:sp>
      <p:sp>
        <p:nvSpPr>
          <p:cNvPr id="236548" name="Zástupný symbol pro zápatí 3"/>
          <p:cNvSpPr>
            <a:spLocks noGrp="1"/>
          </p:cNvSpPr>
          <p:nvPr>
            <p:ph type="ftr" sz="quarter" idx="4"/>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endParaRPr lang="cs-CZ" smtClean="0"/>
          </a:p>
        </p:txBody>
      </p:sp>
      <p:sp>
        <p:nvSpPr>
          <p:cNvPr id="236549" name="Zástupný symbol pro číslo snímku 4"/>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83C8A3B8-3692-45B8-B813-9F08D3BB77D6}" type="slidenum">
              <a:rPr lang="cs-CZ"/>
              <a:pPr fontAlgn="base">
                <a:spcBef>
                  <a:spcPct val="0"/>
                </a:spcBef>
                <a:spcAft>
                  <a:spcPct val="0"/>
                </a:spcAft>
              </a:pPr>
              <a:t>111</a:t>
            </a:fld>
            <a:endParaRPr lang="cs-CZ"/>
          </a:p>
        </p:txBody>
      </p:sp>
    </p:spTree>
  </p:cSld>
  <p:clrMapOvr>
    <a:masterClrMapping/>
  </p:clrMapOvr>
</p:notes>
</file>

<file path=ppt/notesSlides/notesSlide10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7570" name="Zástupný symbol pro obrázek snímku 1"/>
          <p:cNvSpPr>
            <a:spLocks noGrp="1" noRot="1" noChangeAspect="1" noTextEdit="1"/>
          </p:cNvSpPr>
          <p:nvPr>
            <p:ph type="sldImg"/>
          </p:nvPr>
        </p:nvSpPr>
        <p:spPr bwMode="auto">
          <a:noFill/>
          <a:ln>
            <a:solidFill>
              <a:srgbClr val="000000"/>
            </a:solidFill>
            <a:miter lim="800000"/>
            <a:headEnd/>
            <a:tailEnd/>
          </a:ln>
        </p:spPr>
      </p:sp>
      <p:sp>
        <p:nvSpPr>
          <p:cNvPr id="237571" name="Zástupný symbol pro poznámky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endParaRPr lang="cs-CZ" smtClean="0"/>
          </a:p>
        </p:txBody>
      </p:sp>
      <p:sp>
        <p:nvSpPr>
          <p:cNvPr id="237572" name="Zástupný symbol pro zápatí 3"/>
          <p:cNvSpPr>
            <a:spLocks noGrp="1"/>
          </p:cNvSpPr>
          <p:nvPr>
            <p:ph type="ftr" sz="quarter" idx="4"/>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endParaRPr lang="cs-CZ" smtClean="0"/>
          </a:p>
        </p:txBody>
      </p:sp>
      <p:sp>
        <p:nvSpPr>
          <p:cNvPr id="237573" name="Zástupný symbol pro číslo snímku 4"/>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133052E0-6F29-4325-A351-8BDC36E76C68}" type="slidenum">
              <a:rPr lang="cs-CZ"/>
              <a:pPr fontAlgn="base">
                <a:spcBef>
                  <a:spcPct val="0"/>
                </a:spcBef>
                <a:spcAft>
                  <a:spcPct val="0"/>
                </a:spcAft>
              </a:pPr>
              <a:t>112</a:t>
            </a:fld>
            <a:endParaRPr lang="cs-CZ"/>
          </a:p>
        </p:txBody>
      </p:sp>
    </p:spTree>
  </p:cSld>
  <p:clrMapOvr>
    <a:masterClrMapping/>
  </p:clrMapOvr>
</p:notes>
</file>

<file path=ppt/notesSlides/notesSlide1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8594" name="Zástupný symbol pro obrázek snímku 1"/>
          <p:cNvSpPr>
            <a:spLocks noGrp="1" noRot="1" noChangeAspect="1" noTextEdit="1"/>
          </p:cNvSpPr>
          <p:nvPr>
            <p:ph type="sldImg"/>
          </p:nvPr>
        </p:nvSpPr>
        <p:spPr bwMode="auto">
          <a:noFill/>
          <a:ln>
            <a:solidFill>
              <a:srgbClr val="000000"/>
            </a:solidFill>
            <a:miter lim="800000"/>
            <a:headEnd/>
            <a:tailEnd/>
          </a:ln>
        </p:spPr>
      </p:sp>
      <p:sp>
        <p:nvSpPr>
          <p:cNvPr id="238595" name="Zástupný symbol pro poznámky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endParaRPr lang="cs-CZ" smtClean="0"/>
          </a:p>
        </p:txBody>
      </p:sp>
      <p:sp>
        <p:nvSpPr>
          <p:cNvPr id="238596" name="Zástupný symbol pro zápatí 3"/>
          <p:cNvSpPr>
            <a:spLocks noGrp="1"/>
          </p:cNvSpPr>
          <p:nvPr>
            <p:ph type="ftr" sz="quarter" idx="4"/>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endParaRPr lang="cs-CZ" smtClean="0"/>
          </a:p>
        </p:txBody>
      </p:sp>
      <p:sp>
        <p:nvSpPr>
          <p:cNvPr id="238597" name="Zástupný symbol pro číslo snímku 4"/>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8F195012-E508-4ADB-846D-7847CC0B9CC6}" type="slidenum">
              <a:rPr lang="cs-CZ"/>
              <a:pPr fontAlgn="base">
                <a:spcBef>
                  <a:spcPct val="0"/>
                </a:spcBef>
                <a:spcAft>
                  <a:spcPct val="0"/>
                </a:spcAft>
              </a:pPr>
              <a:t>113</a:t>
            </a:fld>
            <a:endParaRPr lang="cs-CZ"/>
          </a:p>
        </p:txBody>
      </p:sp>
    </p:spTree>
  </p:cSld>
  <p:clrMapOvr>
    <a:masterClrMapping/>
  </p:clrMapOvr>
</p:notes>
</file>

<file path=ppt/notesSlides/notesSlide1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9618" name="Zástupný symbol pro obrázek snímku 1"/>
          <p:cNvSpPr>
            <a:spLocks noGrp="1" noRot="1" noChangeAspect="1" noTextEdit="1"/>
          </p:cNvSpPr>
          <p:nvPr>
            <p:ph type="sldImg"/>
          </p:nvPr>
        </p:nvSpPr>
        <p:spPr bwMode="auto">
          <a:noFill/>
          <a:ln>
            <a:solidFill>
              <a:srgbClr val="000000"/>
            </a:solidFill>
            <a:miter lim="800000"/>
            <a:headEnd/>
            <a:tailEnd/>
          </a:ln>
        </p:spPr>
      </p:sp>
      <p:sp>
        <p:nvSpPr>
          <p:cNvPr id="239619" name="Zástupný symbol pro poznámky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endParaRPr lang="cs-CZ" smtClean="0"/>
          </a:p>
        </p:txBody>
      </p:sp>
      <p:sp>
        <p:nvSpPr>
          <p:cNvPr id="239620" name="Zástupný symbol pro zápatí 3"/>
          <p:cNvSpPr>
            <a:spLocks noGrp="1"/>
          </p:cNvSpPr>
          <p:nvPr>
            <p:ph type="ftr" sz="quarter" idx="4"/>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endParaRPr lang="cs-CZ" smtClean="0"/>
          </a:p>
        </p:txBody>
      </p:sp>
      <p:sp>
        <p:nvSpPr>
          <p:cNvPr id="239621" name="Zástupný symbol pro číslo snímku 4"/>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66ECD063-2C8C-40AC-8906-952854898DB7}" type="slidenum">
              <a:rPr lang="cs-CZ"/>
              <a:pPr fontAlgn="base">
                <a:spcBef>
                  <a:spcPct val="0"/>
                </a:spcBef>
                <a:spcAft>
                  <a:spcPct val="0"/>
                </a:spcAft>
              </a:pPr>
              <a:t>114</a:t>
            </a:fld>
            <a:endParaRPr lang="cs-CZ"/>
          </a:p>
        </p:txBody>
      </p:sp>
    </p:spTree>
  </p:cSld>
  <p:clrMapOvr>
    <a:masterClrMapping/>
  </p:clrMapOvr>
</p:notes>
</file>

<file path=ppt/notesSlides/notesSlide1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0642" name="Zástupný symbol pro obrázek snímku 1"/>
          <p:cNvSpPr>
            <a:spLocks noGrp="1" noRot="1" noChangeAspect="1" noTextEdit="1"/>
          </p:cNvSpPr>
          <p:nvPr>
            <p:ph type="sldImg"/>
          </p:nvPr>
        </p:nvSpPr>
        <p:spPr bwMode="auto">
          <a:noFill/>
          <a:ln>
            <a:solidFill>
              <a:srgbClr val="000000"/>
            </a:solidFill>
            <a:miter lim="800000"/>
            <a:headEnd/>
            <a:tailEnd/>
          </a:ln>
        </p:spPr>
      </p:sp>
      <p:sp>
        <p:nvSpPr>
          <p:cNvPr id="240643" name="Zástupný symbol pro poznámky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endParaRPr lang="cs-CZ" smtClean="0"/>
          </a:p>
        </p:txBody>
      </p:sp>
      <p:sp>
        <p:nvSpPr>
          <p:cNvPr id="240644" name="Zástupný symbol pro zápatí 3"/>
          <p:cNvSpPr>
            <a:spLocks noGrp="1"/>
          </p:cNvSpPr>
          <p:nvPr>
            <p:ph type="ftr" sz="quarter" idx="4"/>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endParaRPr lang="cs-CZ" smtClean="0"/>
          </a:p>
        </p:txBody>
      </p:sp>
      <p:sp>
        <p:nvSpPr>
          <p:cNvPr id="240645" name="Zástupný symbol pro číslo snímku 4"/>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E184D545-691E-4275-B047-FA87889532EF}" type="slidenum">
              <a:rPr lang="cs-CZ"/>
              <a:pPr fontAlgn="base">
                <a:spcBef>
                  <a:spcPct val="0"/>
                </a:spcBef>
                <a:spcAft>
                  <a:spcPct val="0"/>
                </a:spcAft>
              </a:pPr>
              <a:t>115</a:t>
            </a:fld>
            <a:endParaRPr lang="cs-CZ"/>
          </a:p>
        </p:txBody>
      </p:sp>
    </p:spTree>
  </p:cSld>
  <p:clrMapOvr>
    <a:masterClrMapping/>
  </p:clrMapOvr>
</p:notes>
</file>

<file path=ppt/notesSlides/notesSlide1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1666" name="Zástupný symbol pro obrázek snímku 1"/>
          <p:cNvSpPr>
            <a:spLocks noGrp="1" noRot="1" noChangeAspect="1" noTextEdit="1"/>
          </p:cNvSpPr>
          <p:nvPr>
            <p:ph type="sldImg"/>
          </p:nvPr>
        </p:nvSpPr>
        <p:spPr bwMode="auto">
          <a:noFill/>
          <a:ln>
            <a:solidFill>
              <a:srgbClr val="000000"/>
            </a:solidFill>
            <a:miter lim="800000"/>
            <a:headEnd/>
            <a:tailEnd/>
          </a:ln>
        </p:spPr>
      </p:sp>
      <p:sp>
        <p:nvSpPr>
          <p:cNvPr id="241667" name="Zástupný symbol pro poznámky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endParaRPr lang="cs-CZ" smtClean="0"/>
          </a:p>
        </p:txBody>
      </p:sp>
      <p:sp>
        <p:nvSpPr>
          <p:cNvPr id="241668" name="Zástupný symbol pro zápatí 3"/>
          <p:cNvSpPr>
            <a:spLocks noGrp="1"/>
          </p:cNvSpPr>
          <p:nvPr>
            <p:ph type="ftr" sz="quarter" idx="4"/>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endParaRPr lang="cs-CZ" smtClean="0"/>
          </a:p>
        </p:txBody>
      </p:sp>
      <p:sp>
        <p:nvSpPr>
          <p:cNvPr id="241669" name="Zástupný symbol pro číslo snímku 4"/>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830887CB-E282-4FF0-A5F2-F108294889E8}" type="slidenum">
              <a:rPr lang="cs-CZ"/>
              <a:pPr fontAlgn="base">
                <a:spcBef>
                  <a:spcPct val="0"/>
                </a:spcBef>
                <a:spcAft>
                  <a:spcPct val="0"/>
                </a:spcAft>
              </a:pPr>
              <a:t>116</a:t>
            </a:fld>
            <a:endParaRPr lang="cs-CZ"/>
          </a:p>
        </p:txBody>
      </p:sp>
    </p:spTree>
  </p:cSld>
  <p:clrMapOvr>
    <a:masterClrMapping/>
  </p:clrMapOvr>
</p:notes>
</file>

<file path=ppt/notesSlides/notesSlide1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2690" name="Zástupný symbol pro obrázek snímku 1"/>
          <p:cNvSpPr>
            <a:spLocks noGrp="1" noRot="1" noChangeAspect="1" noTextEdit="1"/>
          </p:cNvSpPr>
          <p:nvPr>
            <p:ph type="sldImg"/>
          </p:nvPr>
        </p:nvSpPr>
        <p:spPr bwMode="auto">
          <a:noFill/>
          <a:ln>
            <a:solidFill>
              <a:srgbClr val="000000"/>
            </a:solidFill>
            <a:miter lim="800000"/>
            <a:headEnd/>
            <a:tailEnd/>
          </a:ln>
        </p:spPr>
      </p:sp>
      <p:sp>
        <p:nvSpPr>
          <p:cNvPr id="242691" name="Zástupný symbol pro poznámky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endParaRPr lang="cs-CZ" smtClean="0"/>
          </a:p>
        </p:txBody>
      </p:sp>
      <p:sp>
        <p:nvSpPr>
          <p:cNvPr id="242692" name="Zástupný symbol pro zápatí 3"/>
          <p:cNvSpPr>
            <a:spLocks noGrp="1"/>
          </p:cNvSpPr>
          <p:nvPr>
            <p:ph type="ftr" sz="quarter" idx="4"/>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endParaRPr lang="cs-CZ" smtClean="0"/>
          </a:p>
        </p:txBody>
      </p:sp>
      <p:sp>
        <p:nvSpPr>
          <p:cNvPr id="242693" name="Zástupný symbol pro číslo snímku 4"/>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7480ECF7-0297-4296-ABFA-6A6FF1DC5E12}" type="slidenum">
              <a:rPr lang="cs-CZ"/>
              <a:pPr fontAlgn="base">
                <a:spcBef>
                  <a:spcPct val="0"/>
                </a:spcBef>
                <a:spcAft>
                  <a:spcPct val="0"/>
                </a:spcAft>
              </a:pPr>
              <a:t>117</a:t>
            </a:fld>
            <a:endParaRPr lang="cs-CZ"/>
          </a:p>
        </p:txBody>
      </p:sp>
    </p:spTree>
  </p:cSld>
  <p:clrMapOvr>
    <a:masterClrMapping/>
  </p:clrMapOvr>
</p:notes>
</file>

<file path=ppt/notesSlides/notesSlide1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3714" name="Zástupný symbol pro obrázek snímku 1"/>
          <p:cNvSpPr>
            <a:spLocks noGrp="1" noRot="1" noChangeAspect="1" noTextEdit="1"/>
          </p:cNvSpPr>
          <p:nvPr>
            <p:ph type="sldImg"/>
          </p:nvPr>
        </p:nvSpPr>
        <p:spPr bwMode="auto">
          <a:noFill/>
          <a:ln>
            <a:solidFill>
              <a:srgbClr val="000000"/>
            </a:solidFill>
            <a:miter lim="800000"/>
            <a:headEnd/>
            <a:tailEnd/>
          </a:ln>
        </p:spPr>
      </p:sp>
      <p:sp>
        <p:nvSpPr>
          <p:cNvPr id="243715" name="Zástupný symbol pro poznámky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endParaRPr lang="cs-CZ" smtClean="0"/>
          </a:p>
        </p:txBody>
      </p:sp>
      <p:sp>
        <p:nvSpPr>
          <p:cNvPr id="243716" name="Zástupný symbol pro zápatí 3"/>
          <p:cNvSpPr>
            <a:spLocks noGrp="1"/>
          </p:cNvSpPr>
          <p:nvPr>
            <p:ph type="ftr" sz="quarter" idx="4"/>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endParaRPr lang="cs-CZ" smtClean="0"/>
          </a:p>
        </p:txBody>
      </p:sp>
      <p:sp>
        <p:nvSpPr>
          <p:cNvPr id="243717" name="Zástupný symbol pro číslo snímku 4"/>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A5AFD08E-C967-4803-8555-BD01C520569D}" type="slidenum">
              <a:rPr lang="cs-CZ"/>
              <a:pPr fontAlgn="base">
                <a:spcBef>
                  <a:spcPct val="0"/>
                </a:spcBef>
                <a:spcAft>
                  <a:spcPct val="0"/>
                </a:spcAft>
              </a:pPr>
              <a:t>118</a:t>
            </a:fld>
            <a:endParaRPr lang="cs-CZ"/>
          </a:p>
        </p:txBody>
      </p:sp>
    </p:spTree>
  </p:cSld>
  <p:clrMapOvr>
    <a:masterClrMapping/>
  </p:clrMapOvr>
</p:notes>
</file>

<file path=ppt/notesSlides/notesSlide1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4738" name="Zástupný symbol pro obrázek snímku 1"/>
          <p:cNvSpPr>
            <a:spLocks noGrp="1" noRot="1" noChangeAspect="1" noTextEdit="1"/>
          </p:cNvSpPr>
          <p:nvPr>
            <p:ph type="sldImg"/>
          </p:nvPr>
        </p:nvSpPr>
        <p:spPr bwMode="auto">
          <a:noFill/>
          <a:ln>
            <a:solidFill>
              <a:srgbClr val="000000"/>
            </a:solidFill>
            <a:miter lim="800000"/>
            <a:headEnd/>
            <a:tailEnd/>
          </a:ln>
        </p:spPr>
      </p:sp>
      <p:sp>
        <p:nvSpPr>
          <p:cNvPr id="244739" name="Zástupný symbol pro poznámky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endParaRPr lang="cs-CZ" smtClean="0"/>
          </a:p>
        </p:txBody>
      </p:sp>
      <p:sp>
        <p:nvSpPr>
          <p:cNvPr id="244740" name="Zástupný symbol pro zápatí 3"/>
          <p:cNvSpPr>
            <a:spLocks noGrp="1"/>
          </p:cNvSpPr>
          <p:nvPr>
            <p:ph type="ftr" sz="quarter" idx="4"/>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endParaRPr lang="cs-CZ" smtClean="0"/>
          </a:p>
        </p:txBody>
      </p:sp>
      <p:sp>
        <p:nvSpPr>
          <p:cNvPr id="244741" name="Zástupný symbol pro číslo snímku 4"/>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19FC9D84-B7AB-4DB8-A6A6-D386179F39D8}" type="slidenum">
              <a:rPr lang="cs-CZ"/>
              <a:pPr fontAlgn="base">
                <a:spcBef>
                  <a:spcPct val="0"/>
                </a:spcBef>
                <a:spcAft>
                  <a:spcPct val="0"/>
                </a:spcAft>
              </a:pPr>
              <a:t>119</a:t>
            </a:fld>
            <a:endParaRPr lang="cs-CZ"/>
          </a:p>
        </p:txBody>
      </p:sp>
    </p:spTree>
  </p:cSld>
  <p:clrMapOvr>
    <a:masterClrMapping/>
  </p:clrMapOvr>
</p:notes>
</file>

<file path=ppt/notesSlides/notesSlide1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62" name="Zástupný symbol pro obrázek snímku 1"/>
          <p:cNvSpPr>
            <a:spLocks noGrp="1" noRot="1" noChangeAspect="1" noTextEdit="1"/>
          </p:cNvSpPr>
          <p:nvPr>
            <p:ph type="sldImg"/>
          </p:nvPr>
        </p:nvSpPr>
        <p:spPr bwMode="auto">
          <a:noFill/>
          <a:ln>
            <a:solidFill>
              <a:srgbClr val="000000"/>
            </a:solidFill>
            <a:miter lim="800000"/>
            <a:headEnd/>
            <a:tailEnd/>
          </a:ln>
        </p:spPr>
      </p:sp>
      <p:sp>
        <p:nvSpPr>
          <p:cNvPr id="245763" name="Zástupný symbol pro poznámky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endParaRPr lang="cs-CZ" smtClean="0"/>
          </a:p>
        </p:txBody>
      </p:sp>
      <p:sp>
        <p:nvSpPr>
          <p:cNvPr id="245764" name="Zástupný symbol pro zápatí 3"/>
          <p:cNvSpPr>
            <a:spLocks noGrp="1"/>
          </p:cNvSpPr>
          <p:nvPr>
            <p:ph type="ftr" sz="quarter" idx="4"/>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endParaRPr lang="cs-CZ" smtClean="0"/>
          </a:p>
        </p:txBody>
      </p:sp>
      <p:sp>
        <p:nvSpPr>
          <p:cNvPr id="245765" name="Zástupný symbol pro číslo snímku 4"/>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87FD391D-3295-4920-80AF-E9EFC2934DC4}" type="slidenum">
              <a:rPr lang="cs-CZ"/>
              <a:pPr fontAlgn="base">
                <a:spcBef>
                  <a:spcPct val="0"/>
                </a:spcBef>
                <a:spcAft>
                  <a:spcPct val="0"/>
                </a:spcAft>
              </a:pPr>
              <a:t>120</a:t>
            </a:fld>
            <a:endParaRPr lang="cs-CZ"/>
          </a:p>
        </p:txBody>
      </p:sp>
    </p:spTree>
  </p:cSld>
  <p:clrMapOvr>
    <a:masterClrMapping/>
  </p:clrMapOvr>
</p:notes>
</file>

<file path=ppt/notesSlides/notesSlide1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6786" name="Zástupný symbol pro obrázek snímku 1"/>
          <p:cNvSpPr>
            <a:spLocks noGrp="1" noRot="1" noChangeAspect="1" noTextEdit="1"/>
          </p:cNvSpPr>
          <p:nvPr>
            <p:ph type="sldImg"/>
          </p:nvPr>
        </p:nvSpPr>
        <p:spPr bwMode="auto">
          <a:noFill/>
          <a:ln>
            <a:solidFill>
              <a:srgbClr val="000000"/>
            </a:solidFill>
            <a:miter lim="800000"/>
            <a:headEnd/>
            <a:tailEnd/>
          </a:ln>
        </p:spPr>
      </p:sp>
      <p:sp>
        <p:nvSpPr>
          <p:cNvPr id="246787" name="Zástupný symbol pro poznámky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endParaRPr lang="cs-CZ" smtClean="0"/>
          </a:p>
        </p:txBody>
      </p:sp>
      <p:sp>
        <p:nvSpPr>
          <p:cNvPr id="246788" name="Zástupný symbol pro zápatí 3"/>
          <p:cNvSpPr>
            <a:spLocks noGrp="1"/>
          </p:cNvSpPr>
          <p:nvPr>
            <p:ph type="ftr" sz="quarter" idx="4"/>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endParaRPr lang="cs-CZ" smtClean="0"/>
          </a:p>
        </p:txBody>
      </p:sp>
      <p:sp>
        <p:nvSpPr>
          <p:cNvPr id="246789" name="Zástupný symbol pro číslo snímku 4"/>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F1B9B860-B54B-48D1-8BC0-BDF762EAF6FE}" type="slidenum">
              <a:rPr lang="cs-CZ"/>
              <a:pPr fontAlgn="base">
                <a:spcBef>
                  <a:spcPct val="0"/>
                </a:spcBef>
                <a:spcAft>
                  <a:spcPct val="0"/>
                </a:spcAft>
              </a:pPr>
              <a:t>121</a:t>
            </a:fld>
            <a:endParaRPr lang="cs-CZ"/>
          </a:p>
        </p:txBody>
      </p:sp>
    </p:spTree>
  </p:cSld>
  <p:clrMapOvr>
    <a:masterClrMapping/>
  </p:clrMapOvr>
</p:notes>
</file>

<file path=ppt/notesSlides/notesSlide1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7810" name="Zástupný symbol pro obrázek snímku 1"/>
          <p:cNvSpPr>
            <a:spLocks noGrp="1" noRot="1" noChangeAspect="1" noTextEdit="1"/>
          </p:cNvSpPr>
          <p:nvPr>
            <p:ph type="sldImg"/>
          </p:nvPr>
        </p:nvSpPr>
        <p:spPr bwMode="auto">
          <a:noFill/>
          <a:ln>
            <a:solidFill>
              <a:srgbClr val="000000"/>
            </a:solidFill>
            <a:miter lim="800000"/>
            <a:headEnd/>
            <a:tailEnd/>
          </a:ln>
        </p:spPr>
      </p:sp>
      <p:sp>
        <p:nvSpPr>
          <p:cNvPr id="247811" name="Zástupný symbol pro poznámky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endParaRPr lang="cs-CZ" smtClean="0"/>
          </a:p>
        </p:txBody>
      </p:sp>
      <p:sp>
        <p:nvSpPr>
          <p:cNvPr id="247812" name="Zástupný symbol pro zápatí 3"/>
          <p:cNvSpPr>
            <a:spLocks noGrp="1"/>
          </p:cNvSpPr>
          <p:nvPr>
            <p:ph type="ftr" sz="quarter" idx="4"/>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endParaRPr lang="cs-CZ" smtClean="0"/>
          </a:p>
        </p:txBody>
      </p:sp>
      <p:sp>
        <p:nvSpPr>
          <p:cNvPr id="247813" name="Zástupný symbol pro číslo snímku 4"/>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DBDDBFC2-43B4-41E3-8EA1-17D8FAE6B31E}" type="slidenum">
              <a:rPr lang="cs-CZ"/>
              <a:pPr fontAlgn="base">
                <a:spcBef>
                  <a:spcPct val="0"/>
                </a:spcBef>
                <a:spcAft>
                  <a:spcPct val="0"/>
                </a:spcAft>
              </a:pPr>
              <a:t>122</a:t>
            </a:fld>
            <a:endParaRPr lang="cs-CZ"/>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Úvodní snímek">
    <p:spTree>
      <p:nvGrpSpPr>
        <p:cNvPr id="1" name=""/>
        <p:cNvGrpSpPr/>
        <p:nvPr/>
      </p:nvGrpSpPr>
      <p:grpSpPr>
        <a:xfrm>
          <a:off x="0" y="0"/>
          <a:ext cx="0" cy="0"/>
          <a:chOff x="0" y="0"/>
          <a:chExt cx="0" cy="0"/>
        </a:xfrm>
      </p:grpSpPr>
      <p:sp>
        <p:nvSpPr>
          <p:cNvPr id="4" name="Rounded Rectangle 15"/>
          <p:cNvSpPr/>
          <p:nvPr/>
        </p:nvSpPr>
        <p:spPr>
          <a:xfrm>
            <a:off x="228600" y="228600"/>
            <a:ext cx="8696325" cy="6035675"/>
          </a:xfrm>
          <a:prstGeom prst="roundRect">
            <a:avLst>
              <a:gd name="adj" fmla="val 1272"/>
            </a:avLst>
          </a:prstGeom>
          <a:gradFill>
            <a:gsLst>
              <a:gs pos="0">
                <a:schemeClr val="accent1">
                  <a:lumMod val="75000"/>
                </a:schemeClr>
              </a:gs>
              <a:gs pos="100000">
                <a:schemeClr val="accent1">
                  <a:lumMod val="60000"/>
                  <a:lumOff val="40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endParaRPr lang="en-US"/>
          </a:p>
        </p:txBody>
      </p:sp>
      <p:grpSp>
        <p:nvGrpSpPr>
          <p:cNvPr id="5" name="Group 9"/>
          <p:cNvGrpSpPr>
            <a:grpSpLocks noChangeAspect="1"/>
          </p:cNvGrpSpPr>
          <p:nvPr/>
        </p:nvGrpSpPr>
        <p:grpSpPr bwMode="auto">
          <a:xfrm>
            <a:off x="211138" y="5354638"/>
            <a:ext cx="8723312" cy="1330325"/>
            <a:chOff x="-3905250" y="4294188"/>
            <a:chExt cx="13011150" cy="1892300"/>
          </a:xfrm>
        </p:grpSpPr>
        <p:sp>
          <p:nvSpPr>
            <p:cNvPr id="6" name="Freeform 14"/>
            <p:cNvSpPr>
              <a:spLocks/>
            </p:cNvSpPr>
            <p:nvPr/>
          </p:nvSpPr>
          <p:spPr bwMode="hidden">
            <a:xfrm>
              <a:off x="4810681" y="4499676"/>
              <a:ext cx="4295219" cy="1016152"/>
            </a:xfrm>
            <a:custGeom>
              <a:avLst/>
              <a:gdLst/>
              <a:ahLst/>
              <a:cxnLst>
                <a:cxn ang="0">
                  <a:pos x="2700" y="0"/>
                </a:cxn>
                <a:cxn ang="0">
                  <a:pos x="2700" y="0"/>
                </a:cxn>
                <a:cxn ang="0">
                  <a:pos x="2586" y="18"/>
                </a:cxn>
                <a:cxn ang="0">
                  <a:pos x="2470" y="38"/>
                </a:cxn>
                <a:cxn ang="0">
                  <a:pos x="2352" y="60"/>
                </a:cxn>
                <a:cxn ang="0">
                  <a:pos x="2230" y="82"/>
                </a:cxn>
                <a:cxn ang="0">
                  <a:pos x="2106" y="108"/>
                </a:cxn>
                <a:cxn ang="0">
                  <a:pos x="1978" y="134"/>
                </a:cxn>
                <a:cxn ang="0">
                  <a:pos x="1848" y="164"/>
                </a:cxn>
                <a:cxn ang="0">
                  <a:pos x="1714" y="194"/>
                </a:cxn>
                <a:cxn ang="0">
                  <a:pos x="1714" y="194"/>
                </a:cxn>
                <a:cxn ang="0">
                  <a:pos x="1472" y="252"/>
                </a:cxn>
                <a:cxn ang="0">
                  <a:pos x="1236" y="304"/>
                </a:cxn>
                <a:cxn ang="0">
                  <a:pos x="1010" y="352"/>
                </a:cxn>
                <a:cxn ang="0">
                  <a:pos x="792" y="398"/>
                </a:cxn>
                <a:cxn ang="0">
                  <a:pos x="584" y="438"/>
                </a:cxn>
                <a:cxn ang="0">
                  <a:pos x="382" y="474"/>
                </a:cxn>
                <a:cxn ang="0">
                  <a:pos x="188" y="508"/>
                </a:cxn>
                <a:cxn ang="0">
                  <a:pos x="0" y="538"/>
                </a:cxn>
                <a:cxn ang="0">
                  <a:pos x="0" y="538"/>
                </a:cxn>
                <a:cxn ang="0">
                  <a:pos x="130" y="556"/>
                </a:cxn>
                <a:cxn ang="0">
                  <a:pos x="254" y="572"/>
                </a:cxn>
                <a:cxn ang="0">
                  <a:pos x="374" y="586"/>
                </a:cxn>
                <a:cxn ang="0">
                  <a:pos x="492" y="598"/>
                </a:cxn>
                <a:cxn ang="0">
                  <a:pos x="606" y="610"/>
                </a:cxn>
                <a:cxn ang="0">
                  <a:pos x="716" y="618"/>
                </a:cxn>
                <a:cxn ang="0">
                  <a:pos x="822" y="626"/>
                </a:cxn>
                <a:cxn ang="0">
                  <a:pos x="926" y="632"/>
                </a:cxn>
                <a:cxn ang="0">
                  <a:pos x="1028" y="636"/>
                </a:cxn>
                <a:cxn ang="0">
                  <a:pos x="1126" y="638"/>
                </a:cxn>
                <a:cxn ang="0">
                  <a:pos x="1220" y="640"/>
                </a:cxn>
                <a:cxn ang="0">
                  <a:pos x="1312" y="640"/>
                </a:cxn>
                <a:cxn ang="0">
                  <a:pos x="1402" y="638"/>
                </a:cxn>
                <a:cxn ang="0">
                  <a:pos x="1490" y="636"/>
                </a:cxn>
                <a:cxn ang="0">
                  <a:pos x="1574" y="632"/>
                </a:cxn>
                <a:cxn ang="0">
                  <a:pos x="1656" y="626"/>
                </a:cxn>
                <a:cxn ang="0">
                  <a:pos x="1734" y="620"/>
                </a:cxn>
                <a:cxn ang="0">
                  <a:pos x="1812" y="612"/>
                </a:cxn>
                <a:cxn ang="0">
                  <a:pos x="1886" y="602"/>
                </a:cxn>
                <a:cxn ang="0">
                  <a:pos x="1960" y="592"/>
                </a:cxn>
                <a:cxn ang="0">
                  <a:pos x="2030" y="580"/>
                </a:cxn>
                <a:cxn ang="0">
                  <a:pos x="2100" y="568"/>
                </a:cxn>
                <a:cxn ang="0">
                  <a:pos x="2166" y="554"/>
                </a:cxn>
                <a:cxn ang="0">
                  <a:pos x="2232" y="540"/>
                </a:cxn>
                <a:cxn ang="0">
                  <a:pos x="2296" y="524"/>
                </a:cxn>
                <a:cxn ang="0">
                  <a:pos x="2358" y="508"/>
                </a:cxn>
                <a:cxn ang="0">
                  <a:pos x="2418" y="490"/>
                </a:cxn>
                <a:cxn ang="0">
                  <a:pos x="2478" y="472"/>
                </a:cxn>
                <a:cxn ang="0">
                  <a:pos x="2592" y="432"/>
                </a:cxn>
                <a:cxn ang="0">
                  <a:pos x="2702" y="390"/>
                </a:cxn>
                <a:cxn ang="0">
                  <a:pos x="2702" y="390"/>
                </a:cxn>
                <a:cxn ang="0">
                  <a:pos x="2706" y="388"/>
                </a:cxn>
                <a:cxn ang="0">
                  <a:pos x="2706" y="388"/>
                </a:cxn>
                <a:cxn ang="0">
                  <a:pos x="2706" y="0"/>
                </a:cxn>
                <a:cxn ang="0">
                  <a:pos x="2706" y="0"/>
                </a:cxn>
                <a:cxn ang="0">
                  <a:pos x="2700" y="0"/>
                </a:cxn>
                <a:cxn ang="0">
                  <a:pos x="2700" y="0"/>
                </a:cxn>
              </a:cxnLst>
              <a:rect l="0" t="0" r="r" b="b"/>
              <a:pathLst>
                <a:path w="2706" h="640">
                  <a:moveTo>
                    <a:pt x="2700" y="0"/>
                  </a:moveTo>
                  <a:lnTo>
                    <a:pt x="2700" y="0"/>
                  </a:lnTo>
                  <a:lnTo>
                    <a:pt x="2586" y="18"/>
                  </a:lnTo>
                  <a:lnTo>
                    <a:pt x="2470" y="38"/>
                  </a:lnTo>
                  <a:lnTo>
                    <a:pt x="2352" y="60"/>
                  </a:lnTo>
                  <a:lnTo>
                    <a:pt x="2230" y="82"/>
                  </a:lnTo>
                  <a:lnTo>
                    <a:pt x="2106" y="108"/>
                  </a:lnTo>
                  <a:lnTo>
                    <a:pt x="1978" y="134"/>
                  </a:lnTo>
                  <a:lnTo>
                    <a:pt x="1848" y="164"/>
                  </a:lnTo>
                  <a:lnTo>
                    <a:pt x="1714" y="194"/>
                  </a:lnTo>
                  <a:lnTo>
                    <a:pt x="1714" y="194"/>
                  </a:lnTo>
                  <a:lnTo>
                    <a:pt x="1472" y="252"/>
                  </a:lnTo>
                  <a:lnTo>
                    <a:pt x="1236" y="304"/>
                  </a:lnTo>
                  <a:lnTo>
                    <a:pt x="1010" y="352"/>
                  </a:lnTo>
                  <a:lnTo>
                    <a:pt x="792" y="398"/>
                  </a:lnTo>
                  <a:lnTo>
                    <a:pt x="584" y="438"/>
                  </a:lnTo>
                  <a:lnTo>
                    <a:pt x="382" y="474"/>
                  </a:lnTo>
                  <a:lnTo>
                    <a:pt x="188" y="508"/>
                  </a:lnTo>
                  <a:lnTo>
                    <a:pt x="0" y="538"/>
                  </a:lnTo>
                  <a:lnTo>
                    <a:pt x="0" y="538"/>
                  </a:lnTo>
                  <a:lnTo>
                    <a:pt x="130" y="556"/>
                  </a:lnTo>
                  <a:lnTo>
                    <a:pt x="254" y="572"/>
                  </a:lnTo>
                  <a:lnTo>
                    <a:pt x="374" y="586"/>
                  </a:lnTo>
                  <a:lnTo>
                    <a:pt x="492" y="598"/>
                  </a:lnTo>
                  <a:lnTo>
                    <a:pt x="606" y="610"/>
                  </a:lnTo>
                  <a:lnTo>
                    <a:pt x="716" y="618"/>
                  </a:lnTo>
                  <a:lnTo>
                    <a:pt x="822" y="626"/>
                  </a:lnTo>
                  <a:lnTo>
                    <a:pt x="926" y="632"/>
                  </a:lnTo>
                  <a:lnTo>
                    <a:pt x="1028" y="636"/>
                  </a:lnTo>
                  <a:lnTo>
                    <a:pt x="1126" y="638"/>
                  </a:lnTo>
                  <a:lnTo>
                    <a:pt x="1220" y="640"/>
                  </a:lnTo>
                  <a:lnTo>
                    <a:pt x="1312" y="640"/>
                  </a:lnTo>
                  <a:lnTo>
                    <a:pt x="1402" y="638"/>
                  </a:lnTo>
                  <a:lnTo>
                    <a:pt x="1490" y="636"/>
                  </a:lnTo>
                  <a:lnTo>
                    <a:pt x="1574" y="632"/>
                  </a:lnTo>
                  <a:lnTo>
                    <a:pt x="1656" y="626"/>
                  </a:lnTo>
                  <a:lnTo>
                    <a:pt x="1734" y="620"/>
                  </a:lnTo>
                  <a:lnTo>
                    <a:pt x="1812" y="612"/>
                  </a:lnTo>
                  <a:lnTo>
                    <a:pt x="1886" y="602"/>
                  </a:lnTo>
                  <a:lnTo>
                    <a:pt x="1960" y="592"/>
                  </a:lnTo>
                  <a:lnTo>
                    <a:pt x="2030" y="580"/>
                  </a:lnTo>
                  <a:lnTo>
                    <a:pt x="2100" y="568"/>
                  </a:lnTo>
                  <a:lnTo>
                    <a:pt x="2166" y="554"/>
                  </a:lnTo>
                  <a:lnTo>
                    <a:pt x="2232" y="540"/>
                  </a:lnTo>
                  <a:lnTo>
                    <a:pt x="2296" y="524"/>
                  </a:lnTo>
                  <a:lnTo>
                    <a:pt x="2358" y="508"/>
                  </a:lnTo>
                  <a:lnTo>
                    <a:pt x="2418" y="490"/>
                  </a:lnTo>
                  <a:lnTo>
                    <a:pt x="2478" y="472"/>
                  </a:lnTo>
                  <a:lnTo>
                    <a:pt x="2592" y="432"/>
                  </a:lnTo>
                  <a:lnTo>
                    <a:pt x="2702" y="390"/>
                  </a:lnTo>
                  <a:lnTo>
                    <a:pt x="2702" y="390"/>
                  </a:lnTo>
                  <a:lnTo>
                    <a:pt x="2706" y="388"/>
                  </a:lnTo>
                  <a:lnTo>
                    <a:pt x="2706" y="388"/>
                  </a:lnTo>
                  <a:lnTo>
                    <a:pt x="2706" y="0"/>
                  </a:lnTo>
                  <a:lnTo>
                    <a:pt x="2706" y="0"/>
                  </a:lnTo>
                  <a:lnTo>
                    <a:pt x="2700" y="0"/>
                  </a:lnTo>
                  <a:lnTo>
                    <a:pt x="2700" y="0"/>
                  </a:lnTo>
                  <a:close/>
                </a:path>
              </a:pathLst>
            </a:custGeom>
            <a:solidFill>
              <a:schemeClr val="bg2">
                <a:alpha val="29000"/>
              </a:schemeClr>
            </a:solidFill>
            <a:ln w="9525">
              <a:noFill/>
              <a:round/>
              <a:headEnd/>
              <a:tailEnd/>
            </a:ln>
          </p:spPr>
          <p:txBody>
            <a:bodyPr/>
            <a:lstStyle/>
            <a:p>
              <a:pPr fontAlgn="auto">
                <a:spcBef>
                  <a:spcPts val="0"/>
                </a:spcBef>
                <a:spcAft>
                  <a:spcPts val="0"/>
                </a:spcAft>
                <a:defRPr/>
              </a:pPr>
              <a:endParaRPr lang="en-US">
                <a:latin typeface="+mn-lt"/>
                <a:cs typeface="+mn-cs"/>
              </a:endParaRPr>
            </a:p>
          </p:txBody>
        </p:sp>
        <p:sp>
          <p:nvSpPr>
            <p:cNvPr id="7" name="Freeform 18"/>
            <p:cNvSpPr>
              <a:spLocks/>
            </p:cNvSpPr>
            <p:nvPr/>
          </p:nvSpPr>
          <p:spPr bwMode="hidden">
            <a:xfrm>
              <a:off x="-308538" y="4319027"/>
              <a:ext cx="8280254" cy="1208092"/>
            </a:xfrm>
            <a:custGeom>
              <a:avLst/>
              <a:gdLst/>
              <a:ahLst/>
              <a:cxnLst>
                <a:cxn ang="0">
                  <a:pos x="5216" y="714"/>
                </a:cxn>
                <a:cxn ang="0">
                  <a:pos x="4984" y="686"/>
                </a:cxn>
                <a:cxn ang="0">
                  <a:pos x="4478" y="610"/>
                </a:cxn>
                <a:cxn ang="0">
                  <a:pos x="3914" y="508"/>
                </a:cxn>
                <a:cxn ang="0">
                  <a:pos x="3286" y="374"/>
                </a:cxn>
                <a:cxn ang="0">
                  <a:pos x="2946" y="296"/>
                </a:cxn>
                <a:cxn ang="0">
                  <a:pos x="2682" y="236"/>
                </a:cxn>
                <a:cxn ang="0">
                  <a:pos x="2430" y="184"/>
                </a:cxn>
                <a:cxn ang="0">
                  <a:pos x="2190" y="140"/>
                </a:cxn>
                <a:cxn ang="0">
                  <a:pos x="1960" y="102"/>
                </a:cxn>
                <a:cxn ang="0">
                  <a:pos x="1740" y="72"/>
                </a:cxn>
                <a:cxn ang="0">
                  <a:pos x="1334" y="28"/>
                </a:cxn>
                <a:cxn ang="0">
                  <a:pos x="970" y="4"/>
                </a:cxn>
                <a:cxn ang="0">
                  <a:pos x="644" y="0"/>
                </a:cxn>
                <a:cxn ang="0">
                  <a:pos x="358" y="10"/>
                </a:cxn>
                <a:cxn ang="0">
                  <a:pos x="110" y="32"/>
                </a:cxn>
                <a:cxn ang="0">
                  <a:pos x="0" y="48"/>
                </a:cxn>
                <a:cxn ang="0">
                  <a:pos x="314" y="86"/>
                </a:cxn>
                <a:cxn ang="0">
                  <a:pos x="652" y="140"/>
                </a:cxn>
                <a:cxn ang="0">
                  <a:pos x="1014" y="210"/>
                </a:cxn>
                <a:cxn ang="0">
                  <a:pos x="1402" y="296"/>
                </a:cxn>
                <a:cxn ang="0">
                  <a:pos x="1756" y="378"/>
                </a:cxn>
                <a:cxn ang="0">
                  <a:pos x="2408" y="516"/>
                </a:cxn>
                <a:cxn ang="0">
                  <a:pos x="2708" y="572"/>
                </a:cxn>
                <a:cxn ang="0">
                  <a:pos x="2992" y="620"/>
                </a:cxn>
                <a:cxn ang="0">
                  <a:pos x="3260" y="662"/>
                </a:cxn>
                <a:cxn ang="0">
                  <a:pos x="3512" y="694"/>
                </a:cxn>
                <a:cxn ang="0">
                  <a:pos x="3750" y="722"/>
                </a:cxn>
                <a:cxn ang="0">
                  <a:pos x="3974" y="740"/>
                </a:cxn>
                <a:cxn ang="0">
                  <a:pos x="4184" y="754"/>
                </a:cxn>
                <a:cxn ang="0">
                  <a:pos x="4384" y="762"/>
                </a:cxn>
                <a:cxn ang="0">
                  <a:pos x="4570" y="762"/>
                </a:cxn>
                <a:cxn ang="0">
                  <a:pos x="4746" y="758"/>
                </a:cxn>
                <a:cxn ang="0">
                  <a:pos x="4912" y="748"/>
                </a:cxn>
                <a:cxn ang="0">
                  <a:pos x="5068" y="732"/>
                </a:cxn>
                <a:cxn ang="0">
                  <a:pos x="5216" y="714"/>
                </a:cxn>
              </a:cxnLst>
              <a:rect l="0" t="0" r="r" b="b"/>
              <a:pathLst>
                <a:path w="5216" h="762">
                  <a:moveTo>
                    <a:pt x="5216" y="714"/>
                  </a:moveTo>
                  <a:lnTo>
                    <a:pt x="5216" y="714"/>
                  </a:lnTo>
                  <a:lnTo>
                    <a:pt x="5102" y="700"/>
                  </a:lnTo>
                  <a:lnTo>
                    <a:pt x="4984" y="686"/>
                  </a:lnTo>
                  <a:lnTo>
                    <a:pt x="4738" y="652"/>
                  </a:lnTo>
                  <a:lnTo>
                    <a:pt x="4478" y="610"/>
                  </a:lnTo>
                  <a:lnTo>
                    <a:pt x="4204" y="564"/>
                  </a:lnTo>
                  <a:lnTo>
                    <a:pt x="3914" y="508"/>
                  </a:lnTo>
                  <a:lnTo>
                    <a:pt x="3608" y="446"/>
                  </a:lnTo>
                  <a:lnTo>
                    <a:pt x="3286" y="374"/>
                  </a:lnTo>
                  <a:lnTo>
                    <a:pt x="2946" y="296"/>
                  </a:lnTo>
                  <a:lnTo>
                    <a:pt x="2946" y="296"/>
                  </a:lnTo>
                  <a:lnTo>
                    <a:pt x="2812" y="266"/>
                  </a:lnTo>
                  <a:lnTo>
                    <a:pt x="2682" y="236"/>
                  </a:lnTo>
                  <a:lnTo>
                    <a:pt x="2556" y="210"/>
                  </a:lnTo>
                  <a:lnTo>
                    <a:pt x="2430" y="184"/>
                  </a:lnTo>
                  <a:lnTo>
                    <a:pt x="2308" y="162"/>
                  </a:lnTo>
                  <a:lnTo>
                    <a:pt x="2190" y="140"/>
                  </a:lnTo>
                  <a:lnTo>
                    <a:pt x="2074" y="120"/>
                  </a:lnTo>
                  <a:lnTo>
                    <a:pt x="1960" y="102"/>
                  </a:lnTo>
                  <a:lnTo>
                    <a:pt x="1850" y="86"/>
                  </a:lnTo>
                  <a:lnTo>
                    <a:pt x="1740" y="72"/>
                  </a:lnTo>
                  <a:lnTo>
                    <a:pt x="1532" y="46"/>
                  </a:lnTo>
                  <a:lnTo>
                    <a:pt x="1334" y="28"/>
                  </a:lnTo>
                  <a:lnTo>
                    <a:pt x="1148" y="14"/>
                  </a:lnTo>
                  <a:lnTo>
                    <a:pt x="970" y="4"/>
                  </a:lnTo>
                  <a:lnTo>
                    <a:pt x="802" y="0"/>
                  </a:lnTo>
                  <a:lnTo>
                    <a:pt x="644" y="0"/>
                  </a:lnTo>
                  <a:lnTo>
                    <a:pt x="496" y="4"/>
                  </a:lnTo>
                  <a:lnTo>
                    <a:pt x="358" y="10"/>
                  </a:lnTo>
                  <a:lnTo>
                    <a:pt x="230" y="20"/>
                  </a:lnTo>
                  <a:lnTo>
                    <a:pt x="110" y="32"/>
                  </a:lnTo>
                  <a:lnTo>
                    <a:pt x="0" y="48"/>
                  </a:lnTo>
                  <a:lnTo>
                    <a:pt x="0" y="48"/>
                  </a:lnTo>
                  <a:lnTo>
                    <a:pt x="154" y="66"/>
                  </a:lnTo>
                  <a:lnTo>
                    <a:pt x="314" y="86"/>
                  </a:lnTo>
                  <a:lnTo>
                    <a:pt x="480" y="112"/>
                  </a:lnTo>
                  <a:lnTo>
                    <a:pt x="652" y="140"/>
                  </a:lnTo>
                  <a:lnTo>
                    <a:pt x="830" y="174"/>
                  </a:lnTo>
                  <a:lnTo>
                    <a:pt x="1014" y="210"/>
                  </a:lnTo>
                  <a:lnTo>
                    <a:pt x="1206" y="250"/>
                  </a:lnTo>
                  <a:lnTo>
                    <a:pt x="1402" y="296"/>
                  </a:lnTo>
                  <a:lnTo>
                    <a:pt x="1402" y="296"/>
                  </a:lnTo>
                  <a:lnTo>
                    <a:pt x="1756" y="378"/>
                  </a:lnTo>
                  <a:lnTo>
                    <a:pt x="2092" y="450"/>
                  </a:lnTo>
                  <a:lnTo>
                    <a:pt x="2408" y="516"/>
                  </a:lnTo>
                  <a:lnTo>
                    <a:pt x="2562" y="544"/>
                  </a:lnTo>
                  <a:lnTo>
                    <a:pt x="2708" y="572"/>
                  </a:lnTo>
                  <a:lnTo>
                    <a:pt x="2852" y="598"/>
                  </a:lnTo>
                  <a:lnTo>
                    <a:pt x="2992" y="620"/>
                  </a:lnTo>
                  <a:lnTo>
                    <a:pt x="3128" y="642"/>
                  </a:lnTo>
                  <a:lnTo>
                    <a:pt x="3260" y="662"/>
                  </a:lnTo>
                  <a:lnTo>
                    <a:pt x="3388" y="678"/>
                  </a:lnTo>
                  <a:lnTo>
                    <a:pt x="3512" y="694"/>
                  </a:lnTo>
                  <a:lnTo>
                    <a:pt x="3632" y="708"/>
                  </a:lnTo>
                  <a:lnTo>
                    <a:pt x="3750" y="722"/>
                  </a:lnTo>
                  <a:lnTo>
                    <a:pt x="3864" y="732"/>
                  </a:lnTo>
                  <a:lnTo>
                    <a:pt x="3974" y="740"/>
                  </a:lnTo>
                  <a:lnTo>
                    <a:pt x="4080" y="748"/>
                  </a:lnTo>
                  <a:lnTo>
                    <a:pt x="4184" y="754"/>
                  </a:lnTo>
                  <a:lnTo>
                    <a:pt x="4286" y="758"/>
                  </a:lnTo>
                  <a:lnTo>
                    <a:pt x="4384" y="762"/>
                  </a:lnTo>
                  <a:lnTo>
                    <a:pt x="4478" y="762"/>
                  </a:lnTo>
                  <a:lnTo>
                    <a:pt x="4570" y="762"/>
                  </a:lnTo>
                  <a:lnTo>
                    <a:pt x="4660" y="760"/>
                  </a:lnTo>
                  <a:lnTo>
                    <a:pt x="4746" y="758"/>
                  </a:lnTo>
                  <a:lnTo>
                    <a:pt x="4830" y="754"/>
                  </a:lnTo>
                  <a:lnTo>
                    <a:pt x="4912" y="748"/>
                  </a:lnTo>
                  <a:lnTo>
                    <a:pt x="4992" y="740"/>
                  </a:lnTo>
                  <a:lnTo>
                    <a:pt x="5068" y="732"/>
                  </a:lnTo>
                  <a:lnTo>
                    <a:pt x="5144" y="724"/>
                  </a:lnTo>
                  <a:lnTo>
                    <a:pt x="5216" y="714"/>
                  </a:lnTo>
                  <a:lnTo>
                    <a:pt x="5216" y="714"/>
                  </a:lnTo>
                  <a:close/>
                </a:path>
              </a:pathLst>
            </a:custGeom>
            <a:solidFill>
              <a:schemeClr val="bg2">
                <a:alpha val="40000"/>
              </a:schemeClr>
            </a:solidFill>
            <a:ln w="9525">
              <a:noFill/>
              <a:round/>
              <a:headEnd/>
              <a:tailEnd/>
            </a:ln>
          </p:spPr>
          <p:txBody>
            <a:bodyPr/>
            <a:lstStyle/>
            <a:p>
              <a:pPr fontAlgn="auto">
                <a:spcBef>
                  <a:spcPts val="0"/>
                </a:spcBef>
                <a:spcAft>
                  <a:spcPts val="0"/>
                </a:spcAft>
                <a:defRPr/>
              </a:pPr>
              <a:endParaRPr lang="en-US">
                <a:latin typeface="+mn-lt"/>
                <a:cs typeface="+mn-cs"/>
              </a:endParaRPr>
            </a:p>
          </p:txBody>
        </p:sp>
        <p:sp>
          <p:nvSpPr>
            <p:cNvPr id="8" name="Freeform 22"/>
            <p:cNvSpPr>
              <a:spLocks/>
            </p:cNvSpPr>
            <p:nvPr/>
          </p:nvSpPr>
          <p:spPr bwMode="hidden">
            <a:xfrm>
              <a:off x="4014" y="4334834"/>
              <a:ext cx="8164231" cy="1101960"/>
            </a:xfrm>
            <a:custGeom>
              <a:avLst/>
              <a:gdLst/>
              <a:ahLst/>
              <a:cxnLst>
                <a:cxn ang="0">
                  <a:pos x="0" y="70"/>
                </a:cxn>
                <a:cxn ang="0">
                  <a:pos x="0" y="70"/>
                </a:cxn>
                <a:cxn ang="0">
                  <a:pos x="18" y="66"/>
                </a:cxn>
                <a:cxn ang="0">
                  <a:pos x="72" y="56"/>
                </a:cxn>
                <a:cxn ang="0">
                  <a:pos x="164" y="42"/>
                </a:cxn>
                <a:cxn ang="0">
                  <a:pos x="224" y="34"/>
                </a:cxn>
                <a:cxn ang="0">
                  <a:pos x="294" y="26"/>
                </a:cxn>
                <a:cxn ang="0">
                  <a:pos x="372" y="20"/>
                </a:cxn>
                <a:cxn ang="0">
                  <a:pos x="462" y="14"/>
                </a:cxn>
                <a:cxn ang="0">
                  <a:pos x="560" y="8"/>
                </a:cxn>
                <a:cxn ang="0">
                  <a:pos x="670" y="4"/>
                </a:cxn>
                <a:cxn ang="0">
                  <a:pos x="790" y="2"/>
                </a:cxn>
                <a:cxn ang="0">
                  <a:pos x="920" y="0"/>
                </a:cxn>
                <a:cxn ang="0">
                  <a:pos x="1060" y="2"/>
                </a:cxn>
                <a:cxn ang="0">
                  <a:pos x="1210" y="6"/>
                </a:cxn>
                <a:cxn ang="0">
                  <a:pos x="1372" y="14"/>
                </a:cxn>
                <a:cxn ang="0">
                  <a:pos x="1544" y="24"/>
                </a:cxn>
                <a:cxn ang="0">
                  <a:pos x="1726" y="40"/>
                </a:cxn>
                <a:cxn ang="0">
                  <a:pos x="1920" y="58"/>
                </a:cxn>
                <a:cxn ang="0">
                  <a:pos x="2126" y="80"/>
                </a:cxn>
                <a:cxn ang="0">
                  <a:pos x="2342" y="106"/>
                </a:cxn>
                <a:cxn ang="0">
                  <a:pos x="2570" y="138"/>
                </a:cxn>
                <a:cxn ang="0">
                  <a:pos x="2808" y="174"/>
                </a:cxn>
                <a:cxn ang="0">
                  <a:pos x="3058" y="216"/>
                </a:cxn>
                <a:cxn ang="0">
                  <a:pos x="3320" y="266"/>
                </a:cxn>
                <a:cxn ang="0">
                  <a:pos x="3594" y="320"/>
                </a:cxn>
                <a:cxn ang="0">
                  <a:pos x="3880" y="380"/>
                </a:cxn>
                <a:cxn ang="0">
                  <a:pos x="4178" y="448"/>
                </a:cxn>
                <a:cxn ang="0">
                  <a:pos x="4488" y="522"/>
                </a:cxn>
                <a:cxn ang="0">
                  <a:pos x="4810" y="604"/>
                </a:cxn>
                <a:cxn ang="0">
                  <a:pos x="5144" y="694"/>
                </a:cxn>
              </a:cxnLst>
              <a:rect l="0" t="0" r="r" b="b"/>
              <a:pathLst>
                <a:path w="5144" h="694">
                  <a:moveTo>
                    <a:pt x="0" y="70"/>
                  </a:moveTo>
                  <a:lnTo>
                    <a:pt x="0" y="70"/>
                  </a:lnTo>
                  <a:lnTo>
                    <a:pt x="18" y="66"/>
                  </a:lnTo>
                  <a:lnTo>
                    <a:pt x="72" y="56"/>
                  </a:lnTo>
                  <a:lnTo>
                    <a:pt x="164" y="42"/>
                  </a:lnTo>
                  <a:lnTo>
                    <a:pt x="224" y="34"/>
                  </a:lnTo>
                  <a:lnTo>
                    <a:pt x="294" y="26"/>
                  </a:lnTo>
                  <a:lnTo>
                    <a:pt x="372" y="20"/>
                  </a:lnTo>
                  <a:lnTo>
                    <a:pt x="462" y="14"/>
                  </a:lnTo>
                  <a:lnTo>
                    <a:pt x="560" y="8"/>
                  </a:lnTo>
                  <a:lnTo>
                    <a:pt x="670" y="4"/>
                  </a:lnTo>
                  <a:lnTo>
                    <a:pt x="790" y="2"/>
                  </a:lnTo>
                  <a:lnTo>
                    <a:pt x="920" y="0"/>
                  </a:lnTo>
                  <a:lnTo>
                    <a:pt x="1060" y="2"/>
                  </a:lnTo>
                  <a:lnTo>
                    <a:pt x="1210" y="6"/>
                  </a:lnTo>
                  <a:lnTo>
                    <a:pt x="1372" y="14"/>
                  </a:lnTo>
                  <a:lnTo>
                    <a:pt x="1544" y="24"/>
                  </a:lnTo>
                  <a:lnTo>
                    <a:pt x="1726" y="40"/>
                  </a:lnTo>
                  <a:lnTo>
                    <a:pt x="1920" y="58"/>
                  </a:lnTo>
                  <a:lnTo>
                    <a:pt x="2126" y="80"/>
                  </a:lnTo>
                  <a:lnTo>
                    <a:pt x="2342" y="106"/>
                  </a:lnTo>
                  <a:lnTo>
                    <a:pt x="2570" y="138"/>
                  </a:lnTo>
                  <a:lnTo>
                    <a:pt x="2808" y="174"/>
                  </a:lnTo>
                  <a:lnTo>
                    <a:pt x="3058" y="216"/>
                  </a:lnTo>
                  <a:lnTo>
                    <a:pt x="3320" y="266"/>
                  </a:lnTo>
                  <a:lnTo>
                    <a:pt x="3594" y="320"/>
                  </a:lnTo>
                  <a:lnTo>
                    <a:pt x="3880" y="380"/>
                  </a:lnTo>
                  <a:lnTo>
                    <a:pt x="4178" y="448"/>
                  </a:lnTo>
                  <a:lnTo>
                    <a:pt x="4488" y="522"/>
                  </a:lnTo>
                  <a:lnTo>
                    <a:pt x="4810" y="604"/>
                  </a:lnTo>
                  <a:lnTo>
                    <a:pt x="5144" y="694"/>
                  </a:lnTo>
                </a:path>
              </a:pathLst>
            </a:custGeom>
            <a:noFill/>
            <a:ln w="12">
              <a:solidFill>
                <a:srgbClr val="FFFFFF"/>
              </a:solidFill>
              <a:prstDash val="solid"/>
              <a:round/>
              <a:headEnd/>
              <a:tailEnd/>
            </a:ln>
          </p:spPr>
          <p:txBody>
            <a:bodyPr/>
            <a:lstStyle/>
            <a:p>
              <a:pPr fontAlgn="auto">
                <a:spcBef>
                  <a:spcPts val="0"/>
                </a:spcBef>
                <a:spcAft>
                  <a:spcPts val="0"/>
                </a:spcAft>
                <a:defRPr/>
              </a:pPr>
              <a:endParaRPr lang="en-US">
                <a:latin typeface="+mn-lt"/>
                <a:cs typeface="+mn-cs"/>
              </a:endParaRPr>
            </a:p>
          </p:txBody>
        </p:sp>
        <p:sp>
          <p:nvSpPr>
            <p:cNvPr id="9" name="Freeform 26"/>
            <p:cNvSpPr>
              <a:spLocks/>
            </p:cNvSpPr>
            <p:nvPr/>
          </p:nvSpPr>
          <p:spPr bwMode="hidden">
            <a:xfrm>
              <a:off x="4157164" y="4316769"/>
              <a:ext cx="4939265" cy="925827"/>
            </a:xfrm>
            <a:custGeom>
              <a:avLst/>
              <a:gdLst/>
              <a:ahLst/>
              <a:cxnLst>
                <a:cxn ang="0">
                  <a:pos x="0" y="584"/>
                </a:cxn>
                <a:cxn ang="0">
                  <a:pos x="0" y="584"/>
                </a:cxn>
                <a:cxn ang="0">
                  <a:pos x="90" y="560"/>
                </a:cxn>
                <a:cxn ang="0">
                  <a:pos x="336" y="498"/>
                </a:cxn>
                <a:cxn ang="0">
                  <a:pos x="506" y="456"/>
                </a:cxn>
                <a:cxn ang="0">
                  <a:pos x="702" y="410"/>
                </a:cxn>
                <a:cxn ang="0">
                  <a:pos x="920" y="360"/>
                </a:cxn>
                <a:cxn ang="0">
                  <a:pos x="1154" y="306"/>
                </a:cxn>
                <a:cxn ang="0">
                  <a:pos x="1402" y="254"/>
                </a:cxn>
                <a:cxn ang="0">
                  <a:pos x="1656" y="202"/>
                </a:cxn>
                <a:cxn ang="0">
                  <a:pos x="1916" y="154"/>
                </a:cxn>
                <a:cxn ang="0">
                  <a:pos x="2174" y="108"/>
                </a:cxn>
                <a:cxn ang="0">
                  <a:pos x="2302" y="88"/>
                </a:cxn>
                <a:cxn ang="0">
                  <a:pos x="2426" y="68"/>
                </a:cxn>
                <a:cxn ang="0">
                  <a:pos x="2550" y="52"/>
                </a:cxn>
                <a:cxn ang="0">
                  <a:pos x="2670" y="36"/>
                </a:cxn>
                <a:cxn ang="0">
                  <a:pos x="2788" y="24"/>
                </a:cxn>
                <a:cxn ang="0">
                  <a:pos x="2900" y="14"/>
                </a:cxn>
                <a:cxn ang="0">
                  <a:pos x="3008" y="6"/>
                </a:cxn>
                <a:cxn ang="0">
                  <a:pos x="3112" y="0"/>
                </a:cxn>
              </a:cxnLst>
              <a:rect l="0" t="0" r="r" b="b"/>
              <a:pathLst>
                <a:path w="3112" h="584">
                  <a:moveTo>
                    <a:pt x="0" y="584"/>
                  </a:moveTo>
                  <a:lnTo>
                    <a:pt x="0" y="584"/>
                  </a:lnTo>
                  <a:lnTo>
                    <a:pt x="90" y="560"/>
                  </a:lnTo>
                  <a:lnTo>
                    <a:pt x="336" y="498"/>
                  </a:lnTo>
                  <a:lnTo>
                    <a:pt x="506" y="456"/>
                  </a:lnTo>
                  <a:lnTo>
                    <a:pt x="702" y="410"/>
                  </a:lnTo>
                  <a:lnTo>
                    <a:pt x="920" y="360"/>
                  </a:lnTo>
                  <a:lnTo>
                    <a:pt x="1154" y="306"/>
                  </a:lnTo>
                  <a:lnTo>
                    <a:pt x="1402" y="254"/>
                  </a:lnTo>
                  <a:lnTo>
                    <a:pt x="1656" y="202"/>
                  </a:lnTo>
                  <a:lnTo>
                    <a:pt x="1916" y="154"/>
                  </a:lnTo>
                  <a:lnTo>
                    <a:pt x="2174" y="108"/>
                  </a:lnTo>
                  <a:lnTo>
                    <a:pt x="2302" y="88"/>
                  </a:lnTo>
                  <a:lnTo>
                    <a:pt x="2426" y="68"/>
                  </a:lnTo>
                  <a:lnTo>
                    <a:pt x="2550" y="52"/>
                  </a:lnTo>
                  <a:lnTo>
                    <a:pt x="2670" y="36"/>
                  </a:lnTo>
                  <a:lnTo>
                    <a:pt x="2788" y="24"/>
                  </a:lnTo>
                  <a:lnTo>
                    <a:pt x="2900" y="14"/>
                  </a:lnTo>
                  <a:lnTo>
                    <a:pt x="3008" y="6"/>
                  </a:lnTo>
                  <a:lnTo>
                    <a:pt x="3112" y="0"/>
                  </a:lnTo>
                </a:path>
              </a:pathLst>
            </a:custGeom>
            <a:noFill/>
            <a:ln w="12">
              <a:solidFill>
                <a:srgbClr val="FFFFFF"/>
              </a:solidFill>
              <a:prstDash val="solid"/>
              <a:round/>
              <a:headEnd/>
              <a:tailEnd/>
            </a:ln>
          </p:spPr>
          <p:txBody>
            <a:bodyPr/>
            <a:lstStyle/>
            <a:p>
              <a:pPr fontAlgn="auto">
                <a:spcBef>
                  <a:spcPts val="0"/>
                </a:spcBef>
                <a:spcAft>
                  <a:spcPts val="0"/>
                </a:spcAft>
                <a:defRPr/>
              </a:pPr>
              <a:endParaRPr lang="en-US">
                <a:latin typeface="+mn-lt"/>
                <a:cs typeface="+mn-cs"/>
              </a:endParaRPr>
            </a:p>
          </p:txBody>
        </p:sp>
        <p:sp useBgFill="1">
          <p:nvSpPr>
            <p:cNvPr id="10" name="Freeform 10"/>
            <p:cNvSpPr>
              <a:spLocks/>
            </p:cNvSpPr>
            <p:nvPr/>
          </p:nvSpPr>
          <p:spPr bwMode="hidden">
            <a:xfrm>
              <a:off x="-3905250" y="4294188"/>
              <a:ext cx="13011150" cy="1892300"/>
            </a:xfrm>
            <a:custGeom>
              <a:avLst/>
              <a:gdLst/>
              <a:ahLst/>
              <a:cxnLst>
                <a:cxn ang="0">
                  <a:pos x="8192" y="512"/>
                </a:cxn>
                <a:cxn ang="0">
                  <a:pos x="8040" y="570"/>
                </a:cxn>
                <a:cxn ang="0">
                  <a:pos x="7878" y="620"/>
                </a:cxn>
                <a:cxn ang="0">
                  <a:pos x="7706" y="666"/>
                </a:cxn>
                <a:cxn ang="0">
                  <a:pos x="7522" y="702"/>
                </a:cxn>
                <a:cxn ang="0">
                  <a:pos x="7322" y="730"/>
                </a:cxn>
                <a:cxn ang="0">
                  <a:pos x="7106" y="750"/>
                </a:cxn>
                <a:cxn ang="0">
                  <a:pos x="6872" y="762"/>
                </a:cxn>
                <a:cxn ang="0">
                  <a:pos x="6618" y="760"/>
                </a:cxn>
                <a:cxn ang="0">
                  <a:pos x="6342" y="750"/>
                </a:cxn>
                <a:cxn ang="0">
                  <a:pos x="6042" y="726"/>
                </a:cxn>
                <a:cxn ang="0">
                  <a:pos x="5716" y="690"/>
                </a:cxn>
                <a:cxn ang="0">
                  <a:pos x="5364" y="642"/>
                </a:cxn>
                <a:cxn ang="0">
                  <a:pos x="4982" y="578"/>
                </a:cxn>
                <a:cxn ang="0">
                  <a:pos x="4568" y="500"/>
                </a:cxn>
                <a:cxn ang="0">
                  <a:pos x="4122" y="406"/>
                </a:cxn>
                <a:cxn ang="0">
                  <a:pos x="3640" y="296"/>
                </a:cxn>
                <a:cxn ang="0">
                  <a:pos x="3396" y="240"/>
                </a:cxn>
                <a:cxn ang="0">
                  <a:pos x="2934" y="148"/>
                </a:cxn>
                <a:cxn ang="0">
                  <a:pos x="2512" y="82"/>
                </a:cxn>
                <a:cxn ang="0">
                  <a:pos x="2126" y="36"/>
                </a:cxn>
                <a:cxn ang="0">
                  <a:pos x="1776" y="10"/>
                </a:cxn>
                <a:cxn ang="0">
                  <a:pos x="1462" y="0"/>
                </a:cxn>
                <a:cxn ang="0">
                  <a:pos x="1182" y="4"/>
                </a:cxn>
                <a:cxn ang="0">
                  <a:pos x="934" y="20"/>
                </a:cxn>
                <a:cxn ang="0">
                  <a:pos x="716" y="44"/>
                </a:cxn>
                <a:cxn ang="0">
                  <a:pos x="530" y="74"/>
                </a:cxn>
                <a:cxn ang="0">
                  <a:pos x="374" y="108"/>
                </a:cxn>
                <a:cxn ang="0">
                  <a:pos x="248" y="144"/>
                </a:cxn>
                <a:cxn ang="0">
                  <a:pos x="148" y="176"/>
                </a:cxn>
                <a:cxn ang="0">
                  <a:pos x="48" y="216"/>
                </a:cxn>
                <a:cxn ang="0">
                  <a:pos x="0" y="240"/>
                </a:cxn>
                <a:cxn ang="0">
                  <a:pos x="8192" y="1192"/>
                </a:cxn>
                <a:cxn ang="0">
                  <a:pos x="8196" y="1186"/>
                </a:cxn>
                <a:cxn ang="0">
                  <a:pos x="8196" y="510"/>
                </a:cxn>
                <a:cxn ang="0">
                  <a:pos x="8192" y="512"/>
                </a:cxn>
              </a:cxnLst>
              <a:rect l="0" t="0" r="r" b="b"/>
              <a:pathLst>
                <a:path w="8196" h="1192">
                  <a:moveTo>
                    <a:pt x="8192" y="512"/>
                  </a:moveTo>
                  <a:lnTo>
                    <a:pt x="8192" y="512"/>
                  </a:lnTo>
                  <a:lnTo>
                    <a:pt x="8116" y="542"/>
                  </a:lnTo>
                  <a:lnTo>
                    <a:pt x="8040" y="570"/>
                  </a:lnTo>
                  <a:lnTo>
                    <a:pt x="7960" y="596"/>
                  </a:lnTo>
                  <a:lnTo>
                    <a:pt x="7878" y="620"/>
                  </a:lnTo>
                  <a:lnTo>
                    <a:pt x="7794" y="644"/>
                  </a:lnTo>
                  <a:lnTo>
                    <a:pt x="7706" y="666"/>
                  </a:lnTo>
                  <a:lnTo>
                    <a:pt x="7616" y="684"/>
                  </a:lnTo>
                  <a:lnTo>
                    <a:pt x="7522" y="702"/>
                  </a:lnTo>
                  <a:lnTo>
                    <a:pt x="7424" y="718"/>
                  </a:lnTo>
                  <a:lnTo>
                    <a:pt x="7322" y="730"/>
                  </a:lnTo>
                  <a:lnTo>
                    <a:pt x="7216" y="742"/>
                  </a:lnTo>
                  <a:lnTo>
                    <a:pt x="7106" y="750"/>
                  </a:lnTo>
                  <a:lnTo>
                    <a:pt x="6992" y="758"/>
                  </a:lnTo>
                  <a:lnTo>
                    <a:pt x="6872" y="762"/>
                  </a:lnTo>
                  <a:lnTo>
                    <a:pt x="6748" y="762"/>
                  </a:lnTo>
                  <a:lnTo>
                    <a:pt x="6618" y="760"/>
                  </a:lnTo>
                  <a:lnTo>
                    <a:pt x="6482" y="756"/>
                  </a:lnTo>
                  <a:lnTo>
                    <a:pt x="6342" y="750"/>
                  </a:lnTo>
                  <a:lnTo>
                    <a:pt x="6196" y="740"/>
                  </a:lnTo>
                  <a:lnTo>
                    <a:pt x="6042" y="726"/>
                  </a:lnTo>
                  <a:lnTo>
                    <a:pt x="5882" y="710"/>
                  </a:lnTo>
                  <a:lnTo>
                    <a:pt x="5716" y="690"/>
                  </a:lnTo>
                  <a:lnTo>
                    <a:pt x="5544" y="668"/>
                  </a:lnTo>
                  <a:lnTo>
                    <a:pt x="5364" y="642"/>
                  </a:lnTo>
                  <a:lnTo>
                    <a:pt x="5176" y="612"/>
                  </a:lnTo>
                  <a:lnTo>
                    <a:pt x="4982" y="578"/>
                  </a:lnTo>
                  <a:lnTo>
                    <a:pt x="4778" y="540"/>
                  </a:lnTo>
                  <a:lnTo>
                    <a:pt x="4568" y="500"/>
                  </a:lnTo>
                  <a:lnTo>
                    <a:pt x="4348" y="454"/>
                  </a:lnTo>
                  <a:lnTo>
                    <a:pt x="4122" y="406"/>
                  </a:lnTo>
                  <a:lnTo>
                    <a:pt x="3886" y="354"/>
                  </a:lnTo>
                  <a:lnTo>
                    <a:pt x="3640" y="296"/>
                  </a:lnTo>
                  <a:lnTo>
                    <a:pt x="3640" y="296"/>
                  </a:lnTo>
                  <a:lnTo>
                    <a:pt x="3396" y="240"/>
                  </a:lnTo>
                  <a:lnTo>
                    <a:pt x="3160" y="192"/>
                  </a:lnTo>
                  <a:lnTo>
                    <a:pt x="2934" y="148"/>
                  </a:lnTo>
                  <a:lnTo>
                    <a:pt x="2718" y="112"/>
                  </a:lnTo>
                  <a:lnTo>
                    <a:pt x="2512" y="82"/>
                  </a:lnTo>
                  <a:lnTo>
                    <a:pt x="2314" y="56"/>
                  </a:lnTo>
                  <a:lnTo>
                    <a:pt x="2126" y="36"/>
                  </a:lnTo>
                  <a:lnTo>
                    <a:pt x="1948" y="20"/>
                  </a:lnTo>
                  <a:lnTo>
                    <a:pt x="1776" y="10"/>
                  </a:lnTo>
                  <a:lnTo>
                    <a:pt x="1616" y="2"/>
                  </a:lnTo>
                  <a:lnTo>
                    <a:pt x="1462" y="0"/>
                  </a:lnTo>
                  <a:lnTo>
                    <a:pt x="1318" y="0"/>
                  </a:lnTo>
                  <a:lnTo>
                    <a:pt x="1182" y="4"/>
                  </a:lnTo>
                  <a:lnTo>
                    <a:pt x="1054" y="10"/>
                  </a:lnTo>
                  <a:lnTo>
                    <a:pt x="934" y="20"/>
                  </a:lnTo>
                  <a:lnTo>
                    <a:pt x="822" y="30"/>
                  </a:lnTo>
                  <a:lnTo>
                    <a:pt x="716" y="44"/>
                  </a:lnTo>
                  <a:lnTo>
                    <a:pt x="620" y="58"/>
                  </a:lnTo>
                  <a:lnTo>
                    <a:pt x="530" y="74"/>
                  </a:lnTo>
                  <a:lnTo>
                    <a:pt x="450" y="92"/>
                  </a:lnTo>
                  <a:lnTo>
                    <a:pt x="374" y="108"/>
                  </a:lnTo>
                  <a:lnTo>
                    <a:pt x="308" y="126"/>
                  </a:lnTo>
                  <a:lnTo>
                    <a:pt x="248" y="144"/>
                  </a:lnTo>
                  <a:lnTo>
                    <a:pt x="194" y="160"/>
                  </a:lnTo>
                  <a:lnTo>
                    <a:pt x="148" y="176"/>
                  </a:lnTo>
                  <a:lnTo>
                    <a:pt x="108" y="192"/>
                  </a:lnTo>
                  <a:lnTo>
                    <a:pt x="48" y="216"/>
                  </a:lnTo>
                  <a:lnTo>
                    <a:pt x="12" y="234"/>
                  </a:lnTo>
                  <a:lnTo>
                    <a:pt x="0" y="240"/>
                  </a:lnTo>
                  <a:lnTo>
                    <a:pt x="0" y="1192"/>
                  </a:lnTo>
                  <a:lnTo>
                    <a:pt x="8192" y="1192"/>
                  </a:lnTo>
                  <a:lnTo>
                    <a:pt x="8192" y="1192"/>
                  </a:lnTo>
                  <a:lnTo>
                    <a:pt x="8196" y="1186"/>
                  </a:lnTo>
                  <a:lnTo>
                    <a:pt x="8196" y="1186"/>
                  </a:lnTo>
                  <a:lnTo>
                    <a:pt x="8196" y="510"/>
                  </a:lnTo>
                  <a:lnTo>
                    <a:pt x="8196" y="510"/>
                  </a:lnTo>
                  <a:lnTo>
                    <a:pt x="8192" y="512"/>
                  </a:lnTo>
                  <a:lnTo>
                    <a:pt x="8192" y="512"/>
                  </a:lnTo>
                  <a:close/>
                </a:path>
              </a:pathLst>
            </a:custGeom>
            <a:ln w="9525">
              <a:noFill/>
              <a:round/>
              <a:headEnd/>
              <a:tailEnd/>
            </a:ln>
          </p:spPr>
          <p:txBody>
            <a:bodyPr/>
            <a:lstStyle/>
            <a:p>
              <a:pPr fontAlgn="auto">
                <a:spcBef>
                  <a:spcPts val="0"/>
                </a:spcBef>
                <a:spcAft>
                  <a:spcPts val="0"/>
                </a:spcAft>
                <a:defRPr/>
              </a:pPr>
              <a:endParaRPr lang="en-US">
                <a:latin typeface="+mn-lt"/>
                <a:cs typeface="+mn-cs"/>
              </a:endParaRPr>
            </a:p>
          </p:txBody>
        </p:sp>
      </p:grpSp>
      <p:sp>
        <p:nvSpPr>
          <p:cNvPr id="2" name="Title 1"/>
          <p:cNvSpPr>
            <a:spLocks noGrp="1"/>
          </p:cNvSpPr>
          <p:nvPr>
            <p:ph type="ctrTitle"/>
          </p:nvPr>
        </p:nvSpPr>
        <p:spPr>
          <a:xfrm>
            <a:off x="685800" y="1600200"/>
            <a:ext cx="7772400" cy="1780108"/>
          </a:xfrm>
        </p:spPr>
        <p:txBody>
          <a:bodyPr anchor="b">
            <a:normAutofit/>
          </a:bodyPr>
          <a:lstStyle>
            <a:lvl1pPr>
              <a:defRPr sz="4400">
                <a:solidFill>
                  <a:srgbClr val="FFFFFF"/>
                </a:solidFill>
              </a:defRPr>
            </a:lvl1pPr>
          </a:lstStyle>
          <a:p>
            <a:r>
              <a:rPr lang="cs-CZ" smtClean="0"/>
              <a:t>Klepnutím lze upravit styl předlohy nadpisů.</a:t>
            </a:r>
            <a:endParaRPr lang="en-US" dirty="0"/>
          </a:p>
        </p:txBody>
      </p:sp>
      <p:sp>
        <p:nvSpPr>
          <p:cNvPr id="3" name="Subtitle 2"/>
          <p:cNvSpPr>
            <a:spLocks noGrp="1"/>
          </p:cNvSpPr>
          <p:nvPr>
            <p:ph type="subTitle" idx="1"/>
          </p:nvPr>
        </p:nvSpPr>
        <p:spPr>
          <a:xfrm>
            <a:off x="1371600" y="3556001"/>
            <a:ext cx="6400800" cy="1473200"/>
          </a:xfrm>
        </p:spPr>
        <p:txBody>
          <a:bodyPr>
            <a:normAutofit/>
          </a:bodyPr>
          <a:lstStyle>
            <a:lvl1pPr marL="0" indent="0" algn="ctr">
              <a:buNone/>
              <a:defRPr sz="2000">
                <a:solidFill>
                  <a:srgbClr val="FFFFFF"/>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cs-CZ" smtClean="0"/>
              <a:t>Klepnutím lze upravit styl předlohy podnadpisů.</a:t>
            </a:r>
            <a:endParaRPr lang="en-US" dirty="0"/>
          </a:p>
        </p:txBody>
      </p:sp>
      <p:sp>
        <p:nvSpPr>
          <p:cNvPr id="11" name="Date Placeholder 3"/>
          <p:cNvSpPr>
            <a:spLocks noGrp="1"/>
          </p:cNvSpPr>
          <p:nvPr>
            <p:ph type="dt" sz="half" idx="10"/>
          </p:nvPr>
        </p:nvSpPr>
        <p:spPr/>
        <p:txBody>
          <a:bodyPr/>
          <a:lstStyle>
            <a:lvl1pPr>
              <a:defRPr/>
            </a:lvl1pPr>
          </a:lstStyle>
          <a:p>
            <a:pPr>
              <a:defRPr/>
            </a:pPr>
            <a:fld id="{C9F6CA7B-C5B8-4AD6-B750-72C9575C7025}" type="datetime1">
              <a:rPr lang="cs-CZ" smtClean="0"/>
              <a:pPr>
                <a:defRPr/>
              </a:pPr>
              <a:t>1.1.2014</a:t>
            </a:fld>
            <a:endParaRPr lang="cs-CZ"/>
          </a:p>
        </p:txBody>
      </p:sp>
      <p:sp>
        <p:nvSpPr>
          <p:cNvPr id="12" name="Footer Placeholder 4"/>
          <p:cNvSpPr>
            <a:spLocks noGrp="1"/>
          </p:cNvSpPr>
          <p:nvPr>
            <p:ph type="ftr" sz="quarter" idx="11"/>
          </p:nvPr>
        </p:nvSpPr>
        <p:spPr/>
        <p:txBody>
          <a:bodyPr/>
          <a:lstStyle>
            <a:lvl1pPr>
              <a:defRPr/>
            </a:lvl1pPr>
          </a:lstStyle>
          <a:p>
            <a:pPr>
              <a:defRPr/>
            </a:pPr>
            <a:endParaRPr lang="cs-CZ"/>
          </a:p>
        </p:txBody>
      </p:sp>
      <p:sp>
        <p:nvSpPr>
          <p:cNvPr id="13" name="Slide Number Placeholder 5"/>
          <p:cNvSpPr>
            <a:spLocks noGrp="1"/>
          </p:cNvSpPr>
          <p:nvPr>
            <p:ph type="sldNum" sz="quarter" idx="12"/>
          </p:nvPr>
        </p:nvSpPr>
        <p:spPr/>
        <p:txBody>
          <a:bodyPr/>
          <a:lstStyle>
            <a:lvl1pPr>
              <a:defRPr/>
            </a:lvl1pPr>
          </a:lstStyle>
          <a:p>
            <a:pPr>
              <a:defRPr/>
            </a:pPr>
            <a:fld id="{1AB9F880-2C8C-4CE2-B055-85B91B658060}" type="slidenum">
              <a:rPr lang="cs-CZ" smtClean="0"/>
              <a:pPr>
                <a:defRPr/>
              </a:pPr>
              <a:t>‹#›</a:t>
            </a:fld>
            <a:endParaRPr lang="cs-CZ"/>
          </a:p>
        </p:txBody>
      </p:sp>
    </p:spTree>
  </p:cSld>
  <p:clrMapOvr>
    <a:masterClrMapping/>
  </p:clrMapOvr>
  <p:transition spd="slow">
    <p:wipe/>
  </p:transition>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Nadpis a obsah">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dirty="0"/>
          </a:p>
        </p:txBody>
      </p:sp>
      <p:sp>
        <p:nvSpPr>
          <p:cNvPr id="7" name="Title 6"/>
          <p:cNvSpPr>
            <a:spLocks noGrp="1"/>
          </p:cNvSpPr>
          <p:nvPr>
            <p:ph type="title"/>
          </p:nvPr>
        </p:nvSpPr>
        <p:spPr/>
        <p:txBody>
          <a:bodyPr/>
          <a:lstStyle/>
          <a:p>
            <a:r>
              <a:rPr lang="cs-CZ" smtClean="0"/>
              <a:t>Klepnutím lze upravit styl předlohy nadpisů.</a:t>
            </a:r>
            <a:endParaRPr lang="en-US" dirty="0"/>
          </a:p>
        </p:txBody>
      </p:sp>
      <p:sp>
        <p:nvSpPr>
          <p:cNvPr id="4" name="Date Placeholder 3"/>
          <p:cNvSpPr>
            <a:spLocks noGrp="1"/>
          </p:cNvSpPr>
          <p:nvPr>
            <p:ph type="dt" sz="half" idx="10"/>
          </p:nvPr>
        </p:nvSpPr>
        <p:spPr/>
        <p:txBody>
          <a:bodyPr/>
          <a:lstStyle>
            <a:lvl1pPr>
              <a:defRPr/>
            </a:lvl1pPr>
          </a:lstStyle>
          <a:p>
            <a:pPr>
              <a:defRPr/>
            </a:pPr>
            <a:fld id="{6A32C615-7F65-4B51-A9EF-2DE376C15E86}" type="datetime1">
              <a:rPr lang="cs-CZ" smtClean="0"/>
              <a:pPr>
                <a:defRPr/>
              </a:pPr>
              <a:t>1.1.2014</a:t>
            </a:fld>
            <a:endParaRPr lang="cs-CZ"/>
          </a:p>
        </p:txBody>
      </p:sp>
      <p:sp>
        <p:nvSpPr>
          <p:cNvPr id="5" name="Footer Placeholder 4"/>
          <p:cNvSpPr>
            <a:spLocks noGrp="1"/>
          </p:cNvSpPr>
          <p:nvPr>
            <p:ph type="ftr" sz="quarter" idx="11"/>
          </p:nvPr>
        </p:nvSpPr>
        <p:spPr/>
        <p:txBody>
          <a:bodyPr/>
          <a:lstStyle>
            <a:lvl1pPr>
              <a:defRPr/>
            </a:lvl1pPr>
          </a:lstStyle>
          <a:p>
            <a:pPr>
              <a:defRPr/>
            </a:pPr>
            <a:endParaRPr lang="cs-CZ"/>
          </a:p>
        </p:txBody>
      </p:sp>
      <p:sp>
        <p:nvSpPr>
          <p:cNvPr id="6" name="Slide Number Placeholder 5"/>
          <p:cNvSpPr>
            <a:spLocks noGrp="1"/>
          </p:cNvSpPr>
          <p:nvPr>
            <p:ph type="sldNum" sz="quarter" idx="12"/>
          </p:nvPr>
        </p:nvSpPr>
        <p:spPr/>
        <p:txBody>
          <a:bodyPr/>
          <a:lstStyle>
            <a:lvl1pPr>
              <a:defRPr/>
            </a:lvl1pPr>
          </a:lstStyle>
          <a:p>
            <a:pPr>
              <a:defRPr/>
            </a:pPr>
            <a:fld id="{6CDE906E-473C-4043-A26B-D79C6CE52F7F}" type="slidenum">
              <a:rPr lang="cs-CZ" smtClean="0"/>
              <a:pPr>
                <a:defRPr/>
              </a:pPr>
              <a:t>‹#›</a:t>
            </a:fld>
            <a:endParaRPr lang="cs-CZ"/>
          </a:p>
        </p:txBody>
      </p:sp>
    </p:spTree>
  </p:cSld>
  <p:clrMapOvr>
    <a:masterClrMapping/>
  </p:clrMapOvr>
  <p:transition spd="med">
    <p:fade/>
  </p:transition>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Záhlaví části">
    <p:spTree>
      <p:nvGrpSpPr>
        <p:cNvPr id="1" name=""/>
        <p:cNvGrpSpPr/>
        <p:nvPr/>
      </p:nvGrpSpPr>
      <p:grpSpPr>
        <a:xfrm>
          <a:off x="0" y="0"/>
          <a:ext cx="0" cy="0"/>
          <a:chOff x="0" y="0"/>
          <a:chExt cx="0" cy="0"/>
        </a:xfrm>
      </p:grpSpPr>
      <p:sp>
        <p:nvSpPr>
          <p:cNvPr id="4" name="Rounded Rectangle 13"/>
          <p:cNvSpPr/>
          <p:nvPr/>
        </p:nvSpPr>
        <p:spPr>
          <a:xfrm>
            <a:off x="228600" y="228600"/>
            <a:ext cx="8696325" cy="4737100"/>
          </a:xfrm>
          <a:prstGeom prst="roundRect">
            <a:avLst>
              <a:gd name="adj" fmla="val 1272"/>
            </a:avLst>
          </a:prstGeom>
          <a:gradFill>
            <a:gsLst>
              <a:gs pos="0">
                <a:schemeClr val="accent1">
                  <a:lumMod val="75000"/>
                </a:schemeClr>
              </a:gs>
              <a:gs pos="100000">
                <a:schemeClr val="accent1">
                  <a:lumMod val="60000"/>
                  <a:lumOff val="40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endParaRPr lang="en-US"/>
          </a:p>
        </p:txBody>
      </p:sp>
      <p:sp>
        <p:nvSpPr>
          <p:cNvPr id="5" name="Freeform 14"/>
          <p:cNvSpPr>
            <a:spLocks/>
          </p:cNvSpPr>
          <p:nvPr/>
        </p:nvSpPr>
        <p:spPr bwMode="hidden">
          <a:xfrm>
            <a:off x="6046788" y="4203700"/>
            <a:ext cx="2876550" cy="714375"/>
          </a:xfrm>
          <a:custGeom>
            <a:avLst/>
            <a:gdLst/>
            <a:ahLst/>
            <a:cxnLst>
              <a:cxn ang="0">
                <a:pos x="2700" y="0"/>
              </a:cxn>
              <a:cxn ang="0">
                <a:pos x="2700" y="0"/>
              </a:cxn>
              <a:cxn ang="0">
                <a:pos x="2586" y="18"/>
              </a:cxn>
              <a:cxn ang="0">
                <a:pos x="2470" y="38"/>
              </a:cxn>
              <a:cxn ang="0">
                <a:pos x="2352" y="60"/>
              </a:cxn>
              <a:cxn ang="0">
                <a:pos x="2230" y="82"/>
              </a:cxn>
              <a:cxn ang="0">
                <a:pos x="2106" y="108"/>
              </a:cxn>
              <a:cxn ang="0">
                <a:pos x="1978" y="134"/>
              </a:cxn>
              <a:cxn ang="0">
                <a:pos x="1848" y="164"/>
              </a:cxn>
              <a:cxn ang="0">
                <a:pos x="1714" y="194"/>
              </a:cxn>
              <a:cxn ang="0">
                <a:pos x="1714" y="194"/>
              </a:cxn>
              <a:cxn ang="0">
                <a:pos x="1472" y="252"/>
              </a:cxn>
              <a:cxn ang="0">
                <a:pos x="1236" y="304"/>
              </a:cxn>
              <a:cxn ang="0">
                <a:pos x="1010" y="352"/>
              </a:cxn>
              <a:cxn ang="0">
                <a:pos x="792" y="398"/>
              </a:cxn>
              <a:cxn ang="0">
                <a:pos x="584" y="438"/>
              </a:cxn>
              <a:cxn ang="0">
                <a:pos x="382" y="474"/>
              </a:cxn>
              <a:cxn ang="0">
                <a:pos x="188" y="508"/>
              </a:cxn>
              <a:cxn ang="0">
                <a:pos x="0" y="538"/>
              </a:cxn>
              <a:cxn ang="0">
                <a:pos x="0" y="538"/>
              </a:cxn>
              <a:cxn ang="0">
                <a:pos x="130" y="556"/>
              </a:cxn>
              <a:cxn ang="0">
                <a:pos x="254" y="572"/>
              </a:cxn>
              <a:cxn ang="0">
                <a:pos x="374" y="586"/>
              </a:cxn>
              <a:cxn ang="0">
                <a:pos x="492" y="598"/>
              </a:cxn>
              <a:cxn ang="0">
                <a:pos x="606" y="610"/>
              </a:cxn>
              <a:cxn ang="0">
                <a:pos x="716" y="618"/>
              </a:cxn>
              <a:cxn ang="0">
                <a:pos x="822" y="626"/>
              </a:cxn>
              <a:cxn ang="0">
                <a:pos x="926" y="632"/>
              </a:cxn>
              <a:cxn ang="0">
                <a:pos x="1028" y="636"/>
              </a:cxn>
              <a:cxn ang="0">
                <a:pos x="1126" y="638"/>
              </a:cxn>
              <a:cxn ang="0">
                <a:pos x="1220" y="640"/>
              </a:cxn>
              <a:cxn ang="0">
                <a:pos x="1312" y="640"/>
              </a:cxn>
              <a:cxn ang="0">
                <a:pos x="1402" y="638"/>
              </a:cxn>
              <a:cxn ang="0">
                <a:pos x="1490" y="636"/>
              </a:cxn>
              <a:cxn ang="0">
                <a:pos x="1574" y="632"/>
              </a:cxn>
              <a:cxn ang="0">
                <a:pos x="1656" y="626"/>
              </a:cxn>
              <a:cxn ang="0">
                <a:pos x="1734" y="620"/>
              </a:cxn>
              <a:cxn ang="0">
                <a:pos x="1812" y="612"/>
              </a:cxn>
              <a:cxn ang="0">
                <a:pos x="1886" y="602"/>
              </a:cxn>
              <a:cxn ang="0">
                <a:pos x="1960" y="592"/>
              </a:cxn>
              <a:cxn ang="0">
                <a:pos x="2030" y="580"/>
              </a:cxn>
              <a:cxn ang="0">
                <a:pos x="2100" y="568"/>
              </a:cxn>
              <a:cxn ang="0">
                <a:pos x="2166" y="554"/>
              </a:cxn>
              <a:cxn ang="0">
                <a:pos x="2232" y="540"/>
              </a:cxn>
              <a:cxn ang="0">
                <a:pos x="2296" y="524"/>
              </a:cxn>
              <a:cxn ang="0">
                <a:pos x="2358" y="508"/>
              </a:cxn>
              <a:cxn ang="0">
                <a:pos x="2418" y="490"/>
              </a:cxn>
              <a:cxn ang="0">
                <a:pos x="2478" y="472"/>
              </a:cxn>
              <a:cxn ang="0">
                <a:pos x="2592" y="432"/>
              </a:cxn>
              <a:cxn ang="0">
                <a:pos x="2702" y="390"/>
              </a:cxn>
              <a:cxn ang="0">
                <a:pos x="2702" y="390"/>
              </a:cxn>
              <a:cxn ang="0">
                <a:pos x="2706" y="388"/>
              </a:cxn>
              <a:cxn ang="0">
                <a:pos x="2706" y="388"/>
              </a:cxn>
              <a:cxn ang="0">
                <a:pos x="2706" y="0"/>
              </a:cxn>
              <a:cxn ang="0">
                <a:pos x="2706" y="0"/>
              </a:cxn>
              <a:cxn ang="0">
                <a:pos x="2700" y="0"/>
              </a:cxn>
              <a:cxn ang="0">
                <a:pos x="2700" y="0"/>
              </a:cxn>
            </a:cxnLst>
            <a:rect l="0" t="0" r="r" b="b"/>
            <a:pathLst>
              <a:path w="2706" h="640">
                <a:moveTo>
                  <a:pt x="2700" y="0"/>
                </a:moveTo>
                <a:lnTo>
                  <a:pt x="2700" y="0"/>
                </a:lnTo>
                <a:lnTo>
                  <a:pt x="2586" y="18"/>
                </a:lnTo>
                <a:lnTo>
                  <a:pt x="2470" y="38"/>
                </a:lnTo>
                <a:lnTo>
                  <a:pt x="2352" y="60"/>
                </a:lnTo>
                <a:lnTo>
                  <a:pt x="2230" y="82"/>
                </a:lnTo>
                <a:lnTo>
                  <a:pt x="2106" y="108"/>
                </a:lnTo>
                <a:lnTo>
                  <a:pt x="1978" y="134"/>
                </a:lnTo>
                <a:lnTo>
                  <a:pt x="1848" y="164"/>
                </a:lnTo>
                <a:lnTo>
                  <a:pt x="1714" y="194"/>
                </a:lnTo>
                <a:lnTo>
                  <a:pt x="1714" y="194"/>
                </a:lnTo>
                <a:lnTo>
                  <a:pt x="1472" y="252"/>
                </a:lnTo>
                <a:lnTo>
                  <a:pt x="1236" y="304"/>
                </a:lnTo>
                <a:lnTo>
                  <a:pt x="1010" y="352"/>
                </a:lnTo>
                <a:lnTo>
                  <a:pt x="792" y="398"/>
                </a:lnTo>
                <a:lnTo>
                  <a:pt x="584" y="438"/>
                </a:lnTo>
                <a:lnTo>
                  <a:pt x="382" y="474"/>
                </a:lnTo>
                <a:lnTo>
                  <a:pt x="188" y="508"/>
                </a:lnTo>
                <a:lnTo>
                  <a:pt x="0" y="538"/>
                </a:lnTo>
                <a:lnTo>
                  <a:pt x="0" y="538"/>
                </a:lnTo>
                <a:lnTo>
                  <a:pt x="130" y="556"/>
                </a:lnTo>
                <a:lnTo>
                  <a:pt x="254" y="572"/>
                </a:lnTo>
                <a:lnTo>
                  <a:pt x="374" y="586"/>
                </a:lnTo>
                <a:lnTo>
                  <a:pt x="492" y="598"/>
                </a:lnTo>
                <a:lnTo>
                  <a:pt x="606" y="610"/>
                </a:lnTo>
                <a:lnTo>
                  <a:pt x="716" y="618"/>
                </a:lnTo>
                <a:lnTo>
                  <a:pt x="822" y="626"/>
                </a:lnTo>
                <a:lnTo>
                  <a:pt x="926" y="632"/>
                </a:lnTo>
                <a:lnTo>
                  <a:pt x="1028" y="636"/>
                </a:lnTo>
                <a:lnTo>
                  <a:pt x="1126" y="638"/>
                </a:lnTo>
                <a:lnTo>
                  <a:pt x="1220" y="640"/>
                </a:lnTo>
                <a:lnTo>
                  <a:pt x="1312" y="640"/>
                </a:lnTo>
                <a:lnTo>
                  <a:pt x="1402" y="638"/>
                </a:lnTo>
                <a:lnTo>
                  <a:pt x="1490" y="636"/>
                </a:lnTo>
                <a:lnTo>
                  <a:pt x="1574" y="632"/>
                </a:lnTo>
                <a:lnTo>
                  <a:pt x="1656" y="626"/>
                </a:lnTo>
                <a:lnTo>
                  <a:pt x="1734" y="620"/>
                </a:lnTo>
                <a:lnTo>
                  <a:pt x="1812" y="612"/>
                </a:lnTo>
                <a:lnTo>
                  <a:pt x="1886" y="602"/>
                </a:lnTo>
                <a:lnTo>
                  <a:pt x="1960" y="592"/>
                </a:lnTo>
                <a:lnTo>
                  <a:pt x="2030" y="580"/>
                </a:lnTo>
                <a:lnTo>
                  <a:pt x="2100" y="568"/>
                </a:lnTo>
                <a:lnTo>
                  <a:pt x="2166" y="554"/>
                </a:lnTo>
                <a:lnTo>
                  <a:pt x="2232" y="540"/>
                </a:lnTo>
                <a:lnTo>
                  <a:pt x="2296" y="524"/>
                </a:lnTo>
                <a:lnTo>
                  <a:pt x="2358" y="508"/>
                </a:lnTo>
                <a:lnTo>
                  <a:pt x="2418" y="490"/>
                </a:lnTo>
                <a:lnTo>
                  <a:pt x="2478" y="472"/>
                </a:lnTo>
                <a:lnTo>
                  <a:pt x="2592" y="432"/>
                </a:lnTo>
                <a:lnTo>
                  <a:pt x="2702" y="390"/>
                </a:lnTo>
                <a:lnTo>
                  <a:pt x="2702" y="390"/>
                </a:lnTo>
                <a:lnTo>
                  <a:pt x="2706" y="388"/>
                </a:lnTo>
                <a:lnTo>
                  <a:pt x="2706" y="388"/>
                </a:lnTo>
                <a:lnTo>
                  <a:pt x="2706" y="0"/>
                </a:lnTo>
                <a:lnTo>
                  <a:pt x="2706" y="0"/>
                </a:lnTo>
                <a:lnTo>
                  <a:pt x="2700" y="0"/>
                </a:lnTo>
                <a:lnTo>
                  <a:pt x="2700" y="0"/>
                </a:lnTo>
                <a:close/>
              </a:path>
            </a:pathLst>
          </a:custGeom>
          <a:solidFill>
            <a:schemeClr val="bg2">
              <a:alpha val="29000"/>
            </a:schemeClr>
          </a:solidFill>
          <a:ln w="9525">
            <a:noFill/>
            <a:round/>
            <a:headEnd/>
            <a:tailEnd/>
          </a:ln>
        </p:spPr>
        <p:txBody>
          <a:bodyPr/>
          <a:lstStyle/>
          <a:p>
            <a:pPr fontAlgn="auto">
              <a:spcBef>
                <a:spcPts val="0"/>
              </a:spcBef>
              <a:spcAft>
                <a:spcPts val="0"/>
              </a:spcAft>
              <a:defRPr/>
            </a:pPr>
            <a:endParaRPr lang="en-US">
              <a:latin typeface="+mn-lt"/>
              <a:cs typeface="+mn-cs"/>
            </a:endParaRPr>
          </a:p>
        </p:txBody>
      </p:sp>
      <p:sp>
        <p:nvSpPr>
          <p:cNvPr id="6" name="Freeform 18"/>
          <p:cNvSpPr>
            <a:spLocks/>
          </p:cNvSpPr>
          <p:nvPr/>
        </p:nvSpPr>
        <p:spPr bwMode="hidden">
          <a:xfrm>
            <a:off x="2619375" y="4075113"/>
            <a:ext cx="5545138" cy="850900"/>
          </a:xfrm>
          <a:custGeom>
            <a:avLst/>
            <a:gdLst/>
            <a:ahLst/>
            <a:cxnLst>
              <a:cxn ang="0">
                <a:pos x="5216" y="714"/>
              </a:cxn>
              <a:cxn ang="0">
                <a:pos x="4984" y="686"/>
              </a:cxn>
              <a:cxn ang="0">
                <a:pos x="4478" y="610"/>
              </a:cxn>
              <a:cxn ang="0">
                <a:pos x="3914" y="508"/>
              </a:cxn>
              <a:cxn ang="0">
                <a:pos x="3286" y="374"/>
              </a:cxn>
              <a:cxn ang="0">
                <a:pos x="2946" y="296"/>
              </a:cxn>
              <a:cxn ang="0">
                <a:pos x="2682" y="236"/>
              </a:cxn>
              <a:cxn ang="0">
                <a:pos x="2430" y="184"/>
              </a:cxn>
              <a:cxn ang="0">
                <a:pos x="2190" y="140"/>
              </a:cxn>
              <a:cxn ang="0">
                <a:pos x="1960" y="102"/>
              </a:cxn>
              <a:cxn ang="0">
                <a:pos x="1740" y="72"/>
              </a:cxn>
              <a:cxn ang="0">
                <a:pos x="1334" y="28"/>
              </a:cxn>
              <a:cxn ang="0">
                <a:pos x="970" y="4"/>
              </a:cxn>
              <a:cxn ang="0">
                <a:pos x="644" y="0"/>
              </a:cxn>
              <a:cxn ang="0">
                <a:pos x="358" y="10"/>
              </a:cxn>
              <a:cxn ang="0">
                <a:pos x="110" y="32"/>
              </a:cxn>
              <a:cxn ang="0">
                <a:pos x="0" y="48"/>
              </a:cxn>
              <a:cxn ang="0">
                <a:pos x="314" y="86"/>
              </a:cxn>
              <a:cxn ang="0">
                <a:pos x="652" y="140"/>
              </a:cxn>
              <a:cxn ang="0">
                <a:pos x="1014" y="210"/>
              </a:cxn>
              <a:cxn ang="0">
                <a:pos x="1402" y="296"/>
              </a:cxn>
              <a:cxn ang="0">
                <a:pos x="1756" y="378"/>
              </a:cxn>
              <a:cxn ang="0">
                <a:pos x="2408" y="516"/>
              </a:cxn>
              <a:cxn ang="0">
                <a:pos x="2708" y="572"/>
              </a:cxn>
              <a:cxn ang="0">
                <a:pos x="2992" y="620"/>
              </a:cxn>
              <a:cxn ang="0">
                <a:pos x="3260" y="662"/>
              </a:cxn>
              <a:cxn ang="0">
                <a:pos x="3512" y="694"/>
              </a:cxn>
              <a:cxn ang="0">
                <a:pos x="3750" y="722"/>
              </a:cxn>
              <a:cxn ang="0">
                <a:pos x="3974" y="740"/>
              </a:cxn>
              <a:cxn ang="0">
                <a:pos x="4184" y="754"/>
              </a:cxn>
              <a:cxn ang="0">
                <a:pos x="4384" y="762"/>
              </a:cxn>
              <a:cxn ang="0">
                <a:pos x="4570" y="762"/>
              </a:cxn>
              <a:cxn ang="0">
                <a:pos x="4746" y="758"/>
              </a:cxn>
              <a:cxn ang="0">
                <a:pos x="4912" y="748"/>
              </a:cxn>
              <a:cxn ang="0">
                <a:pos x="5068" y="732"/>
              </a:cxn>
              <a:cxn ang="0">
                <a:pos x="5216" y="714"/>
              </a:cxn>
            </a:cxnLst>
            <a:rect l="0" t="0" r="r" b="b"/>
            <a:pathLst>
              <a:path w="5216" h="762">
                <a:moveTo>
                  <a:pt x="5216" y="714"/>
                </a:moveTo>
                <a:lnTo>
                  <a:pt x="5216" y="714"/>
                </a:lnTo>
                <a:lnTo>
                  <a:pt x="5102" y="700"/>
                </a:lnTo>
                <a:lnTo>
                  <a:pt x="4984" y="686"/>
                </a:lnTo>
                <a:lnTo>
                  <a:pt x="4738" y="652"/>
                </a:lnTo>
                <a:lnTo>
                  <a:pt x="4478" y="610"/>
                </a:lnTo>
                <a:lnTo>
                  <a:pt x="4204" y="564"/>
                </a:lnTo>
                <a:lnTo>
                  <a:pt x="3914" y="508"/>
                </a:lnTo>
                <a:lnTo>
                  <a:pt x="3608" y="446"/>
                </a:lnTo>
                <a:lnTo>
                  <a:pt x="3286" y="374"/>
                </a:lnTo>
                <a:lnTo>
                  <a:pt x="2946" y="296"/>
                </a:lnTo>
                <a:lnTo>
                  <a:pt x="2946" y="296"/>
                </a:lnTo>
                <a:lnTo>
                  <a:pt x="2812" y="266"/>
                </a:lnTo>
                <a:lnTo>
                  <a:pt x="2682" y="236"/>
                </a:lnTo>
                <a:lnTo>
                  <a:pt x="2556" y="210"/>
                </a:lnTo>
                <a:lnTo>
                  <a:pt x="2430" y="184"/>
                </a:lnTo>
                <a:lnTo>
                  <a:pt x="2308" y="162"/>
                </a:lnTo>
                <a:lnTo>
                  <a:pt x="2190" y="140"/>
                </a:lnTo>
                <a:lnTo>
                  <a:pt x="2074" y="120"/>
                </a:lnTo>
                <a:lnTo>
                  <a:pt x="1960" y="102"/>
                </a:lnTo>
                <a:lnTo>
                  <a:pt x="1850" y="86"/>
                </a:lnTo>
                <a:lnTo>
                  <a:pt x="1740" y="72"/>
                </a:lnTo>
                <a:lnTo>
                  <a:pt x="1532" y="46"/>
                </a:lnTo>
                <a:lnTo>
                  <a:pt x="1334" y="28"/>
                </a:lnTo>
                <a:lnTo>
                  <a:pt x="1148" y="14"/>
                </a:lnTo>
                <a:lnTo>
                  <a:pt x="970" y="4"/>
                </a:lnTo>
                <a:lnTo>
                  <a:pt x="802" y="0"/>
                </a:lnTo>
                <a:lnTo>
                  <a:pt x="644" y="0"/>
                </a:lnTo>
                <a:lnTo>
                  <a:pt x="496" y="4"/>
                </a:lnTo>
                <a:lnTo>
                  <a:pt x="358" y="10"/>
                </a:lnTo>
                <a:lnTo>
                  <a:pt x="230" y="20"/>
                </a:lnTo>
                <a:lnTo>
                  <a:pt x="110" y="32"/>
                </a:lnTo>
                <a:lnTo>
                  <a:pt x="0" y="48"/>
                </a:lnTo>
                <a:lnTo>
                  <a:pt x="0" y="48"/>
                </a:lnTo>
                <a:lnTo>
                  <a:pt x="154" y="66"/>
                </a:lnTo>
                <a:lnTo>
                  <a:pt x="314" y="86"/>
                </a:lnTo>
                <a:lnTo>
                  <a:pt x="480" y="112"/>
                </a:lnTo>
                <a:lnTo>
                  <a:pt x="652" y="140"/>
                </a:lnTo>
                <a:lnTo>
                  <a:pt x="830" y="174"/>
                </a:lnTo>
                <a:lnTo>
                  <a:pt x="1014" y="210"/>
                </a:lnTo>
                <a:lnTo>
                  <a:pt x="1206" y="250"/>
                </a:lnTo>
                <a:lnTo>
                  <a:pt x="1402" y="296"/>
                </a:lnTo>
                <a:lnTo>
                  <a:pt x="1402" y="296"/>
                </a:lnTo>
                <a:lnTo>
                  <a:pt x="1756" y="378"/>
                </a:lnTo>
                <a:lnTo>
                  <a:pt x="2092" y="450"/>
                </a:lnTo>
                <a:lnTo>
                  <a:pt x="2408" y="516"/>
                </a:lnTo>
                <a:lnTo>
                  <a:pt x="2562" y="544"/>
                </a:lnTo>
                <a:lnTo>
                  <a:pt x="2708" y="572"/>
                </a:lnTo>
                <a:lnTo>
                  <a:pt x="2852" y="598"/>
                </a:lnTo>
                <a:lnTo>
                  <a:pt x="2992" y="620"/>
                </a:lnTo>
                <a:lnTo>
                  <a:pt x="3128" y="642"/>
                </a:lnTo>
                <a:lnTo>
                  <a:pt x="3260" y="662"/>
                </a:lnTo>
                <a:lnTo>
                  <a:pt x="3388" y="678"/>
                </a:lnTo>
                <a:lnTo>
                  <a:pt x="3512" y="694"/>
                </a:lnTo>
                <a:lnTo>
                  <a:pt x="3632" y="708"/>
                </a:lnTo>
                <a:lnTo>
                  <a:pt x="3750" y="722"/>
                </a:lnTo>
                <a:lnTo>
                  <a:pt x="3864" y="732"/>
                </a:lnTo>
                <a:lnTo>
                  <a:pt x="3974" y="740"/>
                </a:lnTo>
                <a:lnTo>
                  <a:pt x="4080" y="748"/>
                </a:lnTo>
                <a:lnTo>
                  <a:pt x="4184" y="754"/>
                </a:lnTo>
                <a:lnTo>
                  <a:pt x="4286" y="758"/>
                </a:lnTo>
                <a:lnTo>
                  <a:pt x="4384" y="762"/>
                </a:lnTo>
                <a:lnTo>
                  <a:pt x="4478" y="762"/>
                </a:lnTo>
                <a:lnTo>
                  <a:pt x="4570" y="762"/>
                </a:lnTo>
                <a:lnTo>
                  <a:pt x="4660" y="760"/>
                </a:lnTo>
                <a:lnTo>
                  <a:pt x="4746" y="758"/>
                </a:lnTo>
                <a:lnTo>
                  <a:pt x="4830" y="754"/>
                </a:lnTo>
                <a:lnTo>
                  <a:pt x="4912" y="748"/>
                </a:lnTo>
                <a:lnTo>
                  <a:pt x="4992" y="740"/>
                </a:lnTo>
                <a:lnTo>
                  <a:pt x="5068" y="732"/>
                </a:lnTo>
                <a:lnTo>
                  <a:pt x="5144" y="724"/>
                </a:lnTo>
                <a:lnTo>
                  <a:pt x="5216" y="714"/>
                </a:lnTo>
                <a:lnTo>
                  <a:pt x="5216" y="714"/>
                </a:lnTo>
                <a:close/>
              </a:path>
            </a:pathLst>
          </a:custGeom>
          <a:solidFill>
            <a:schemeClr val="bg2">
              <a:alpha val="40000"/>
            </a:schemeClr>
          </a:solidFill>
          <a:ln w="9525">
            <a:noFill/>
            <a:round/>
            <a:headEnd/>
            <a:tailEnd/>
          </a:ln>
        </p:spPr>
        <p:txBody>
          <a:bodyPr/>
          <a:lstStyle/>
          <a:p>
            <a:pPr fontAlgn="auto">
              <a:spcBef>
                <a:spcPts val="0"/>
              </a:spcBef>
              <a:spcAft>
                <a:spcPts val="0"/>
              </a:spcAft>
              <a:defRPr/>
            </a:pPr>
            <a:endParaRPr lang="en-US">
              <a:latin typeface="+mn-lt"/>
              <a:cs typeface="+mn-cs"/>
            </a:endParaRPr>
          </a:p>
        </p:txBody>
      </p:sp>
      <p:sp>
        <p:nvSpPr>
          <p:cNvPr id="7" name="Freeform 22"/>
          <p:cNvSpPr>
            <a:spLocks/>
          </p:cNvSpPr>
          <p:nvPr/>
        </p:nvSpPr>
        <p:spPr bwMode="hidden">
          <a:xfrm>
            <a:off x="2828925" y="4087813"/>
            <a:ext cx="5467350" cy="774700"/>
          </a:xfrm>
          <a:custGeom>
            <a:avLst/>
            <a:gdLst/>
            <a:ahLst/>
            <a:cxnLst>
              <a:cxn ang="0">
                <a:pos x="0" y="70"/>
              </a:cxn>
              <a:cxn ang="0">
                <a:pos x="0" y="70"/>
              </a:cxn>
              <a:cxn ang="0">
                <a:pos x="18" y="66"/>
              </a:cxn>
              <a:cxn ang="0">
                <a:pos x="72" y="56"/>
              </a:cxn>
              <a:cxn ang="0">
                <a:pos x="164" y="42"/>
              </a:cxn>
              <a:cxn ang="0">
                <a:pos x="224" y="34"/>
              </a:cxn>
              <a:cxn ang="0">
                <a:pos x="294" y="26"/>
              </a:cxn>
              <a:cxn ang="0">
                <a:pos x="372" y="20"/>
              </a:cxn>
              <a:cxn ang="0">
                <a:pos x="462" y="14"/>
              </a:cxn>
              <a:cxn ang="0">
                <a:pos x="560" y="8"/>
              </a:cxn>
              <a:cxn ang="0">
                <a:pos x="670" y="4"/>
              </a:cxn>
              <a:cxn ang="0">
                <a:pos x="790" y="2"/>
              </a:cxn>
              <a:cxn ang="0">
                <a:pos x="920" y="0"/>
              </a:cxn>
              <a:cxn ang="0">
                <a:pos x="1060" y="2"/>
              </a:cxn>
              <a:cxn ang="0">
                <a:pos x="1210" y="6"/>
              </a:cxn>
              <a:cxn ang="0">
                <a:pos x="1372" y="14"/>
              </a:cxn>
              <a:cxn ang="0">
                <a:pos x="1544" y="24"/>
              </a:cxn>
              <a:cxn ang="0">
                <a:pos x="1726" y="40"/>
              </a:cxn>
              <a:cxn ang="0">
                <a:pos x="1920" y="58"/>
              </a:cxn>
              <a:cxn ang="0">
                <a:pos x="2126" y="80"/>
              </a:cxn>
              <a:cxn ang="0">
                <a:pos x="2342" y="106"/>
              </a:cxn>
              <a:cxn ang="0">
                <a:pos x="2570" y="138"/>
              </a:cxn>
              <a:cxn ang="0">
                <a:pos x="2808" y="174"/>
              </a:cxn>
              <a:cxn ang="0">
                <a:pos x="3058" y="216"/>
              </a:cxn>
              <a:cxn ang="0">
                <a:pos x="3320" y="266"/>
              </a:cxn>
              <a:cxn ang="0">
                <a:pos x="3594" y="320"/>
              </a:cxn>
              <a:cxn ang="0">
                <a:pos x="3880" y="380"/>
              </a:cxn>
              <a:cxn ang="0">
                <a:pos x="4178" y="448"/>
              </a:cxn>
              <a:cxn ang="0">
                <a:pos x="4488" y="522"/>
              </a:cxn>
              <a:cxn ang="0">
                <a:pos x="4810" y="604"/>
              </a:cxn>
              <a:cxn ang="0">
                <a:pos x="5144" y="694"/>
              </a:cxn>
            </a:cxnLst>
            <a:rect l="0" t="0" r="r" b="b"/>
            <a:pathLst>
              <a:path w="5144" h="694">
                <a:moveTo>
                  <a:pt x="0" y="70"/>
                </a:moveTo>
                <a:lnTo>
                  <a:pt x="0" y="70"/>
                </a:lnTo>
                <a:lnTo>
                  <a:pt x="18" y="66"/>
                </a:lnTo>
                <a:lnTo>
                  <a:pt x="72" y="56"/>
                </a:lnTo>
                <a:lnTo>
                  <a:pt x="164" y="42"/>
                </a:lnTo>
                <a:lnTo>
                  <a:pt x="224" y="34"/>
                </a:lnTo>
                <a:lnTo>
                  <a:pt x="294" y="26"/>
                </a:lnTo>
                <a:lnTo>
                  <a:pt x="372" y="20"/>
                </a:lnTo>
                <a:lnTo>
                  <a:pt x="462" y="14"/>
                </a:lnTo>
                <a:lnTo>
                  <a:pt x="560" y="8"/>
                </a:lnTo>
                <a:lnTo>
                  <a:pt x="670" y="4"/>
                </a:lnTo>
                <a:lnTo>
                  <a:pt x="790" y="2"/>
                </a:lnTo>
                <a:lnTo>
                  <a:pt x="920" y="0"/>
                </a:lnTo>
                <a:lnTo>
                  <a:pt x="1060" y="2"/>
                </a:lnTo>
                <a:lnTo>
                  <a:pt x="1210" y="6"/>
                </a:lnTo>
                <a:lnTo>
                  <a:pt x="1372" y="14"/>
                </a:lnTo>
                <a:lnTo>
                  <a:pt x="1544" y="24"/>
                </a:lnTo>
                <a:lnTo>
                  <a:pt x="1726" y="40"/>
                </a:lnTo>
                <a:lnTo>
                  <a:pt x="1920" y="58"/>
                </a:lnTo>
                <a:lnTo>
                  <a:pt x="2126" y="80"/>
                </a:lnTo>
                <a:lnTo>
                  <a:pt x="2342" y="106"/>
                </a:lnTo>
                <a:lnTo>
                  <a:pt x="2570" y="138"/>
                </a:lnTo>
                <a:lnTo>
                  <a:pt x="2808" y="174"/>
                </a:lnTo>
                <a:lnTo>
                  <a:pt x="3058" y="216"/>
                </a:lnTo>
                <a:lnTo>
                  <a:pt x="3320" y="266"/>
                </a:lnTo>
                <a:lnTo>
                  <a:pt x="3594" y="320"/>
                </a:lnTo>
                <a:lnTo>
                  <a:pt x="3880" y="380"/>
                </a:lnTo>
                <a:lnTo>
                  <a:pt x="4178" y="448"/>
                </a:lnTo>
                <a:lnTo>
                  <a:pt x="4488" y="522"/>
                </a:lnTo>
                <a:lnTo>
                  <a:pt x="4810" y="604"/>
                </a:lnTo>
                <a:lnTo>
                  <a:pt x="5144" y="694"/>
                </a:lnTo>
              </a:path>
            </a:pathLst>
          </a:custGeom>
          <a:noFill/>
          <a:ln w="12">
            <a:solidFill>
              <a:srgbClr val="FFFFFF"/>
            </a:solidFill>
            <a:prstDash val="solid"/>
            <a:round/>
            <a:headEnd/>
            <a:tailEnd/>
          </a:ln>
        </p:spPr>
        <p:txBody>
          <a:bodyPr/>
          <a:lstStyle/>
          <a:p>
            <a:pPr fontAlgn="auto">
              <a:spcBef>
                <a:spcPts val="0"/>
              </a:spcBef>
              <a:spcAft>
                <a:spcPts val="0"/>
              </a:spcAft>
              <a:defRPr/>
            </a:pPr>
            <a:endParaRPr lang="en-US">
              <a:latin typeface="+mn-lt"/>
              <a:cs typeface="+mn-cs"/>
            </a:endParaRPr>
          </a:p>
        </p:txBody>
      </p:sp>
      <p:sp>
        <p:nvSpPr>
          <p:cNvPr id="8" name="Freeform 26"/>
          <p:cNvSpPr>
            <a:spLocks/>
          </p:cNvSpPr>
          <p:nvPr/>
        </p:nvSpPr>
        <p:spPr bwMode="hidden">
          <a:xfrm>
            <a:off x="5610225" y="4073525"/>
            <a:ext cx="3306763" cy="652463"/>
          </a:xfrm>
          <a:custGeom>
            <a:avLst/>
            <a:gdLst/>
            <a:ahLst/>
            <a:cxnLst>
              <a:cxn ang="0">
                <a:pos x="0" y="584"/>
              </a:cxn>
              <a:cxn ang="0">
                <a:pos x="0" y="584"/>
              </a:cxn>
              <a:cxn ang="0">
                <a:pos x="90" y="560"/>
              </a:cxn>
              <a:cxn ang="0">
                <a:pos x="336" y="498"/>
              </a:cxn>
              <a:cxn ang="0">
                <a:pos x="506" y="456"/>
              </a:cxn>
              <a:cxn ang="0">
                <a:pos x="702" y="410"/>
              </a:cxn>
              <a:cxn ang="0">
                <a:pos x="920" y="360"/>
              </a:cxn>
              <a:cxn ang="0">
                <a:pos x="1154" y="306"/>
              </a:cxn>
              <a:cxn ang="0">
                <a:pos x="1402" y="254"/>
              </a:cxn>
              <a:cxn ang="0">
                <a:pos x="1656" y="202"/>
              </a:cxn>
              <a:cxn ang="0">
                <a:pos x="1916" y="154"/>
              </a:cxn>
              <a:cxn ang="0">
                <a:pos x="2174" y="108"/>
              </a:cxn>
              <a:cxn ang="0">
                <a:pos x="2302" y="88"/>
              </a:cxn>
              <a:cxn ang="0">
                <a:pos x="2426" y="68"/>
              </a:cxn>
              <a:cxn ang="0">
                <a:pos x="2550" y="52"/>
              </a:cxn>
              <a:cxn ang="0">
                <a:pos x="2670" y="36"/>
              </a:cxn>
              <a:cxn ang="0">
                <a:pos x="2788" y="24"/>
              </a:cxn>
              <a:cxn ang="0">
                <a:pos x="2900" y="14"/>
              </a:cxn>
              <a:cxn ang="0">
                <a:pos x="3008" y="6"/>
              </a:cxn>
              <a:cxn ang="0">
                <a:pos x="3112" y="0"/>
              </a:cxn>
            </a:cxnLst>
            <a:rect l="0" t="0" r="r" b="b"/>
            <a:pathLst>
              <a:path w="3112" h="584">
                <a:moveTo>
                  <a:pt x="0" y="584"/>
                </a:moveTo>
                <a:lnTo>
                  <a:pt x="0" y="584"/>
                </a:lnTo>
                <a:lnTo>
                  <a:pt x="90" y="560"/>
                </a:lnTo>
                <a:lnTo>
                  <a:pt x="336" y="498"/>
                </a:lnTo>
                <a:lnTo>
                  <a:pt x="506" y="456"/>
                </a:lnTo>
                <a:lnTo>
                  <a:pt x="702" y="410"/>
                </a:lnTo>
                <a:lnTo>
                  <a:pt x="920" y="360"/>
                </a:lnTo>
                <a:lnTo>
                  <a:pt x="1154" y="306"/>
                </a:lnTo>
                <a:lnTo>
                  <a:pt x="1402" y="254"/>
                </a:lnTo>
                <a:lnTo>
                  <a:pt x="1656" y="202"/>
                </a:lnTo>
                <a:lnTo>
                  <a:pt x="1916" y="154"/>
                </a:lnTo>
                <a:lnTo>
                  <a:pt x="2174" y="108"/>
                </a:lnTo>
                <a:lnTo>
                  <a:pt x="2302" y="88"/>
                </a:lnTo>
                <a:lnTo>
                  <a:pt x="2426" y="68"/>
                </a:lnTo>
                <a:lnTo>
                  <a:pt x="2550" y="52"/>
                </a:lnTo>
                <a:lnTo>
                  <a:pt x="2670" y="36"/>
                </a:lnTo>
                <a:lnTo>
                  <a:pt x="2788" y="24"/>
                </a:lnTo>
                <a:lnTo>
                  <a:pt x="2900" y="14"/>
                </a:lnTo>
                <a:lnTo>
                  <a:pt x="3008" y="6"/>
                </a:lnTo>
                <a:lnTo>
                  <a:pt x="3112" y="0"/>
                </a:lnTo>
              </a:path>
            </a:pathLst>
          </a:custGeom>
          <a:noFill/>
          <a:ln w="12">
            <a:solidFill>
              <a:srgbClr val="FFFFFF"/>
            </a:solidFill>
            <a:prstDash val="solid"/>
            <a:round/>
            <a:headEnd/>
            <a:tailEnd/>
          </a:ln>
        </p:spPr>
        <p:txBody>
          <a:bodyPr/>
          <a:lstStyle/>
          <a:p>
            <a:pPr fontAlgn="auto">
              <a:spcBef>
                <a:spcPts val="0"/>
              </a:spcBef>
              <a:spcAft>
                <a:spcPts val="0"/>
              </a:spcAft>
              <a:defRPr/>
            </a:pPr>
            <a:endParaRPr lang="en-US">
              <a:latin typeface="+mn-lt"/>
              <a:cs typeface="+mn-cs"/>
            </a:endParaRPr>
          </a:p>
        </p:txBody>
      </p:sp>
      <p:sp useBgFill="1">
        <p:nvSpPr>
          <p:cNvPr id="9" name="Freeform 10"/>
          <p:cNvSpPr>
            <a:spLocks/>
          </p:cNvSpPr>
          <p:nvPr/>
        </p:nvSpPr>
        <p:spPr bwMode="hidden">
          <a:xfrm>
            <a:off x="211138" y="4059238"/>
            <a:ext cx="8723312" cy="1328737"/>
          </a:xfrm>
          <a:custGeom>
            <a:avLst/>
            <a:gdLst/>
            <a:ahLst/>
            <a:cxnLst>
              <a:cxn ang="0">
                <a:pos x="8192" y="512"/>
              </a:cxn>
              <a:cxn ang="0">
                <a:pos x="8040" y="570"/>
              </a:cxn>
              <a:cxn ang="0">
                <a:pos x="7878" y="620"/>
              </a:cxn>
              <a:cxn ang="0">
                <a:pos x="7706" y="666"/>
              </a:cxn>
              <a:cxn ang="0">
                <a:pos x="7522" y="702"/>
              </a:cxn>
              <a:cxn ang="0">
                <a:pos x="7322" y="730"/>
              </a:cxn>
              <a:cxn ang="0">
                <a:pos x="7106" y="750"/>
              </a:cxn>
              <a:cxn ang="0">
                <a:pos x="6872" y="762"/>
              </a:cxn>
              <a:cxn ang="0">
                <a:pos x="6618" y="760"/>
              </a:cxn>
              <a:cxn ang="0">
                <a:pos x="6342" y="750"/>
              </a:cxn>
              <a:cxn ang="0">
                <a:pos x="6042" y="726"/>
              </a:cxn>
              <a:cxn ang="0">
                <a:pos x="5716" y="690"/>
              </a:cxn>
              <a:cxn ang="0">
                <a:pos x="5364" y="642"/>
              </a:cxn>
              <a:cxn ang="0">
                <a:pos x="4982" y="578"/>
              </a:cxn>
              <a:cxn ang="0">
                <a:pos x="4568" y="500"/>
              </a:cxn>
              <a:cxn ang="0">
                <a:pos x="4122" y="406"/>
              </a:cxn>
              <a:cxn ang="0">
                <a:pos x="3640" y="296"/>
              </a:cxn>
              <a:cxn ang="0">
                <a:pos x="3396" y="240"/>
              </a:cxn>
              <a:cxn ang="0">
                <a:pos x="2934" y="148"/>
              </a:cxn>
              <a:cxn ang="0">
                <a:pos x="2512" y="82"/>
              </a:cxn>
              <a:cxn ang="0">
                <a:pos x="2126" y="36"/>
              </a:cxn>
              <a:cxn ang="0">
                <a:pos x="1776" y="10"/>
              </a:cxn>
              <a:cxn ang="0">
                <a:pos x="1462" y="0"/>
              </a:cxn>
              <a:cxn ang="0">
                <a:pos x="1182" y="4"/>
              </a:cxn>
              <a:cxn ang="0">
                <a:pos x="934" y="20"/>
              </a:cxn>
              <a:cxn ang="0">
                <a:pos x="716" y="44"/>
              </a:cxn>
              <a:cxn ang="0">
                <a:pos x="530" y="74"/>
              </a:cxn>
              <a:cxn ang="0">
                <a:pos x="374" y="108"/>
              </a:cxn>
              <a:cxn ang="0">
                <a:pos x="248" y="144"/>
              </a:cxn>
              <a:cxn ang="0">
                <a:pos x="148" y="176"/>
              </a:cxn>
              <a:cxn ang="0">
                <a:pos x="48" y="216"/>
              </a:cxn>
              <a:cxn ang="0">
                <a:pos x="0" y="240"/>
              </a:cxn>
              <a:cxn ang="0">
                <a:pos x="8192" y="1192"/>
              </a:cxn>
              <a:cxn ang="0">
                <a:pos x="8196" y="1186"/>
              </a:cxn>
              <a:cxn ang="0">
                <a:pos x="8196" y="510"/>
              </a:cxn>
              <a:cxn ang="0">
                <a:pos x="8192" y="512"/>
              </a:cxn>
            </a:cxnLst>
            <a:rect l="0" t="0" r="r" b="b"/>
            <a:pathLst>
              <a:path w="8196" h="1192">
                <a:moveTo>
                  <a:pt x="8192" y="512"/>
                </a:moveTo>
                <a:lnTo>
                  <a:pt x="8192" y="512"/>
                </a:lnTo>
                <a:lnTo>
                  <a:pt x="8116" y="542"/>
                </a:lnTo>
                <a:lnTo>
                  <a:pt x="8040" y="570"/>
                </a:lnTo>
                <a:lnTo>
                  <a:pt x="7960" y="596"/>
                </a:lnTo>
                <a:lnTo>
                  <a:pt x="7878" y="620"/>
                </a:lnTo>
                <a:lnTo>
                  <a:pt x="7794" y="644"/>
                </a:lnTo>
                <a:lnTo>
                  <a:pt x="7706" y="666"/>
                </a:lnTo>
                <a:lnTo>
                  <a:pt x="7616" y="684"/>
                </a:lnTo>
                <a:lnTo>
                  <a:pt x="7522" y="702"/>
                </a:lnTo>
                <a:lnTo>
                  <a:pt x="7424" y="718"/>
                </a:lnTo>
                <a:lnTo>
                  <a:pt x="7322" y="730"/>
                </a:lnTo>
                <a:lnTo>
                  <a:pt x="7216" y="742"/>
                </a:lnTo>
                <a:lnTo>
                  <a:pt x="7106" y="750"/>
                </a:lnTo>
                <a:lnTo>
                  <a:pt x="6992" y="758"/>
                </a:lnTo>
                <a:lnTo>
                  <a:pt x="6872" y="762"/>
                </a:lnTo>
                <a:lnTo>
                  <a:pt x="6748" y="762"/>
                </a:lnTo>
                <a:lnTo>
                  <a:pt x="6618" y="760"/>
                </a:lnTo>
                <a:lnTo>
                  <a:pt x="6482" y="756"/>
                </a:lnTo>
                <a:lnTo>
                  <a:pt x="6342" y="750"/>
                </a:lnTo>
                <a:lnTo>
                  <a:pt x="6196" y="740"/>
                </a:lnTo>
                <a:lnTo>
                  <a:pt x="6042" y="726"/>
                </a:lnTo>
                <a:lnTo>
                  <a:pt x="5882" y="710"/>
                </a:lnTo>
                <a:lnTo>
                  <a:pt x="5716" y="690"/>
                </a:lnTo>
                <a:lnTo>
                  <a:pt x="5544" y="668"/>
                </a:lnTo>
                <a:lnTo>
                  <a:pt x="5364" y="642"/>
                </a:lnTo>
                <a:lnTo>
                  <a:pt x="5176" y="612"/>
                </a:lnTo>
                <a:lnTo>
                  <a:pt x="4982" y="578"/>
                </a:lnTo>
                <a:lnTo>
                  <a:pt x="4778" y="540"/>
                </a:lnTo>
                <a:lnTo>
                  <a:pt x="4568" y="500"/>
                </a:lnTo>
                <a:lnTo>
                  <a:pt x="4348" y="454"/>
                </a:lnTo>
                <a:lnTo>
                  <a:pt x="4122" y="406"/>
                </a:lnTo>
                <a:lnTo>
                  <a:pt x="3886" y="354"/>
                </a:lnTo>
                <a:lnTo>
                  <a:pt x="3640" y="296"/>
                </a:lnTo>
                <a:lnTo>
                  <a:pt x="3640" y="296"/>
                </a:lnTo>
                <a:lnTo>
                  <a:pt x="3396" y="240"/>
                </a:lnTo>
                <a:lnTo>
                  <a:pt x="3160" y="192"/>
                </a:lnTo>
                <a:lnTo>
                  <a:pt x="2934" y="148"/>
                </a:lnTo>
                <a:lnTo>
                  <a:pt x="2718" y="112"/>
                </a:lnTo>
                <a:lnTo>
                  <a:pt x="2512" y="82"/>
                </a:lnTo>
                <a:lnTo>
                  <a:pt x="2314" y="56"/>
                </a:lnTo>
                <a:lnTo>
                  <a:pt x="2126" y="36"/>
                </a:lnTo>
                <a:lnTo>
                  <a:pt x="1948" y="20"/>
                </a:lnTo>
                <a:lnTo>
                  <a:pt x="1776" y="10"/>
                </a:lnTo>
                <a:lnTo>
                  <a:pt x="1616" y="2"/>
                </a:lnTo>
                <a:lnTo>
                  <a:pt x="1462" y="0"/>
                </a:lnTo>
                <a:lnTo>
                  <a:pt x="1318" y="0"/>
                </a:lnTo>
                <a:lnTo>
                  <a:pt x="1182" y="4"/>
                </a:lnTo>
                <a:lnTo>
                  <a:pt x="1054" y="10"/>
                </a:lnTo>
                <a:lnTo>
                  <a:pt x="934" y="20"/>
                </a:lnTo>
                <a:lnTo>
                  <a:pt x="822" y="30"/>
                </a:lnTo>
                <a:lnTo>
                  <a:pt x="716" y="44"/>
                </a:lnTo>
                <a:lnTo>
                  <a:pt x="620" y="58"/>
                </a:lnTo>
                <a:lnTo>
                  <a:pt x="530" y="74"/>
                </a:lnTo>
                <a:lnTo>
                  <a:pt x="450" y="92"/>
                </a:lnTo>
                <a:lnTo>
                  <a:pt x="374" y="108"/>
                </a:lnTo>
                <a:lnTo>
                  <a:pt x="308" y="126"/>
                </a:lnTo>
                <a:lnTo>
                  <a:pt x="248" y="144"/>
                </a:lnTo>
                <a:lnTo>
                  <a:pt x="194" y="160"/>
                </a:lnTo>
                <a:lnTo>
                  <a:pt x="148" y="176"/>
                </a:lnTo>
                <a:lnTo>
                  <a:pt x="108" y="192"/>
                </a:lnTo>
                <a:lnTo>
                  <a:pt x="48" y="216"/>
                </a:lnTo>
                <a:lnTo>
                  <a:pt x="12" y="234"/>
                </a:lnTo>
                <a:lnTo>
                  <a:pt x="0" y="240"/>
                </a:lnTo>
                <a:lnTo>
                  <a:pt x="0" y="1192"/>
                </a:lnTo>
                <a:lnTo>
                  <a:pt x="8192" y="1192"/>
                </a:lnTo>
                <a:lnTo>
                  <a:pt x="8192" y="1192"/>
                </a:lnTo>
                <a:lnTo>
                  <a:pt x="8196" y="1186"/>
                </a:lnTo>
                <a:lnTo>
                  <a:pt x="8196" y="1186"/>
                </a:lnTo>
                <a:lnTo>
                  <a:pt x="8196" y="510"/>
                </a:lnTo>
                <a:lnTo>
                  <a:pt x="8196" y="510"/>
                </a:lnTo>
                <a:lnTo>
                  <a:pt x="8192" y="512"/>
                </a:lnTo>
                <a:lnTo>
                  <a:pt x="8192" y="512"/>
                </a:lnTo>
                <a:close/>
              </a:path>
            </a:pathLst>
          </a:custGeom>
          <a:ln w="9525">
            <a:noFill/>
            <a:round/>
            <a:headEnd/>
            <a:tailEnd/>
          </a:ln>
        </p:spPr>
        <p:txBody>
          <a:bodyPr/>
          <a:lstStyle/>
          <a:p>
            <a:pPr fontAlgn="auto">
              <a:spcBef>
                <a:spcPts val="0"/>
              </a:spcBef>
              <a:spcAft>
                <a:spcPts val="0"/>
              </a:spcAft>
              <a:defRPr/>
            </a:pPr>
            <a:endParaRPr lang="en-US">
              <a:latin typeface="+mn-lt"/>
              <a:cs typeface="+mn-cs"/>
            </a:endParaRPr>
          </a:p>
        </p:txBody>
      </p:sp>
      <p:sp>
        <p:nvSpPr>
          <p:cNvPr id="2" name="Title 1"/>
          <p:cNvSpPr>
            <a:spLocks noGrp="1"/>
          </p:cNvSpPr>
          <p:nvPr>
            <p:ph type="title"/>
          </p:nvPr>
        </p:nvSpPr>
        <p:spPr>
          <a:xfrm>
            <a:off x="690032" y="2463560"/>
            <a:ext cx="7772400" cy="1524000"/>
          </a:xfrm>
        </p:spPr>
        <p:txBody>
          <a:bodyPr anchor="t">
            <a:normAutofit/>
          </a:bodyPr>
          <a:lstStyle>
            <a:lvl1pPr algn="ctr">
              <a:defRPr sz="4400" b="0" cap="none"/>
            </a:lvl1pPr>
          </a:lstStyle>
          <a:p>
            <a:r>
              <a:rPr lang="cs-CZ" smtClean="0"/>
              <a:t>Klepnutím lze upravit styl předlohy nadpisů.</a:t>
            </a:r>
            <a:endParaRPr lang="en-US" dirty="0"/>
          </a:p>
        </p:txBody>
      </p:sp>
      <p:sp>
        <p:nvSpPr>
          <p:cNvPr id="3" name="Text Placeholder 2"/>
          <p:cNvSpPr>
            <a:spLocks noGrp="1"/>
          </p:cNvSpPr>
          <p:nvPr>
            <p:ph type="body" idx="1"/>
          </p:nvPr>
        </p:nvSpPr>
        <p:spPr>
          <a:xfrm>
            <a:off x="1367365" y="1437448"/>
            <a:ext cx="6417734" cy="939801"/>
          </a:xfrm>
        </p:spPr>
        <p:txBody>
          <a:bodyPr anchor="b">
            <a:normAutofit/>
          </a:bodyPr>
          <a:lstStyle>
            <a:lvl1pPr marL="0" indent="0" algn="ctr">
              <a:buNone/>
              <a:defRPr sz="2000">
                <a:solidFill>
                  <a:srgbClr val="FFFFFF"/>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cs-CZ" smtClean="0"/>
              <a:t>Klepnutím lze upravit styly předlohy textu.</a:t>
            </a:r>
          </a:p>
        </p:txBody>
      </p:sp>
      <p:sp>
        <p:nvSpPr>
          <p:cNvPr id="10" name="Date Placeholder 3"/>
          <p:cNvSpPr>
            <a:spLocks noGrp="1"/>
          </p:cNvSpPr>
          <p:nvPr>
            <p:ph type="dt" sz="half" idx="10"/>
          </p:nvPr>
        </p:nvSpPr>
        <p:spPr/>
        <p:txBody>
          <a:bodyPr/>
          <a:lstStyle>
            <a:lvl1pPr>
              <a:defRPr/>
            </a:lvl1pPr>
          </a:lstStyle>
          <a:p>
            <a:pPr>
              <a:defRPr/>
            </a:pPr>
            <a:fld id="{5AEF53E7-6F29-4E59-AFB6-B7C82EB57956}" type="datetime1">
              <a:rPr lang="cs-CZ" smtClean="0"/>
              <a:pPr>
                <a:defRPr/>
              </a:pPr>
              <a:t>1.1.2014</a:t>
            </a:fld>
            <a:endParaRPr lang="cs-CZ"/>
          </a:p>
        </p:txBody>
      </p:sp>
      <p:sp>
        <p:nvSpPr>
          <p:cNvPr id="11" name="Footer Placeholder 4"/>
          <p:cNvSpPr>
            <a:spLocks noGrp="1"/>
          </p:cNvSpPr>
          <p:nvPr>
            <p:ph type="ftr" sz="quarter" idx="11"/>
          </p:nvPr>
        </p:nvSpPr>
        <p:spPr/>
        <p:txBody>
          <a:bodyPr/>
          <a:lstStyle>
            <a:lvl1pPr>
              <a:defRPr/>
            </a:lvl1pPr>
          </a:lstStyle>
          <a:p>
            <a:pPr>
              <a:defRPr/>
            </a:pPr>
            <a:endParaRPr lang="cs-CZ"/>
          </a:p>
        </p:txBody>
      </p:sp>
      <p:sp>
        <p:nvSpPr>
          <p:cNvPr id="12" name="Slide Number Placeholder 5"/>
          <p:cNvSpPr>
            <a:spLocks noGrp="1"/>
          </p:cNvSpPr>
          <p:nvPr>
            <p:ph type="sldNum" sz="quarter" idx="12"/>
          </p:nvPr>
        </p:nvSpPr>
        <p:spPr/>
        <p:txBody>
          <a:bodyPr/>
          <a:lstStyle>
            <a:lvl1pPr>
              <a:defRPr/>
            </a:lvl1pPr>
          </a:lstStyle>
          <a:p>
            <a:pPr>
              <a:defRPr/>
            </a:pPr>
            <a:fld id="{0695784F-6AA9-4A78-810A-29815075BA37}" type="slidenum">
              <a:rPr lang="cs-CZ" smtClean="0"/>
              <a:pPr>
                <a:defRPr/>
              </a:pPr>
              <a:t>‹#›</a:t>
            </a:fld>
            <a:endParaRPr lang="cs-CZ"/>
          </a:p>
        </p:txBody>
      </p:sp>
    </p:spTree>
  </p:cSld>
  <p:clrMapOvr>
    <a:masterClrMapping/>
  </p:clrMapOvr>
  <p:transition spd="slow">
    <p:push dir="u"/>
  </p:transition>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Dva obsah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s-CZ" smtClean="0"/>
              <a:t>Klepnutím lze upravit styl předlohy nadpisů.</a:t>
            </a:r>
            <a:endParaRPr lang="en-US" dirty="0"/>
          </a:p>
        </p:txBody>
      </p:sp>
      <p:sp>
        <p:nvSpPr>
          <p:cNvPr id="9" name="Content Placeholder 8"/>
          <p:cNvSpPr>
            <a:spLocks noGrp="1"/>
          </p:cNvSpPr>
          <p:nvPr>
            <p:ph sz="quarter" idx="13"/>
          </p:nvPr>
        </p:nvSpPr>
        <p:spPr>
          <a:xfrm>
            <a:off x="676655" y="2679192"/>
            <a:ext cx="3822192" cy="3447288"/>
          </a:xfrm>
        </p:spPr>
        <p:txBody>
          <a:body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dirty="0"/>
          </a:p>
        </p:txBody>
      </p:sp>
      <p:sp>
        <p:nvSpPr>
          <p:cNvPr id="11" name="Content Placeholder 10"/>
          <p:cNvSpPr>
            <a:spLocks noGrp="1"/>
          </p:cNvSpPr>
          <p:nvPr>
            <p:ph sz="quarter" idx="14"/>
          </p:nvPr>
        </p:nvSpPr>
        <p:spPr>
          <a:xfrm>
            <a:off x="4645152" y="2679192"/>
            <a:ext cx="3822192" cy="3447288"/>
          </a:xfrm>
        </p:spPr>
        <p:txBody>
          <a:body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dirty="0"/>
          </a:p>
        </p:txBody>
      </p:sp>
      <p:sp>
        <p:nvSpPr>
          <p:cNvPr id="5" name="Date Placeholder 4"/>
          <p:cNvSpPr>
            <a:spLocks noGrp="1"/>
          </p:cNvSpPr>
          <p:nvPr>
            <p:ph type="dt" sz="half" idx="15"/>
          </p:nvPr>
        </p:nvSpPr>
        <p:spPr/>
        <p:txBody>
          <a:bodyPr/>
          <a:lstStyle>
            <a:lvl1pPr>
              <a:defRPr/>
            </a:lvl1pPr>
          </a:lstStyle>
          <a:p>
            <a:pPr>
              <a:defRPr/>
            </a:pPr>
            <a:fld id="{3A08D85C-5742-4CC2-88EB-CE2808784761}" type="datetime1">
              <a:rPr lang="cs-CZ" smtClean="0"/>
              <a:pPr>
                <a:defRPr/>
              </a:pPr>
              <a:t>1.1.2014</a:t>
            </a:fld>
            <a:endParaRPr lang="cs-CZ"/>
          </a:p>
        </p:txBody>
      </p:sp>
      <p:sp>
        <p:nvSpPr>
          <p:cNvPr id="6" name="Footer Placeholder 5"/>
          <p:cNvSpPr>
            <a:spLocks noGrp="1"/>
          </p:cNvSpPr>
          <p:nvPr>
            <p:ph type="ftr" sz="quarter" idx="16"/>
          </p:nvPr>
        </p:nvSpPr>
        <p:spPr/>
        <p:txBody>
          <a:bodyPr/>
          <a:lstStyle>
            <a:lvl1pPr>
              <a:defRPr/>
            </a:lvl1pPr>
          </a:lstStyle>
          <a:p>
            <a:pPr>
              <a:defRPr/>
            </a:pPr>
            <a:endParaRPr lang="cs-CZ"/>
          </a:p>
        </p:txBody>
      </p:sp>
      <p:sp>
        <p:nvSpPr>
          <p:cNvPr id="7" name="Slide Number Placeholder 6"/>
          <p:cNvSpPr>
            <a:spLocks noGrp="1"/>
          </p:cNvSpPr>
          <p:nvPr>
            <p:ph type="sldNum" sz="quarter" idx="17"/>
          </p:nvPr>
        </p:nvSpPr>
        <p:spPr/>
        <p:txBody>
          <a:bodyPr/>
          <a:lstStyle>
            <a:lvl1pPr>
              <a:defRPr/>
            </a:lvl1pPr>
          </a:lstStyle>
          <a:p>
            <a:pPr>
              <a:defRPr/>
            </a:pPr>
            <a:fld id="{06431503-7BFF-4EE6-BA2A-66FB0EB2C969}" type="slidenum">
              <a:rPr lang="cs-CZ" smtClean="0"/>
              <a:pPr>
                <a:defRPr/>
              </a:pPr>
              <a:t>‹#›</a:t>
            </a:fld>
            <a:endParaRPr lang="cs-CZ"/>
          </a:p>
        </p:txBody>
      </p:sp>
    </p:spTree>
  </p:cSld>
  <p:clrMapOvr>
    <a:masterClrMapping/>
  </p:clrMapOvr>
  <p:transition spd="slow">
    <p:randomBar dir="vert"/>
  </p:transition>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Porovnání">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cs-CZ" smtClean="0"/>
              <a:t>Klepnutím lze upravit styl předlohy nadpisů.</a:t>
            </a:r>
            <a:endParaRPr lang="en-US"/>
          </a:p>
        </p:txBody>
      </p:sp>
      <p:sp>
        <p:nvSpPr>
          <p:cNvPr id="3" name="Text Placeholder 2"/>
          <p:cNvSpPr>
            <a:spLocks noGrp="1"/>
          </p:cNvSpPr>
          <p:nvPr>
            <p:ph type="body" idx="1"/>
          </p:nvPr>
        </p:nvSpPr>
        <p:spPr>
          <a:xfrm>
            <a:off x="676656" y="2678114"/>
            <a:ext cx="3822192" cy="639762"/>
          </a:xfrm>
        </p:spPr>
        <p:txBody>
          <a:bodyPr anchor="ctr"/>
          <a:lstStyle>
            <a:lvl1pPr marL="0" indent="0" algn="ctr">
              <a:buNone/>
              <a:defRPr sz="2400" b="0">
                <a:solidFill>
                  <a:schemeClr val="tx2"/>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Klepnutím lze upravit styly předlohy textu.</a:t>
            </a:r>
          </a:p>
        </p:txBody>
      </p:sp>
      <p:sp>
        <p:nvSpPr>
          <p:cNvPr id="4" name="Content Placeholder 3"/>
          <p:cNvSpPr>
            <a:spLocks noGrp="1"/>
          </p:cNvSpPr>
          <p:nvPr>
            <p:ph sz="half" idx="2"/>
          </p:nvPr>
        </p:nvSpPr>
        <p:spPr>
          <a:xfrm>
            <a:off x="677332" y="3429000"/>
            <a:ext cx="3820055" cy="2697163"/>
          </a:xfrm>
        </p:spPr>
        <p:txBody>
          <a:bodyPr/>
          <a:lstStyle>
            <a:lvl1pPr>
              <a:defRPr sz="2000"/>
            </a:lvl1pPr>
            <a:lvl2pPr>
              <a:defRPr sz="1800"/>
            </a:lvl2pPr>
            <a:lvl3pPr>
              <a:defRPr sz="1600"/>
            </a:lvl3pPr>
            <a:lvl4pPr>
              <a:defRPr sz="1400"/>
            </a:lvl4pPr>
            <a:lvl5pPr>
              <a:defRPr sz="1400"/>
            </a:lvl5pPr>
            <a:lvl6pPr>
              <a:defRPr sz="1600"/>
            </a:lvl6pPr>
            <a:lvl7pPr>
              <a:defRPr sz="1600"/>
            </a:lvl7pPr>
            <a:lvl8pPr>
              <a:defRPr sz="1600"/>
            </a:lvl8pPr>
            <a:lvl9pPr>
              <a:defRPr sz="1600"/>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dirty="0"/>
          </a:p>
        </p:txBody>
      </p:sp>
      <p:sp>
        <p:nvSpPr>
          <p:cNvPr id="5" name="Text Placeholder 4"/>
          <p:cNvSpPr>
            <a:spLocks noGrp="1"/>
          </p:cNvSpPr>
          <p:nvPr>
            <p:ph type="body" sz="quarter" idx="3"/>
          </p:nvPr>
        </p:nvSpPr>
        <p:spPr>
          <a:xfrm>
            <a:off x="4648200" y="2678113"/>
            <a:ext cx="3822192" cy="639762"/>
          </a:xfrm>
        </p:spPr>
        <p:txBody>
          <a:bodyPr anchor="ctr"/>
          <a:lstStyle>
            <a:lvl1pPr marL="0" indent="0" algn="ctr">
              <a:buNone/>
              <a:defRPr sz="2400" b="0" i="0">
                <a:solidFill>
                  <a:schemeClr val="tx2"/>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Klepnutím lze upravit styly předlohy textu.</a:t>
            </a:r>
          </a:p>
        </p:txBody>
      </p:sp>
      <p:sp>
        <p:nvSpPr>
          <p:cNvPr id="6" name="Content Placeholder 5"/>
          <p:cNvSpPr>
            <a:spLocks noGrp="1"/>
          </p:cNvSpPr>
          <p:nvPr>
            <p:ph sz="quarter" idx="4"/>
          </p:nvPr>
        </p:nvSpPr>
        <p:spPr>
          <a:xfrm>
            <a:off x="4645025" y="3429000"/>
            <a:ext cx="3822192" cy="2697163"/>
          </a:xfrm>
        </p:spPr>
        <p:txBody>
          <a:bodyPr/>
          <a:lstStyle>
            <a:lvl1pPr>
              <a:defRPr sz="2000"/>
            </a:lvl1pPr>
            <a:lvl2pPr>
              <a:defRPr sz="1800"/>
            </a:lvl2pPr>
            <a:lvl3pPr>
              <a:defRPr sz="1600"/>
            </a:lvl3pPr>
            <a:lvl4pPr>
              <a:defRPr sz="1400"/>
            </a:lvl4pPr>
            <a:lvl5pPr>
              <a:defRPr sz="1400"/>
            </a:lvl5pPr>
            <a:lvl6pPr>
              <a:defRPr sz="1600"/>
            </a:lvl6pPr>
            <a:lvl7pPr>
              <a:defRPr sz="1600"/>
            </a:lvl7pPr>
            <a:lvl8pPr>
              <a:defRPr sz="1600"/>
            </a:lvl8pPr>
            <a:lvl9pPr>
              <a:defRPr sz="1600"/>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dirty="0"/>
          </a:p>
        </p:txBody>
      </p:sp>
      <p:sp>
        <p:nvSpPr>
          <p:cNvPr id="7" name="Date Placeholder 3"/>
          <p:cNvSpPr>
            <a:spLocks noGrp="1"/>
          </p:cNvSpPr>
          <p:nvPr>
            <p:ph type="dt" sz="half" idx="10"/>
          </p:nvPr>
        </p:nvSpPr>
        <p:spPr/>
        <p:txBody>
          <a:bodyPr/>
          <a:lstStyle>
            <a:lvl1pPr>
              <a:defRPr/>
            </a:lvl1pPr>
          </a:lstStyle>
          <a:p>
            <a:pPr>
              <a:defRPr/>
            </a:pPr>
            <a:fld id="{EAD9B393-C940-45D4-A91A-D1B6B3A35688}" type="datetime1">
              <a:rPr lang="cs-CZ" smtClean="0"/>
              <a:pPr>
                <a:defRPr/>
              </a:pPr>
              <a:t>1.1.2014</a:t>
            </a:fld>
            <a:endParaRPr lang="cs-CZ"/>
          </a:p>
        </p:txBody>
      </p:sp>
      <p:sp>
        <p:nvSpPr>
          <p:cNvPr id="8" name="Footer Placeholder 4"/>
          <p:cNvSpPr>
            <a:spLocks noGrp="1"/>
          </p:cNvSpPr>
          <p:nvPr>
            <p:ph type="ftr" sz="quarter" idx="11"/>
          </p:nvPr>
        </p:nvSpPr>
        <p:spPr/>
        <p:txBody>
          <a:bodyPr/>
          <a:lstStyle>
            <a:lvl1pPr>
              <a:defRPr/>
            </a:lvl1pPr>
          </a:lstStyle>
          <a:p>
            <a:pPr>
              <a:defRPr/>
            </a:pPr>
            <a:endParaRPr lang="cs-CZ"/>
          </a:p>
        </p:txBody>
      </p:sp>
      <p:sp>
        <p:nvSpPr>
          <p:cNvPr id="9" name="Slide Number Placeholder 5"/>
          <p:cNvSpPr>
            <a:spLocks noGrp="1"/>
          </p:cNvSpPr>
          <p:nvPr>
            <p:ph type="sldNum" sz="quarter" idx="12"/>
          </p:nvPr>
        </p:nvSpPr>
        <p:spPr/>
        <p:txBody>
          <a:bodyPr/>
          <a:lstStyle>
            <a:lvl1pPr>
              <a:defRPr/>
            </a:lvl1pPr>
          </a:lstStyle>
          <a:p>
            <a:pPr>
              <a:defRPr/>
            </a:pPr>
            <a:fld id="{2C9160A6-DD5B-4C31-910F-FEEBA347E277}" type="slidenum">
              <a:rPr lang="cs-CZ" smtClean="0"/>
              <a:pPr>
                <a:defRPr/>
              </a:pPr>
              <a:t>‹#›</a:t>
            </a:fld>
            <a:endParaRPr lang="cs-CZ"/>
          </a:p>
        </p:txBody>
      </p:sp>
    </p:spTree>
  </p:cSld>
  <p:clrMapOvr>
    <a:masterClrMapping/>
  </p:clrMapOvr>
  <p:transition spd="slow">
    <p:push dir="u"/>
  </p:transition>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Pouze nadpis">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s-CZ" smtClean="0"/>
              <a:t>Klepnutím lze upravit styl předlohy nadpisů.</a:t>
            </a:r>
            <a:endParaRPr lang="en-US"/>
          </a:p>
        </p:txBody>
      </p:sp>
      <p:sp>
        <p:nvSpPr>
          <p:cNvPr id="3" name="Date Placeholder 3"/>
          <p:cNvSpPr>
            <a:spLocks noGrp="1"/>
          </p:cNvSpPr>
          <p:nvPr>
            <p:ph type="dt" sz="half" idx="10"/>
          </p:nvPr>
        </p:nvSpPr>
        <p:spPr/>
        <p:txBody>
          <a:bodyPr/>
          <a:lstStyle>
            <a:lvl1pPr>
              <a:defRPr/>
            </a:lvl1pPr>
          </a:lstStyle>
          <a:p>
            <a:pPr>
              <a:defRPr/>
            </a:pPr>
            <a:fld id="{26CD0959-6FDA-4F62-A159-82D64D4EC87A}" type="datetime1">
              <a:rPr lang="cs-CZ" smtClean="0"/>
              <a:pPr>
                <a:defRPr/>
              </a:pPr>
              <a:t>1.1.2014</a:t>
            </a:fld>
            <a:endParaRPr lang="cs-CZ"/>
          </a:p>
        </p:txBody>
      </p:sp>
      <p:sp>
        <p:nvSpPr>
          <p:cNvPr id="4" name="Footer Placeholder 4"/>
          <p:cNvSpPr>
            <a:spLocks noGrp="1"/>
          </p:cNvSpPr>
          <p:nvPr>
            <p:ph type="ftr" sz="quarter" idx="11"/>
          </p:nvPr>
        </p:nvSpPr>
        <p:spPr/>
        <p:txBody>
          <a:bodyPr/>
          <a:lstStyle>
            <a:lvl1pPr>
              <a:defRPr/>
            </a:lvl1pPr>
          </a:lstStyle>
          <a:p>
            <a:pPr>
              <a:defRPr/>
            </a:pPr>
            <a:endParaRPr lang="cs-CZ"/>
          </a:p>
        </p:txBody>
      </p:sp>
      <p:sp>
        <p:nvSpPr>
          <p:cNvPr id="5" name="Slide Number Placeholder 5"/>
          <p:cNvSpPr>
            <a:spLocks noGrp="1"/>
          </p:cNvSpPr>
          <p:nvPr>
            <p:ph type="sldNum" sz="quarter" idx="12"/>
          </p:nvPr>
        </p:nvSpPr>
        <p:spPr/>
        <p:txBody>
          <a:bodyPr/>
          <a:lstStyle>
            <a:lvl1pPr>
              <a:defRPr/>
            </a:lvl1pPr>
          </a:lstStyle>
          <a:p>
            <a:pPr>
              <a:defRPr/>
            </a:pPr>
            <a:fld id="{C894E34E-1F1A-45E0-A0F4-F9B2666E88D0}" type="slidenum">
              <a:rPr lang="cs-CZ" smtClean="0"/>
              <a:pPr>
                <a:defRPr/>
              </a:pPr>
              <a:t>‹#›</a:t>
            </a:fld>
            <a:endParaRPr lang="cs-CZ"/>
          </a:p>
        </p:txBody>
      </p:sp>
    </p:spTree>
  </p:cSld>
  <p:clrMapOvr>
    <a:masterClrMapping/>
  </p:clrMapOvr>
  <p:transition spd="slow">
    <p:push dir="u"/>
  </p:transition>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Prázdný">
    <p:spTree>
      <p:nvGrpSpPr>
        <p:cNvPr id="1" name=""/>
        <p:cNvGrpSpPr/>
        <p:nvPr/>
      </p:nvGrpSpPr>
      <p:grpSpPr>
        <a:xfrm>
          <a:off x="0" y="0"/>
          <a:ext cx="0" cy="0"/>
          <a:chOff x="0" y="0"/>
          <a:chExt cx="0" cy="0"/>
        </a:xfrm>
      </p:grpSpPr>
      <p:sp>
        <p:nvSpPr>
          <p:cNvPr id="2" name="Rounded Rectangle 11"/>
          <p:cNvSpPr/>
          <p:nvPr/>
        </p:nvSpPr>
        <p:spPr>
          <a:xfrm>
            <a:off x="228600" y="228600"/>
            <a:ext cx="8696325" cy="1427163"/>
          </a:xfrm>
          <a:prstGeom prst="roundRect">
            <a:avLst>
              <a:gd name="adj" fmla="val 7136"/>
            </a:avLst>
          </a:prstGeom>
          <a:gradFill>
            <a:gsLst>
              <a:gs pos="0">
                <a:schemeClr val="accent1">
                  <a:lumMod val="75000"/>
                </a:schemeClr>
              </a:gs>
              <a:gs pos="90000">
                <a:schemeClr val="accent1">
                  <a:lumMod val="60000"/>
                  <a:lumOff val="40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endParaRPr lang="en-US"/>
          </a:p>
        </p:txBody>
      </p:sp>
      <p:grpSp>
        <p:nvGrpSpPr>
          <p:cNvPr id="3" name="Group 5"/>
          <p:cNvGrpSpPr>
            <a:grpSpLocks noChangeAspect="1"/>
          </p:cNvGrpSpPr>
          <p:nvPr/>
        </p:nvGrpSpPr>
        <p:grpSpPr bwMode="auto">
          <a:xfrm>
            <a:off x="211138" y="714375"/>
            <a:ext cx="8723312" cy="1330325"/>
            <a:chOff x="-3905251" y="4294188"/>
            <a:chExt cx="13027839" cy="1892300"/>
          </a:xfrm>
        </p:grpSpPr>
        <p:sp>
          <p:nvSpPr>
            <p:cNvPr id="4" name="Freeform 14"/>
            <p:cNvSpPr>
              <a:spLocks/>
            </p:cNvSpPr>
            <p:nvPr/>
          </p:nvSpPr>
          <p:spPr bwMode="hidden">
            <a:xfrm>
              <a:off x="4810006" y="4499677"/>
              <a:ext cx="4295986" cy="1016152"/>
            </a:xfrm>
            <a:custGeom>
              <a:avLst/>
              <a:gdLst/>
              <a:ahLst/>
              <a:cxnLst>
                <a:cxn ang="0">
                  <a:pos x="2700" y="0"/>
                </a:cxn>
                <a:cxn ang="0">
                  <a:pos x="2700" y="0"/>
                </a:cxn>
                <a:cxn ang="0">
                  <a:pos x="2586" y="18"/>
                </a:cxn>
                <a:cxn ang="0">
                  <a:pos x="2470" y="38"/>
                </a:cxn>
                <a:cxn ang="0">
                  <a:pos x="2352" y="60"/>
                </a:cxn>
                <a:cxn ang="0">
                  <a:pos x="2230" y="82"/>
                </a:cxn>
                <a:cxn ang="0">
                  <a:pos x="2106" y="108"/>
                </a:cxn>
                <a:cxn ang="0">
                  <a:pos x="1978" y="134"/>
                </a:cxn>
                <a:cxn ang="0">
                  <a:pos x="1848" y="164"/>
                </a:cxn>
                <a:cxn ang="0">
                  <a:pos x="1714" y="194"/>
                </a:cxn>
                <a:cxn ang="0">
                  <a:pos x="1714" y="194"/>
                </a:cxn>
                <a:cxn ang="0">
                  <a:pos x="1472" y="252"/>
                </a:cxn>
                <a:cxn ang="0">
                  <a:pos x="1236" y="304"/>
                </a:cxn>
                <a:cxn ang="0">
                  <a:pos x="1010" y="352"/>
                </a:cxn>
                <a:cxn ang="0">
                  <a:pos x="792" y="398"/>
                </a:cxn>
                <a:cxn ang="0">
                  <a:pos x="584" y="438"/>
                </a:cxn>
                <a:cxn ang="0">
                  <a:pos x="382" y="474"/>
                </a:cxn>
                <a:cxn ang="0">
                  <a:pos x="188" y="508"/>
                </a:cxn>
                <a:cxn ang="0">
                  <a:pos x="0" y="538"/>
                </a:cxn>
                <a:cxn ang="0">
                  <a:pos x="0" y="538"/>
                </a:cxn>
                <a:cxn ang="0">
                  <a:pos x="130" y="556"/>
                </a:cxn>
                <a:cxn ang="0">
                  <a:pos x="254" y="572"/>
                </a:cxn>
                <a:cxn ang="0">
                  <a:pos x="374" y="586"/>
                </a:cxn>
                <a:cxn ang="0">
                  <a:pos x="492" y="598"/>
                </a:cxn>
                <a:cxn ang="0">
                  <a:pos x="606" y="610"/>
                </a:cxn>
                <a:cxn ang="0">
                  <a:pos x="716" y="618"/>
                </a:cxn>
                <a:cxn ang="0">
                  <a:pos x="822" y="626"/>
                </a:cxn>
                <a:cxn ang="0">
                  <a:pos x="926" y="632"/>
                </a:cxn>
                <a:cxn ang="0">
                  <a:pos x="1028" y="636"/>
                </a:cxn>
                <a:cxn ang="0">
                  <a:pos x="1126" y="638"/>
                </a:cxn>
                <a:cxn ang="0">
                  <a:pos x="1220" y="640"/>
                </a:cxn>
                <a:cxn ang="0">
                  <a:pos x="1312" y="640"/>
                </a:cxn>
                <a:cxn ang="0">
                  <a:pos x="1402" y="638"/>
                </a:cxn>
                <a:cxn ang="0">
                  <a:pos x="1490" y="636"/>
                </a:cxn>
                <a:cxn ang="0">
                  <a:pos x="1574" y="632"/>
                </a:cxn>
                <a:cxn ang="0">
                  <a:pos x="1656" y="626"/>
                </a:cxn>
                <a:cxn ang="0">
                  <a:pos x="1734" y="620"/>
                </a:cxn>
                <a:cxn ang="0">
                  <a:pos x="1812" y="612"/>
                </a:cxn>
                <a:cxn ang="0">
                  <a:pos x="1886" y="602"/>
                </a:cxn>
                <a:cxn ang="0">
                  <a:pos x="1960" y="592"/>
                </a:cxn>
                <a:cxn ang="0">
                  <a:pos x="2030" y="580"/>
                </a:cxn>
                <a:cxn ang="0">
                  <a:pos x="2100" y="568"/>
                </a:cxn>
                <a:cxn ang="0">
                  <a:pos x="2166" y="554"/>
                </a:cxn>
                <a:cxn ang="0">
                  <a:pos x="2232" y="540"/>
                </a:cxn>
                <a:cxn ang="0">
                  <a:pos x="2296" y="524"/>
                </a:cxn>
                <a:cxn ang="0">
                  <a:pos x="2358" y="508"/>
                </a:cxn>
                <a:cxn ang="0">
                  <a:pos x="2418" y="490"/>
                </a:cxn>
                <a:cxn ang="0">
                  <a:pos x="2478" y="472"/>
                </a:cxn>
                <a:cxn ang="0">
                  <a:pos x="2592" y="432"/>
                </a:cxn>
                <a:cxn ang="0">
                  <a:pos x="2702" y="390"/>
                </a:cxn>
                <a:cxn ang="0">
                  <a:pos x="2702" y="390"/>
                </a:cxn>
                <a:cxn ang="0">
                  <a:pos x="2706" y="388"/>
                </a:cxn>
                <a:cxn ang="0">
                  <a:pos x="2706" y="388"/>
                </a:cxn>
                <a:cxn ang="0">
                  <a:pos x="2706" y="0"/>
                </a:cxn>
                <a:cxn ang="0">
                  <a:pos x="2706" y="0"/>
                </a:cxn>
                <a:cxn ang="0">
                  <a:pos x="2700" y="0"/>
                </a:cxn>
                <a:cxn ang="0">
                  <a:pos x="2700" y="0"/>
                </a:cxn>
              </a:cxnLst>
              <a:rect l="0" t="0" r="r" b="b"/>
              <a:pathLst>
                <a:path w="2706" h="640">
                  <a:moveTo>
                    <a:pt x="2700" y="0"/>
                  </a:moveTo>
                  <a:lnTo>
                    <a:pt x="2700" y="0"/>
                  </a:lnTo>
                  <a:lnTo>
                    <a:pt x="2586" y="18"/>
                  </a:lnTo>
                  <a:lnTo>
                    <a:pt x="2470" y="38"/>
                  </a:lnTo>
                  <a:lnTo>
                    <a:pt x="2352" y="60"/>
                  </a:lnTo>
                  <a:lnTo>
                    <a:pt x="2230" y="82"/>
                  </a:lnTo>
                  <a:lnTo>
                    <a:pt x="2106" y="108"/>
                  </a:lnTo>
                  <a:lnTo>
                    <a:pt x="1978" y="134"/>
                  </a:lnTo>
                  <a:lnTo>
                    <a:pt x="1848" y="164"/>
                  </a:lnTo>
                  <a:lnTo>
                    <a:pt x="1714" y="194"/>
                  </a:lnTo>
                  <a:lnTo>
                    <a:pt x="1714" y="194"/>
                  </a:lnTo>
                  <a:lnTo>
                    <a:pt x="1472" y="252"/>
                  </a:lnTo>
                  <a:lnTo>
                    <a:pt x="1236" y="304"/>
                  </a:lnTo>
                  <a:lnTo>
                    <a:pt x="1010" y="352"/>
                  </a:lnTo>
                  <a:lnTo>
                    <a:pt x="792" y="398"/>
                  </a:lnTo>
                  <a:lnTo>
                    <a:pt x="584" y="438"/>
                  </a:lnTo>
                  <a:lnTo>
                    <a:pt x="382" y="474"/>
                  </a:lnTo>
                  <a:lnTo>
                    <a:pt x="188" y="508"/>
                  </a:lnTo>
                  <a:lnTo>
                    <a:pt x="0" y="538"/>
                  </a:lnTo>
                  <a:lnTo>
                    <a:pt x="0" y="538"/>
                  </a:lnTo>
                  <a:lnTo>
                    <a:pt x="130" y="556"/>
                  </a:lnTo>
                  <a:lnTo>
                    <a:pt x="254" y="572"/>
                  </a:lnTo>
                  <a:lnTo>
                    <a:pt x="374" y="586"/>
                  </a:lnTo>
                  <a:lnTo>
                    <a:pt x="492" y="598"/>
                  </a:lnTo>
                  <a:lnTo>
                    <a:pt x="606" y="610"/>
                  </a:lnTo>
                  <a:lnTo>
                    <a:pt x="716" y="618"/>
                  </a:lnTo>
                  <a:lnTo>
                    <a:pt x="822" y="626"/>
                  </a:lnTo>
                  <a:lnTo>
                    <a:pt x="926" y="632"/>
                  </a:lnTo>
                  <a:lnTo>
                    <a:pt x="1028" y="636"/>
                  </a:lnTo>
                  <a:lnTo>
                    <a:pt x="1126" y="638"/>
                  </a:lnTo>
                  <a:lnTo>
                    <a:pt x="1220" y="640"/>
                  </a:lnTo>
                  <a:lnTo>
                    <a:pt x="1312" y="640"/>
                  </a:lnTo>
                  <a:lnTo>
                    <a:pt x="1402" y="638"/>
                  </a:lnTo>
                  <a:lnTo>
                    <a:pt x="1490" y="636"/>
                  </a:lnTo>
                  <a:lnTo>
                    <a:pt x="1574" y="632"/>
                  </a:lnTo>
                  <a:lnTo>
                    <a:pt x="1656" y="626"/>
                  </a:lnTo>
                  <a:lnTo>
                    <a:pt x="1734" y="620"/>
                  </a:lnTo>
                  <a:lnTo>
                    <a:pt x="1812" y="612"/>
                  </a:lnTo>
                  <a:lnTo>
                    <a:pt x="1886" y="602"/>
                  </a:lnTo>
                  <a:lnTo>
                    <a:pt x="1960" y="592"/>
                  </a:lnTo>
                  <a:lnTo>
                    <a:pt x="2030" y="580"/>
                  </a:lnTo>
                  <a:lnTo>
                    <a:pt x="2100" y="568"/>
                  </a:lnTo>
                  <a:lnTo>
                    <a:pt x="2166" y="554"/>
                  </a:lnTo>
                  <a:lnTo>
                    <a:pt x="2232" y="540"/>
                  </a:lnTo>
                  <a:lnTo>
                    <a:pt x="2296" y="524"/>
                  </a:lnTo>
                  <a:lnTo>
                    <a:pt x="2358" y="508"/>
                  </a:lnTo>
                  <a:lnTo>
                    <a:pt x="2418" y="490"/>
                  </a:lnTo>
                  <a:lnTo>
                    <a:pt x="2478" y="472"/>
                  </a:lnTo>
                  <a:lnTo>
                    <a:pt x="2592" y="432"/>
                  </a:lnTo>
                  <a:lnTo>
                    <a:pt x="2702" y="390"/>
                  </a:lnTo>
                  <a:lnTo>
                    <a:pt x="2702" y="390"/>
                  </a:lnTo>
                  <a:lnTo>
                    <a:pt x="2706" y="388"/>
                  </a:lnTo>
                  <a:lnTo>
                    <a:pt x="2706" y="388"/>
                  </a:lnTo>
                  <a:lnTo>
                    <a:pt x="2706" y="0"/>
                  </a:lnTo>
                  <a:lnTo>
                    <a:pt x="2706" y="0"/>
                  </a:lnTo>
                  <a:lnTo>
                    <a:pt x="2700" y="0"/>
                  </a:lnTo>
                  <a:lnTo>
                    <a:pt x="2700" y="0"/>
                  </a:lnTo>
                  <a:close/>
                </a:path>
              </a:pathLst>
            </a:custGeom>
            <a:solidFill>
              <a:schemeClr val="bg2">
                <a:alpha val="29000"/>
              </a:schemeClr>
            </a:solidFill>
            <a:ln w="9525">
              <a:noFill/>
              <a:round/>
              <a:headEnd/>
              <a:tailEnd/>
            </a:ln>
          </p:spPr>
          <p:txBody>
            <a:bodyPr/>
            <a:lstStyle/>
            <a:p>
              <a:pPr fontAlgn="auto">
                <a:spcBef>
                  <a:spcPts val="0"/>
                </a:spcBef>
                <a:spcAft>
                  <a:spcPts val="0"/>
                </a:spcAft>
                <a:defRPr/>
              </a:pPr>
              <a:endParaRPr lang="en-US">
                <a:latin typeface="+mn-lt"/>
                <a:cs typeface="+mn-cs"/>
              </a:endParaRPr>
            </a:p>
          </p:txBody>
        </p:sp>
        <p:sp>
          <p:nvSpPr>
            <p:cNvPr id="5" name="Freeform 18"/>
            <p:cNvSpPr>
              <a:spLocks/>
            </p:cNvSpPr>
            <p:nvPr/>
          </p:nvSpPr>
          <p:spPr bwMode="hidden">
            <a:xfrm>
              <a:off x="-308667" y="4319028"/>
              <a:ext cx="8279020" cy="1208091"/>
            </a:xfrm>
            <a:custGeom>
              <a:avLst/>
              <a:gdLst/>
              <a:ahLst/>
              <a:cxnLst>
                <a:cxn ang="0">
                  <a:pos x="5216" y="714"/>
                </a:cxn>
                <a:cxn ang="0">
                  <a:pos x="4984" y="686"/>
                </a:cxn>
                <a:cxn ang="0">
                  <a:pos x="4478" y="610"/>
                </a:cxn>
                <a:cxn ang="0">
                  <a:pos x="3914" y="508"/>
                </a:cxn>
                <a:cxn ang="0">
                  <a:pos x="3286" y="374"/>
                </a:cxn>
                <a:cxn ang="0">
                  <a:pos x="2946" y="296"/>
                </a:cxn>
                <a:cxn ang="0">
                  <a:pos x="2682" y="236"/>
                </a:cxn>
                <a:cxn ang="0">
                  <a:pos x="2430" y="184"/>
                </a:cxn>
                <a:cxn ang="0">
                  <a:pos x="2190" y="140"/>
                </a:cxn>
                <a:cxn ang="0">
                  <a:pos x="1960" y="102"/>
                </a:cxn>
                <a:cxn ang="0">
                  <a:pos x="1740" y="72"/>
                </a:cxn>
                <a:cxn ang="0">
                  <a:pos x="1334" y="28"/>
                </a:cxn>
                <a:cxn ang="0">
                  <a:pos x="970" y="4"/>
                </a:cxn>
                <a:cxn ang="0">
                  <a:pos x="644" y="0"/>
                </a:cxn>
                <a:cxn ang="0">
                  <a:pos x="358" y="10"/>
                </a:cxn>
                <a:cxn ang="0">
                  <a:pos x="110" y="32"/>
                </a:cxn>
                <a:cxn ang="0">
                  <a:pos x="0" y="48"/>
                </a:cxn>
                <a:cxn ang="0">
                  <a:pos x="314" y="86"/>
                </a:cxn>
                <a:cxn ang="0">
                  <a:pos x="652" y="140"/>
                </a:cxn>
                <a:cxn ang="0">
                  <a:pos x="1014" y="210"/>
                </a:cxn>
                <a:cxn ang="0">
                  <a:pos x="1402" y="296"/>
                </a:cxn>
                <a:cxn ang="0">
                  <a:pos x="1756" y="378"/>
                </a:cxn>
                <a:cxn ang="0">
                  <a:pos x="2408" y="516"/>
                </a:cxn>
                <a:cxn ang="0">
                  <a:pos x="2708" y="572"/>
                </a:cxn>
                <a:cxn ang="0">
                  <a:pos x="2992" y="620"/>
                </a:cxn>
                <a:cxn ang="0">
                  <a:pos x="3260" y="662"/>
                </a:cxn>
                <a:cxn ang="0">
                  <a:pos x="3512" y="694"/>
                </a:cxn>
                <a:cxn ang="0">
                  <a:pos x="3750" y="722"/>
                </a:cxn>
                <a:cxn ang="0">
                  <a:pos x="3974" y="740"/>
                </a:cxn>
                <a:cxn ang="0">
                  <a:pos x="4184" y="754"/>
                </a:cxn>
                <a:cxn ang="0">
                  <a:pos x="4384" y="762"/>
                </a:cxn>
                <a:cxn ang="0">
                  <a:pos x="4570" y="762"/>
                </a:cxn>
                <a:cxn ang="0">
                  <a:pos x="4746" y="758"/>
                </a:cxn>
                <a:cxn ang="0">
                  <a:pos x="4912" y="748"/>
                </a:cxn>
                <a:cxn ang="0">
                  <a:pos x="5068" y="732"/>
                </a:cxn>
                <a:cxn ang="0">
                  <a:pos x="5216" y="714"/>
                </a:cxn>
              </a:cxnLst>
              <a:rect l="0" t="0" r="r" b="b"/>
              <a:pathLst>
                <a:path w="5216" h="762">
                  <a:moveTo>
                    <a:pt x="5216" y="714"/>
                  </a:moveTo>
                  <a:lnTo>
                    <a:pt x="5216" y="714"/>
                  </a:lnTo>
                  <a:lnTo>
                    <a:pt x="5102" y="700"/>
                  </a:lnTo>
                  <a:lnTo>
                    <a:pt x="4984" y="686"/>
                  </a:lnTo>
                  <a:lnTo>
                    <a:pt x="4738" y="652"/>
                  </a:lnTo>
                  <a:lnTo>
                    <a:pt x="4478" y="610"/>
                  </a:lnTo>
                  <a:lnTo>
                    <a:pt x="4204" y="564"/>
                  </a:lnTo>
                  <a:lnTo>
                    <a:pt x="3914" y="508"/>
                  </a:lnTo>
                  <a:lnTo>
                    <a:pt x="3608" y="446"/>
                  </a:lnTo>
                  <a:lnTo>
                    <a:pt x="3286" y="374"/>
                  </a:lnTo>
                  <a:lnTo>
                    <a:pt x="2946" y="296"/>
                  </a:lnTo>
                  <a:lnTo>
                    <a:pt x="2946" y="296"/>
                  </a:lnTo>
                  <a:lnTo>
                    <a:pt x="2812" y="266"/>
                  </a:lnTo>
                  <a:lnTo>
                    <a:pt x="2682" y="236"/>
                  </a:lnTo>
                  <a:lnTo>
                    <a:pt x="2556" y="210"/>
                  </a:lnTo>
                  <a:lnTo>
                    <a:pt x="2430" y="184"/>
                  </a:lnTo>
                  <a:lnTo>
                    <a:pt x="2308" y="162"/>
                  </a:lnTo>
                  <a:lnTo>
                    <a:pt x="2190" y="140"/>
                  </a:lnTo>
                  <a:lnTo>
                    <a:pt x="2074" y="120"/>
                  </a:lnTo>
                  <a:lnTo>
                    <a:pt x="1960" y="102"/>
                  </a:lnTo>
                  <a:lnTo>
                    <a:pt x="1850" y="86"/>
                  </a:lnTo>
                  <a:lnTo>
                    <a:pt x="1740" y="72"/>
                  </a:lnTo>
                  <a:lnTo>
                    <a:pt x="1532" y="46"/>
                  </a:lnTo>
                  <a:lnTo>
                    <a:pt x="1334" y="28"/>
                  </a:lnTo>
                  <a:lnTo>
                    <a:pt x="1148" y="14"/>
                  </a:lnTo>
                  <a:lnTo>
                    <a:pt x="970" y="4"/>
                  </a:lnTo>
                  <a:lnTo>
                    <a:pt x="802" y="0"/>
                  </a:lnTo>
                  <a:lnTo>
                    <a:pt x="644" y="0"/>
                  </a:lnTo>
                  <a:lnTo>
                    <a:pt x="496" y="4"/>
                  </a:lnTo>
                  <a:lnTo>
                    <a:pt x="358" y="10"/>
                  </a:lnTo>
                  <a:lnTo>
                    <a:pt x="230" y="20"/>
                  </a:lnTo>
                  <a:lnTo>
                    <a:pt x="110" y="32"/>
                  </a:lnTo>
                  <a:lnTo>
                    <a:pt x="0" y="48"/>
                  </a:lnTo>
                  <a:lnTo>
                    <a:pt x="0" y="48"/>
                  </a:lnTo>
                  <a:lnTo>
                    <a:pt x="154" y="66"/>
                  </a:lnTo>
                  <a:lnTo>
                    <a:pt x="314" y="86"/>
                  </a:lnTo>
                  <a:lnTo>
                    <a:pt x="480" y="112"/>
                  </a:lnTo>
                  <a:lnTo>
                    <a:pt x="652" y="140"/>
                  </a:lnTo>
                  <a:lnTo>
                    <a:pt x="830" y="174"/>
                  </a:lnTo>
                  <a:lnTo>
                    <a:pt x="1014" y="210"/>
                  </a:lnTo>
                  <a:lnTo>
                    <a:pt x="1206" y="250"/>
                  </a:lnTo>
                  <a:lnTo>
                    <a:pt x="1402" y="296"/>
                  </a:lnTo>
                  <a:lnTo>
                    <a:pt x="1402" y="296"/>
                  </a:lnTo>
                  <a:lnTo>
                    <a:pt x="1756" y="378"/>
                  </a:lnTo>
                  <a:lnTo>
                    <a:pt x="2092" y="450"/>
                  </a:lnTo>
                  <a:lnTo>
                    <a:pt x="2408" y="516"/>
                  </a:lnTo>
                  <a:lnTo>
                    <a:pt x="2562" y="544"/>
                  </a:lnTo>
                  <a:lnTo>
                    <a:pt x="2708" y="572"/>
                  </a:lnTo>
                  <a:lnTo>
                    <a:pt x="2852" y="598"/>
                  </a:lnTo>
                  <a:lnTo>
                    <a:pt x="2992" y="620"/>
                  </a:lnTo>
                  <a:lnTo>
                    <a:pt x="3128" y="642"/>
                  </a:lnTo>
                  <a:lnTo>
                    <a:pt x="3260" y="662"/>
                  </a:lnTo>
                  <a:lnTo>
                    <a:pt x="3388" y="678"/>
                  </a:lnTo>
                  <a:lnTo>
                    <a:pt x="3512" y="694"/>
                  </a:lnTo>
                  <a:lnTo>
                    <a:pt x="3632" y="708"/>
                  </a:lnTo>
                  <a:lnTo>
                    <a:pt x="3750" y="722"/>
                  </a:lnTo>
                  <a:lnTo>
                    <a:pt x="3864" y="732"/>
                  </a:lnTo>
                  <a:lnTo>
                    <a:pt x="3974" y="740"/>
                  </a:lnTo>
                  <a:lnTo>
                    <a:pt x="4080" y="748"/>
                  </a:lnTo>
                  <a:lnTo>
                    <a:pt x="4184" y="754"/>
                  </a:lnTo>
                  <a:lnTo>
                    <a:pt x="4286" y="758"/>
                  </a:lnTo>
                  <a:lnTo>
                    <a:pt x="4384" y="762"/>
                  </a:lnTo>
                  <a:lnTo>
                    <a:pt x="4478" y="762"/>
                  </a:lnTo>
                  <a:lnTo>
                    <a:pt x="4570" y="762"/>
                  </a:lnTo>
                  <a:lnTo>
                    <a:pt x="4660" y="760"/>
                  </a:lnTo>
                  <a:lnTo>
                    <a:pt x="4746" y="758"/>
                  </a:lnTo>
                  <a:lnTo>
                    <a:pt x="4830" y="754"/>
                  </a:lnTo>
                  <a:lnTo>
                    <a:pt x="4912" y="748"/>
                  </a:lnTo>
                  <a:lnTo>
                    <a:pt x="4992" y="740"/>
                  </a:lnTo>
                  <a:lnTo>
                    <a:pt x="5068" y="732"/>
                  </a:lnTo>
                  <a:lnTo>
                    <a:pt x="5144" y="724"/>
                  </a:lnTo>
                  <a:lnTo>
                    <a:pt x="5216" y="714"/>
                  </a:lnTo>
                  <a:lnTo>
                    <a:pt x="5216" y="714"/>
                  </a:lnTo>
                  <a:close/>
                </a:path>
              </a:pathLst>
            </a:custGeom>
            <a:solidFill>
              <a:schemeClr val="bg2">
                <a:alpha val="40000"/>
              </a:schemeClr>
            </a:solidFill>
            <a:ln w="9525">
              <a:noFill/>
              <a:round/>
              <a:headEnd/>
              <a:tailEnd/>
            </a:ln>
          </p:spPr>
          <p:txBody>
            <a:bodyPr/>
            <a:lstStyle/>
            <a:p>
              <a:pPr fontAlgn="auto">
                <a:spcBef>
                  <a:spcPts val="0"/>
                </a:spcBef>
                <a:spcAft>
                  <a:spcPts val="0"/>
                </a:spcAft>
                <a:defRPr/>
              </a:pPr>
              <a:endParaRPr lang="en-US">
                <a:latin typeface="+mn-lt"/>
                <a:cs typeface="+mn-cs"/>
              </a:endParaRPr>
            </a:p>
          </p:txBody>
        </p:sp>
        <p:sp>
          <p:nvSpPr>
            <p:cNvPr id="6" name="Freeform 22"/>
            <p:cNvSpPr>
              <a:spLocks/>
            </p:cNvSpPr>
            <p:nvPr/>
          </p:nvSpPr>
          <p:spPr bwMode="hidden">
            <a:xfrm>
              <a:off x="4286" y="4334834"/>
              <a:ext cx="8165219" cy="1101960"/>
            </a:xfrm>
            <a:custGeom>
              <a:avLst/>
              <a:gdLst/>
              <a:ahLst/>
              <a:cxnLst>
                <a:cxn ang="0">
                  <a:pos x="0" y="70"/>
                </a:cxn>
                <a:cxn ang="0">
                  <a:pos x="0" y="70"/>
                </a:cxn>
                <a:cxn ang="0">
                  <a:pos x="18" y="66"/>
                </a:cxn>
                <a:cxn ang="0">
                  <a:pos x="72" y="56"/>
                </a:cxn>
                <a:cxn ang="0">
                  <a:pos x="164" y="42"/>
                </a:cxn>
                <a:cxn ang="0">
                  <a:pos x="224" y="34"/>
                </a:cxn>
                <a:cxn ang="0">
                  <a:pos x="294" y="26"/>
                </a:cxn>
                <a:cxn ang="0">
                  <a:pos x="372" y="20"/>
                </a:cxn>
                <a:cxn ang="0">
                  <a:pos x="462" y="14"/>
                </a:cxn>
                <a:cxn ang="0">
                  <a:pos x="560" y="8"/>
                </a:cxn>
                <a:cxn ang="0">
                  <a:pos x="670" y="4"/>
                </a:cxn>
                <a:cxn ang="0">
                  <a:pos x="790" y="2"/>
                </a:cxn>
                <a:cxn ang="0">
                  <a:pos x="920" y="0"/>
                </a:cxn>
                <a:cxn ang="0">
                  <a:pos x="1060" y="2"/>
                </a:cxn>
                <a:cxn ang="0">
                  <a:pos x="1210" y="6"/>
                </a:cxn>
                <a:cxn ang="0">
                  <a:pos x="1372" y="14"/>
                </a:cxn>
                <a:cxn ang="0">
                  <a:pos x="1544" y="24"/>
                </a:cxn>
                <a:cxn ang="0">
                  <a:pos x="1726" y="40"/>
                </a:cxn>
                <a:cxn ang="0">
                  <a:pos x="1920" y="58"/>
                </a:cxn>
                <a:cxn ang="0">
                  <a:pos x="2126" y="80"/>
                </a:cxn>
                <a:cxn ang="0">
                  <a:pos x="2342" y="106"/>
                </a:cxn>
                <a:cxn ang="0">
                  <a:pos x="2570" y="138"/>
                </a:cxn>
                <a:cxn ang="0">
                  <a:pos x="2808" y="174"/>
                </a:cxn>
                <a:cxn ang="0">
                  <a:pos x="3058" y="216"/>
                </a:cxn>
                <a:cxn ang="0">
                  <a:pos x="3320" y="266"/>
                </a:cxn>
                <a:cxn ang="0">
                  <a:pos x="3594" y="320"/>
                </a:cxn>
                <a:cxn ang="0">
                  <a:pos x="3880" y="380"/>
                </a:cxn>
                <a:cxn ang="0">
                  <a:pos x="4178" y="448"/>
                </a:cxn>
                <a:cxn ang="0">
                  <a:pos x="4488" y="522"/>
                </a:cxn>
                <a:cxn ang="0">
                  <a:pos x="4810" y="604"/>
                </a:cxn>
                <a:cxn ang="0">
                  <a:pos x="5144" y="694"/>
                </a:cxn>
              </a:cxnLst>
              <a:rect l="0" t="0" r="r" b="b"/>
              <a:pathLst>
                <a:path w="5144" h="694">
                  <a:moveTo>
                    <a:pt x="0" y="70"/>
                  </a:moveTo>
                  <a:lnTo>
                    <a:pt x="0" y="70"/>
                  </a:lnTo>
                  <a:lnTo>
                    <a:pt x="18" y="66"/>
                  </a:lnTo>
                  <a:lnTo>
                    <a:pt x="72" y="56"/>
                  </a:lnTo>
                  <a:lnTo>
                    <a:pt x="164" y="42"/>
                  </a:lnTo>
                  <a:lnTo>
                    <a:pt x="224" y="34"/>
                  </a:lnTo>
                  <a:lnTo>
                    <a:pt x="294" y="26"/>
                  </a:lnTo>
                  <a:lnTo>
                    <a:pt x="372" y="20"/>
                  </a:lnTo>
                  <a:lnTo>
                    <a:pt x="462" y="14"/>
                  </a:lnTo>
                  <a:lnTo>
                    <a:pt x="560" y="8"/>
                  </a:lnTo>
                  <a:lnTo>
                    <a:pt x="670" y="4"/>
                  </a:lnTo>
                  <a:lnTo>
                    <a:pt x="790" y="2"/>
                  </a:lnTo>
                  <a:lnTo>
                    <a:pt x="920" y="0"/>
                  </a:lnTo>
                  <a:lnTo>
                    <a:pt x="1060" y="2"/>
                  </a:lnTo>
                  <a:lnTo>
                    <a:pt x="1210" y="6"/>
                  </a:lnTo>
                  <a:lnTo>
                    <a:pt x="1372" y="14"/>
                  </a:lnTo>
                  <a:lnTo>
                    <a:pt x="1544" y="24"/>
                  </a:lnTo>
                  <a:lnTo>
                    <a:pt x="1726" y="40"/>
                  </a:lnTo>
                  <a:lnTo>
                    <a:pt x="1920" y="58"/>
                  </a:lnTo>
                  <a:lnTo>
                    <a:pt x="2126" y="80"/>
                  </a:lnTo>
                  <a:lnTo>
                    <a:pt x="2342" y="106"/>
                  </a:lnTo>
                  <a:lnTo>
                    <a:pt x="2570" y="138"/>
                  </a:lnTo>
                  <a:lnTo>
                    <a:pt x="2808" y="174"/>
                  </a:lnTo>
                  <a:lnTo>
                    <a:pt x="3058" y="216"/>
                  </a:lnTo>
                  <a:lnTo>
                    <a:pt x="3320" y="266"/>
                  </a:lnTo>
                  <a:lnTo>
                    <a:pt x="3594" y="320"/>
                  </a:lnTo>
                  <a:lnTo>
                    <a:pt x="3880" y="380"/>
                  </a:lnTo>
                  <a:lnTo>
                    <a:pt x="4178" y="448"/>
                  </a:lnTo>
                  <a:lnTo>
                    <a:pt x="4488" y="522"/>
                  </a:lnTo>
                  <a:lnTo>
                    <a:pt x="4810" y="604"/>
                  </a:lnTo>
                  <a:lnTo>
                    <a:pt x="5144" y="694"/>
                  </a:lnTo>
                </a:path>
              </a:pathLst>
            </a:custGeom>
            <a:noFill/>
            <a:ln w="12">
              <a:solidFill>
                <a:srgbClr val="FFFFFF"/>
              </a:solidFill>
              <a:prstDash val="solid"/>
              <a:round/>
              <a:headEnd/>
              <a:tailEnd/>
            </a:ln>
          </p:spPr>
          <p:txBody>
            <a:bodyPr/>
            <a:lstStyle/>
            <a:p>
              <a:pPr fontAlgn="auto">
                <a:spcBef>
                  <a:spcPts val="0"/>
                </a:spcBef>
                <a:spcAft>
                  <a:spcPts val="0"/>
                </a:spcAft>
                <a:defRPr/>
              </a:pPr>
              <a:endParaRPr lang="en-US">
                <a:latin typeface="+mn-lt"/>
                <a:cs typeface="+mn-cs"/>
              </a:endParaRPr>
            </a:p>
          </p:txBody>
        </p:sp>
        <p:sp>
          <p:nvSpPr>
            <p:cNvPr id="7" name="Freeform 26"/>
            <p:cNvSpPr>
              <a:spLocks/>
            </p:cNvSpPr>
            <p:nvPr/>
          </p:nvSpPr>
          <p:spPr bwMode="hidden">
            <a:xfrm>
              <a:off x="4155651" y="4316769"/>
              <a:ext cx="4940859" cy="925827"/>
            </a:xfrm>
            <a:custGeom>
              <a:avLst/>
              <a:gdLst/>
              <a:ahLst/>
              <a:cxnLst>
                <a:cxn ang="0">
                  <a:pos x="0" y="584"/>
                </a:cxn>
                <a:cxn ang="0">
                  <a:pos x="0" y="584"/>
                </a:cxn>
                <a:cxn ang="0">
                  <a:pos x="90" y="560"/>
                </a:cxn>
                <a:cxn ang="0">
                  <a:pos x="336" y="498"/>
                </a:cxn>
                <a:cxn ang="0">
                  <a:pos x="506" y="456"/>
                </a:cxn>
                <a:cxn ang="0">
                  <a:pos x="702" y="410"/>
                </a:cxn>
                <a:cxn ang="0">
                  <a:pos x="920" y="360"/>
                </a:cxn>
                <a:cxn ang="0">
                  <a:pos x="1154" y="306"/>
                </a:cxn>
                <a:cxn ang="0">
                  <a:pos x="1402" y="254"/>
                </a:cxn>
                <a:cxn ang="0">
                  <a:pos x="1656" y="202"/>
                </a:cxn>
                <a:cxn ang="0">
                  <a:pos x="1916" y="154"/>
                </a:cxn>
                <a:cxn ang="0">
                  <a:pos x="2174" y="108"/>
                </a:cxn>
                <a:cxn ang="0">
                  <a:pos x="2302" y="88"/>
                </a:cxn>
                <a:cxn ang="0">
                  <a:pos x="2426" y="68"/>
                </a:cxn>
                <a:cxn ang="0">
                  <a:pos x="2550" y="52"/>
                </a:cxn>
                <a:cxn ang="0">
                  <a:pos x="2670" y="36"/>
                </a:cxn>
                <a:cxn ang="0">
                  <a:pos x="2788" y="24"/>
                </a:cxn>
                <a:cxn ang="0">
                  <a:pos x="2900" y="14"/>
                </a:cxn>
                <a:cxn ang="0">
                  <a:pos x="3008" y="6"/>
                </a:cxn>
                <a:cxn ang="0">
                  <a:pos x="3112" y="0"/>
                </a:cxn>
              </a:cxnLst>
              <a:rect l="0" t="0" r="r" b="b"/>
              <a:pathLst>
                <a:path w="3112" h="584">
                  <a:moveTo>
                    <a:pt x="0" y="584"/>
                  </a:moveTo>
                  <a:lnTo>
                    <a:pt x="0" y="584"/>
                  </a:lnTo>
                  <a:lnTo>
                    <a:pt x="90" y="560"/>
                  </a:lnTo>
                  <a:lnTo>
                    <a:pt x="336" y="498"/>
                  </a:lnTo>
                  <a:lnTo>
                    <a:pt x="506" y="456"/>
                  </a:lnTo>
                  <a:lnTo>
                    <a:pt x="702" y="410"/>
                  </a:lnTo>
                  <a:lnTo>
                    <a:pt x="920" y="360"/>
                  </a:lnTo>
                  <a:lnTo>
                    <a:pt x="1154" y="306"/>
                  </a:lnTo>
                  <a:lnTo>
                    <a:pt x="1402" y="254"/>
                  </a:lnTo>
                  <a:lnTo>
                    <a:pt x="1656" y="202"/>
                  </a:lnTo>
                  <a:lnTo>
                    <a:pt x="1916" y="154"/>
                  </a:lnTo>
                  <a:lnTo>
                    <a:pt x="2174" y="108"/>
                  </a:lnTo>
                  <a:lnTo>
                    <a:pt x="2302" y="88"/>
                  </a:lnTo>
                  <a:lnTo>
                    <a:pt x="2426" y="68"/>
                  </a:lnTo>
                  <a:lnTo>
                    <a:pt x="2550" y="52"/>
                  </a:lnTo>
                  <a:lnTo>
                    <a:pt x="2670" y="36"/>
                  </a:lnTo>
                  <a:lnTo>
                    <a:pt x="2788" y="24"/>
                  </a:lnTo>
                  <a:lnTo>
                    <a:pt x="2900" y="14"/>
                  </a:lnTo>
                  <a:lnTo>
                    <a:pt x="3008" y="6"/>
                  </a:lnTo>
                  <a:lnTo>
                    <a:pt x="3112" y="0"/>
                  </a:lnTo>
                </a:path>
              </a:pathLst>
            </a:custGeom>
            <a:noFill/>
            <a:ln w="12">
              <a:solidFill>
                <a:srgbClr val="FFFFFF"/>
              </a:solidFill>
              <a:prstDash val="solid"/>
              <a:round/>
              <a:headEnd/>
              <a:tailEnd/>
            </a:ln>
          </p:spPr>
          <p:txBody>
            <a:bodyPr/>
            <a:lstStyle/>
            <a:p>
              <a:pPr fontAlgn="auto">
                <a:spcBef>
                  <a:spcPts val="0"/>
                </a:spcBef>
                <a:spcAft>
                  <a:spcPts val="0"/>
                </a:spcAft>
                <a:defRPr/>
              </a:pPr>
              <a:endParaRPr lang="en-US">
                <a:latin typeface="+mn-lt"/>
                <a:cs typeface="+mn-cs"/>
              </a:endParaRPr>
            </a:p>
          </p:txBody>
        </p:sp>
        <p:sp useBgFill="1">
          <p:nvSpPr>
            <p:cNvPr id="8" name="Freeform 10"/>
            <p:cNvSpPr>
              <a:spLocks/>
            </p:cNvSpPr>
            <p:nvPr/>
          </p:nvSpPr>
          <p:spPr bwMode="hidden">
            <a:xfrm>
              <a:off x="-3905251" y="4294188"/>
              <a:ext cx="13027839" cy="1892300"/>
            </a:xfrm>
            <a:custGeom>
              <a:avLst/>
              <a:gdLst/>
              <a:ahLst/>
              <a:cxnLst>
                <a:cxn ang="0">
                  <a:pos x="8192" y="512"/>
                </a:cxn>
                <a:cxn ang="0">
                  <a:pos x="8040" y="570"/>
                </a:cxn>
                <a:cxn ang="0">
                  <a:pos x="7878" y="620"/>
                </a:cxn>
                <a:cxn ang="0">
                  <a:pos x="7706" y="666"/>
                </a:cxn>
                <a:cxn ang="0">
                  <a:pos x="7522" y="702"/>
                </a:cxn>
                <a:cxn ang="0">
                  <a:pos x="7322" y="730"/>
                </a:cxn>
                <a:cxn ang="0">
                  <a:pos x="7106" y="750"/>
                </a:cxn>
                <a:cxn ang="0">
                  <a:pos x="6872" y="762"/>
                </a:cxn>
                <a:cxn ang="0">
                  <a:pos x="6618" y="760"/>
                </a:cxn>
                <a:cxn ang="0">
                  <a:pos x="6342" y="750"/>
                </a:cxn>
                <a:cxn ang="0">
                  <a:pos x="6042" y="726"/>
                </a:cxn>
                <a:cxn ang="0">
                  <a:pos x="5716" y="690"/>
                </a:cxn>
                <a:cxn ang="0">
                  <a:pos x="5364" y="642"/>
                </a:cxn>
                <a:cxn ang="0">
                  <a:pos x="4982" y="578"/>
                </a:cxn>
                <a:cxn ang="0">
                  <a:pos x="4568" y="500"/>
                </a:cxn>
                <a:cxn ang="0">
                  <a:pos x="4122" y="406"/>
                </a:cxn>
                <a:cxn ang="0">
                  <a:pos x="3640" y="296"/>
                </a:cxn>
                <a:cxn ang="0">
                  <a:pos x="3396" y="240"/>
                </a:cxn>
                <a:cxn ang="0">
                  <a:pos x="2934" y="148"/>
                </a:cxn>
                <a:cxn ang="0">
                  <a:pos x="2512" y="82"/>
                </a:cxn>
                <a:cxn ang="0">
                  <a:pos x="2126" y="36"/>
                </a:cxn>
                <a:cxn ang="0">
                  <a:pos x="1776" y="10"/>
                </a:cxn>
                <a:cxn ang="0">
                  <a:pos x="1462" y="0"/>
                </a:cxn>
                <a:cxn ang="0">
                  <a:pos x="1182" y="4"/>
                </a:cxn>
                <a:cxn ang="0">
                  <a:pos x="934" y="20"/>
                </a:cxn>
                <a:cxn ang="0">
                  <a:pos x="716" y="44"/>
                </a:cxn>
                <a:cxn ang="0">
                  <a:pos x="530" y="74"/>
                </a:cxn>
                <a:cxn ang="0">
                  <a:pos x="374" y="108"/>
                </a:cxn>
                <a:cxn ang="0">
                  <a:pos x="248" y="144"/>
                </a:cxn>
                <a:cxn ang="0">
                  <a:pos x="148" y="176"/>
                </a:cxn>
                <a:cxn ang="0">
                  <a:pos x="48" y="216"/>
                </a:cxn>
                <a:cxn ang="0">
                  <a:pos x="0" y="240"/>
                </a:cxn>
                <a:cxn ang="0">
                  <a:pos x="8192" y="1192"/>
                </a:cxn>
                <a:cxn ang="0">
                  <a:pos x="8196" y="1186"/>
                </a:cxn>
                <a:cxn ang="0">
                  <a:pos x="8196" y="510"/>
                </a:cxn>
                <a:cxn ang="0">
                  <a:pos x="8192" y="512"/>
                </a:cxn>
              </a:cxnLst>
              <a:rect l="0" t="0" r="r" b="b"/>
              <a:pathLst>
                <a:path w="8196" h="1192">
                  <a:moveTo>
                    <a:pt x="8192" y="512"/>
                  </a:moveTo>
                  <a:lnTo>
                    <a:pt x="8192" y="512"/>
                  </a:lnTo>
                  <a:lnTo>
                    <a:pt x="8116" y="542"/>
                  </a:lnTo>
                  <a:lnTo>
                    <a:pt x="8040" y="570"/>
                  </a:lnTo>
                  <a:lnTo>
                    <a:pt x="7960" y="596"/>
                  </a:lnTo>
                  <a:lnTo>
                    <a:pt x="7878" y="620"/>
                  </a:lnTo>
                  <a:lnTo>
                    <a:pt x="7794" y="644"/>
                  </a:lnTo>
                  <a:lnTo>
                    <a:pt x="7706" y="666"/>
                  </a:lnTo>
                  <a:lnTo>
                    <a:pt x="7616" y="684"/>
                  </a:lnTo>
                  <a:lnTo>
                    <a:pt x="7522" y="702"/>
                  </a:lnTo>
                  <a:lnTo>
                    <a:pt x="7424" y="718"/>
                  </a:lnTo>
                  <a:lnTo>
                    <a:pt x="7322" y="730"/>
                  </a:lnTo>
                  <a:lnTo>
                    <a:pt x="7216" y="742"/>
                  </a:lnTo>
                  <a:lnTo>
                    <a:pt x="7106" y="750"/>
                  </a:lnTo>
                  <a:lnTo>
                    <a:pt x="6992" y="758"/>
                  </a:lnTo>
                  <a:lnTo>
                    <a:pt x="6872" y="762"/>
                  </a:lnTo>
                  <a:lnTo>
                    <a:pt x="6748" y="762"/>
                  </a:lnTo>
                  <a:lnTo>
                    <a:pt x="6618" y="760"/>
                  </a:lnTo>
                  <a:lnTo>
                    <a:pt x="6482" y="756"/>
                  </a:lnTo>
                  <a:lnTo>
                    <a:pt x="6342" y="750"/>
                  </a:lnTo>
                  <a:lnTo>
                    <a:pt x="6196" y="740"/>
                  </a:lnTo>
                  <a:lnTo>
                    <a:pt x="6042" y="726"/>
                  </a:lnTo>
                  <a:lnTo>
                    <a:pt x="5882" y="710"/>
                  </a:lnTo>
                  <a:lnTo>
                    <a:pt x="5716" y="690"/>
                  </a:lnTo>
                  <a:lnTo>
                    <a:pt x="5544" y="668"/>
                  </a:lnTo>
                  <a:lnTo>
                    <a:pt x="5364" y="642"/>
                  </a:lnTo>
                  <a:lnTo>
                    <a:pt x="5176" y="612"/>
                  </a:lnTo>
                  <a:lnTo>
                    <a:pt x="4982" y="578"/>
                  </a:lnTo>
                  <a:lnTo>
                    <a:pt x="4778" y="540"/>
                  </a:lnTo>
                  <a:lnTo>
                    <a:pt x="4568" y="500"/>
                  </a:lnTo>
                  <a:lnTo>
                    <a:pt x="4348" y="454"/>
                  </a:lnTo>
                  <a:lnTo>
                    <a:pt x="4122" y="406"/>
                  </a:lnTo>
                  <a:lnTo>
                    <a:pt x="3886" y="354"/>
                  </a:lnTo>
                  <a:lnTo>
                    <a:pt x="3640" y="296"/>
                  </a:lnTo>
                  <a:lnTo>
                    <a:pt x="3640" y="296"/>
                  </a:lnTo>
                  <a:lnTo>
                    <a:pt x="3396" y="240"/>
                  </a:lnTo>
                  <a:lnTo>
                    <a:pt x="3160" y="192"/>
                  </a:lnTo>
                  <a:lnTo>
                    <a:pt x="2934" y="148"/>
                  </a:lnTo>
                  <a:lnTo>
                    <a:pt x="2718" y="112"/>
                  </a:lnTo>
                  <a:lnTo>
                    <a:pt x="2512" y="82"/>
                  </a:lnTo>
                  <a:lnTo>
                    <a:pt x="2314" y="56"/>
                  </a:lnTo>
                  <a:lnTo>
                    <a:pt x="2126" y="36"/>
                  </a:lnTo>
                  <a:lnTo>
                    <a:pt x="1948" y="20"/>
                  </a:lnTo>
                  <a:lnTo>
                    <a:pt x="1776" y="10"/>
                  </a:lnTo>
                  <a:lnTo>
                    <a:pt x="1616" y="2"/>
                  </a:lnTo>
                  <a:lnTo>
                    <a:pt x="1462" y="0"/>
                  </a:lnTo>
                  <a:lnTo>
                    <a:pt x="1318" y="0"/>
                  </a:lnTo>
                  <a:lnTo>
                    <a:pt x="1182" y="4"/>
                  </a:lnTo>
                  <a:lnTo>
                    <a:pt x="1054" y="10"/>
                  </a:lnTo>
                  <a:lnTo>
                    <a:pt x="934" y="20"/>
                  </a:lnTo>
                  <a:lnTo>
                    <a:pt x="822" y="30"/>
                  </a:lnTo>
                  <a:lnTo>
                    <a:pt x="716" y="44"/>
                  </a:lnTo>
                  <a:lnTo>
                    <a:pt x="620" y="58"/>
                  </a:lnTo>
                  <a:lnTo>
                    <a:pt x="530" y="74"/>
                  </a:lnTo>
                  <a:lnTo>
                    <a:pt x="450" y="92"/>
                  </a:lnTo>
                  <a:lnTo>
                    <a:pt x="374" y="108"/>
                  </a:lnTo>
                  <a:lnTo>
                    <a:pt x="308" y="126"/>
                  </a:lnTo>
                  <a:lnTo>
                    <a:pt x="248" y="144"/>
                  </a:lnTo>
                  <a:lnTo>
                    <a:pt x="194" y="160"/>
                  </a:lnTo>
                  <a:lnTo>
                    <a:pt x="148" y="176"/>
                  </a:lnTo>
                  <a:lnTo>
                    <a:pt x="108" y="192"/>
                  </a:lnTo>
                  <a:lnTo>
                    <a:pt x="48" y="216"/>
                  </a:lnTo>
                  <a:lnTo>
                    <a:pt x="12" y="234"/>
                  </a:lnTo>
                  <a:lnTo>
                    <a:pt x="0" y="240"/>
                  </a:lnTo>
                  <a:lnTo>
                    <a:pt x="0" y="1192"/>
                  </a:lnTo>
                  <a:lnTo>
                    <a:pt x="8192" y="1192"/>
                  </a:lnTo>
                  <a:lnTo>
                    <a:pt x="8192" y="1192"/>
                  </a:lnTo>
                  <a:lnTo>
                    <a:pt x="8196" y="1186"/>
                  </a:lnTo>
                  <a:lnTo>
                    <a:pt x="8196" y="1186"/>
                  </a:lnTo>
                  <a:lnTo>
                    <a:pt x="8196" y="510"/>
                  </a:lnTo>
                  <a:lnTo>
                    <a:pt x="8196" y="510"/>
                  </a:lnTo>
                  <a:lnTo>
                    <a:pt x="8192" y="512"/>
                  </a:lnTo>
                  <a:lnTo>
                    <a:pt x="8192" y="512"/>
                  </a:lnTo>
                  <a:close/>
                </a:path>
              </a:pathLst>
            </a:custGeom>
            <a:ln w="9525">
              <a:noFill/>
              <a:round/>
              <a:headEnd/>
              <a:tailEnd/>
            </a:ln>
          </p:spPr>
          <p:txBody>
            <a:bodyPr/>
            <a:lstStyle/>
            <a:p>
              <a:pPr fontAlgn="auto">
                <a:spcBef>
                  <a:spcPts val="0"/>
                </a:spcBef>
                <a:spcAft>
                  <a:spcPts val="0"/>
                </a:spcAft>
                <a:defRPr/>
              </a:pPr>
              <a:endParaRPr lang="en-US">
                <a:latin typeface="+mn-lt"/>
                <a:cs typeface="+mn-cs"/>
              </a:endParaRPr>
            </a:p>
          </p:txBody>
        </p:sp>
      </p:grpSp>
      <p:sp>
        <p:nvSpPr>
          <p:cNvPr id="9" name="Date Placeholder 1"/>
          <p:cNvSpPr>
            <a:spLocks noGrp="1"/>
          </p:cNvSpPr>
          <p:nvPr>
            <p:ph type="dt" sz="half" idx="10"/>
          </p:nvPr>
        </p:nvSpPr>
        <p:spPr/>
        <p:txBody>
          <a:bodyPr/>
          <a:lstStyle>
            <a:lvl1pPr>
              <a:defRPr/>
            </a:lvl1pPr>
          </a:lstStyle>
          <a:p>
            <a:pPr>
              <a:defRPr/>
            </a:pPr>
            <a:fld id="{B6FDD18C-4E81-4F0B-B683-607D8EECF8F1}" type="datetime1">
              <a:rPr lang="cs-CZ" smtClean="0"/>
              <a:pPr>
                <a:defRPr/>
              </a:pPr>
              <a:t>1.1.2014</a:t>
            </a:fld>
            <a:endParaRPr lang="cs-CZ"/>
          </a:p>
        </p:txBody>
      </p:sp>
      <p:sp>
        <p:nvSpPr>
          <p:cNvPr id="10" name="Footer Placeholder 2"/>
          <p:cNvSpPr>
            <a:spLocks noGrp="1"/>
          </p:cNvSpPr>
          <p:nvPr>
            <p:ph type="ftr" sz="quarter" idx="11"/>
          </p:nvPr>
        </p:nvSpPr>
        <p:spPr/>
        <p:txBody>
          <a:bodyPr/>
          <a:lstStyle>
            <a:lvl1pPr>
              <a:defRPr/>
            </a:lvl1pPr>
          </a:lstStyle>
          <a:p>
            <a:pPr>
              <a:defRPr/>
            </a:pPr>
            <a:endParaRPr lang="cs-CZ"/>
          </a:p>
        </p:txBody>
      </p:sp>
      <p:sp>
        <p:nvSpPr>
          <p:cNvPr id="11" name="Slide Number Placeholder 3"/>
          <p:cNvSpPr>
            <a:spLocks noGrp="1"/>
          </p:cNvSpPr>
          <p:nvPr>
            <p:ph type="sldNum" sz="quarter" idx="12"/>
          </p:nvPr>
        </p:nvSpPr>
        <p:spPr/>
        <p:txBody>
          <a:bodyPr/>
          <a:lstStyle>
            <a:lvl1pPr>
              <a:defRPr/>
            </a:lvl1pPr>
          </a:lstStyle>
          <a:p>
            <a:pPr>
              <a:defRPr/>
            </a:pPr>
            <a:fld id="{BBF1CCB4-1530-4E0A-BE14-4F59731B2825}" type="slidenum">
              <a:rPr lang="cs-CZ" smtClean="0"/>
              <a:pPr>
                <a:defRPr/>
              </a:pPr>
              <a:t>‹#›</a:t>
            </a:fld>
            <a:endParaRPr lang="cs-CZ"/>
          </a:p>
        </p:txBody>
      </p:sp>
    </p:spTree>
  </p:cSld>
  <p:clrMapOvr>
    <a:masterClrMapping/>
  </p:clrMapOvr>
  <p:transition spd="slow">
    <p:push dir="u"/>
  </p:transition>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Obsah s titulkem">
    <p:spTree>
      <p:nvGrpSpPr>
        <p:cNvPr id="1" name=""/>
        <p:cNvGrpSpPr/>
        <p:nvPr/>
      </p:nvGrpSpPr>
      <p:grpSpPr>
        <a:xfrm>
          <a:off x="0" y="0"/>
          <a:ext cx="0" cy="0"/>
          <a:chOff x="0" y="0"/>
          <a:chExt cx="0" cy="0"/>
        </a:xfrm>
      </p:grpSpPr>
      <p:sp>
        <p:nvSpPr>
          <p:cNvPr id="5" name="Rounded Rectangle 14"/>
          <p:cNvSpPr/>
          <p:nvPr/>
        </p:nvSpPr>
        <p:spPr>
          <a:xfrm>
            <a:off x="228600" y="228600"/>
            <a:ext cx="8696325" cy="1427163"/>
          </a:xfrm>
          <a:prstGeom prst="roundRect">
            <a:avLst>
              <a:gd name="adj" fmla="val 7136"/>
            </a:avLst>
          </a:prstGeom>
          <a:gradFill>
            <a:gsLst>
              <a:gs pos="0">
                <a:schemeClr val="accent1">
                  <a:lumMod val="75000"/>
                </a:schemeClr>
              </a:gs>
              <a:gs pos="90000">
                <a:schemeClr val="accent1">
                  <a:lumMod val="60000"/>
                  <a:lumOff val="40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endParaRPr lang="en-US"/>
          </a:p>
        </p:txBody>
      </p:sp>
      <p:grpSp>
        <p:nvGrpSpPr>
          <p:cNvPr id="2" name="Group 23"/>
          <p:cNvGrpSpPr>
            <a:grpSpLocks noChangeAspect="1"/>
          </p:cNvGrpSpPr>
          <p:nvPr/>
        </p:nvGrpSpPr>
        <p:grpSpPr bwMode="auto">
          <a:xfrm>
            <a:off x="211138" y="714375"/>
            <a:ext cx="8723312" cy="1331913"/>
            <a:chOff x="-3905250" y="4294188"/>
            <a:chExt cx="13011150" cy="1892300"/>
          </a:xfrm>
        </p:grpSpPr>
        <p:sp>
          <p:nvSpPr>
            <p:cNvPr id="7" name="Freeform 14"/>
            <p:cNvSpPr>
              <a:spLocks/>
            </p:cNvSpPr>
            <p:nvPr/>
          </p:nvSpPr>
          <p:spPr bwMode="hidden">
            <a:xfrm>
              <a:off x="4810681" y="4501687"/>
              <a:ext cx="4295219" cy="1014940"/>
            </a:xfrm>
            <a:custGeom>
              <a:avLst/>
              <a:gdLst/>
              <a:ahLst/>
              <a:cxnLst>
                <a:cxn ang="0">
                  <a:pos x="2700" y="0"/>
                </a:cxn>
                <a:cxn ang="0">
                  <a:pos x="2700" y="0"/>
                </a:cxn>
                <a:cxn ang="0">
                  <a:pos x="2586" y="18"/>
                </a:cxn>
                <a:cxn ang="0">
                  <a:pos x="2470" y="38"/>
                </a:cxn>
                <a:cxn ang="0">
                  <a:pos x="2352" y="60"/>
                </a:cxn>
                <a:cxn ang="0">
                  <a:pos x="2230" y="82"/>
                </a:cxn>
                <a:cxn ang="0">
                  <a:pos x="2106" y="108"/>
                </a:cxn>
                <a:cxn ang="0">
                  <a:pos x="1978" y="134"/>
                </a:cxn>
                <a:cxn ang="0">
                  <a:pos x="1848" y="164"/>
                </a:cxn>
                <a:cxn ang="0">
                  <a:pos x="1714" y="194"/>
                </a:cxn>
                <a:cxn ang="0">
                  <a:pos x="1714" y="194"/>
                </a:cxn>
                <a:cxn ang="0">
                  <a:pos x="1472" y="252"/>
                </a:cxn>
                <a:cxn ang="0">
                  <a:pos x="1236" y="304"/>
                </a:cxn>
                <a:cxn ang="0">
                  <a:pos x="1010" y="352"/>
                </a:cxn>
                <a:cxn ang="0">
                  <a:pos x="792" y="398"/>
                </a:cxn>
                <a:cxn ang="0">
                  <a:pos x="584" y="438"/>
                </a:cxn>
                <a:cxn ang="0">
                  <a:pos x="382" y="474"/>
                </a:cxn>
                <a:cxn ang="0">
                  <a:pos x="188" y="508"/>
                </a:cxn>
                <a:cxn ang="0">
                  <a:pos x="0" y="538"/>
                </a:cxn>
                <a:cxn ang="0">
                  <a:pos x="0" y="538"/>
                </a:cxn>
                <a:cxn ang="0">
                  <a:pos x="130" y="556"/>
                </a:cxn>
                <a:cxn ang="0">
                  <a:pos x="254" y="572"/>
                </a:cxn>
                <a:cxn ang="0">
                  <a:pos x="374" y="586"/>
                </a:cxn>
                <a:cxn ang="0">
                  <a:pos x="492" y="598"/>
                </a:cxn>
                <a:cxn ang="0">
                  <a:pos x="606" y="610"/>
                </a:cxn>
                <a:cxn ang="0">
                  <a:pos x="716" y="618"/>
                </a:cxn>
                <a:cxn ang="0">
                  <a:pos x="822" y="626"/>
                </a:cxn>
                <a:cxn ang="0">
                  <a:pos x="926" y="632"/>
                </a:cxn>
                <a:cxn ang="0">
                  <a:pos x="1028" y="636"/>
                </a:cxn>
                <a:cxn ang="0">
                  <a:pos x="1126" y="638"/>
                </a:cxn>
                <a:cxn ang="0">
                  <a:pos x="1220" y="640"/>
                </a:cxn>
                <a:cxn ang="0">
                  <a:pos x="1312" y="640"/>
                </a:cxn>
                <a:cxn ang="0">
                  <a:pos x="1402" y="638"/>
                </a:cxn>
                <a:cxn ang="0">
                  <a:pos x="1490" y="636"/>
                </a:cxn>
                <a:cxn ang="0">
                  <a:pos x="1574" y="632"/>
                </a:cxn>
                <a:cxn ang="0">
                  <a:pos x="1656" y="626"/>
                </a:cxn>
                <a:cxn ang="0">
                  <a:pos x="1734" y="620"/>
                </a:cxn>
                <a:cxn ang="0">
                  <a:pos x="1812" y="612"/>
                </a:cxn>
                <a:cxn ang="0">
                  <a:pos x="1886" y="602"/>
                </a:cxn>
                <a:cxn ang="0">
                  <a:pos x="1960" y="592"/>
                </a:cxn>
                <a:cxn ang="0">
                  <a:pos x="2030" y="580"/>
                </a:cxn>
                <a:cxn ang="0">
                  <a:pos x="2100" y="568"/>
                </a:cxn>
                <a:cxn ang="0">
                  <a:pos x="2166" y="554"/>
                </a:cxn>
                <a:cxn ang="0">
                  <a:pos x="2232" y="540"/>
                </a:cxn>
                <a:cxn ang="0">
                  <a:pos x="2296" y="524"/>
                </a:cxn>
                <a:cxn ang="0">
                  <a:pos x="2358" y="508"/>
                </a:cxn>
                <a:cxn ang="0">
                  <a:pos x="2418" y="490"/>
                </a:cxn>
                <a:cxn ang="0">
                  <a:pos x="2478" y="472"/>
                </a:cxn>
                <a:cxn ang="0">
                  <a:pos x="2592" y="432"/>
                </a:cxn>
                <a:cxn ang="0">
                  <a:pos x="2702" y="390"/>
                </a:cxn>
                <a:cxn ang="0">
                  <a:pos x="2702" y="390"/>
                </a:cxn>
                <a:cxn ang="0">
                  <a:pos x="2706" y="388"/>
                </a:cxn>
                <a:cxn ang="0">
                  <a:pos x="2706" y="388"/>
                </a:cxn>
                <a:cxn ang="0">
                  <a:pos x="2706" y="0"/>
                </a:cxn>
                <a:cxn ang="0">
                  <a:pos x="2706" y="0"/>
                </a:cxn>
                <a:cxn ang="0">
                  <a:pos x="2700" y="0"/>
                </a:cxn>
                <a:cxn ang="0">
                  <a:pos x="2700" y="0"/>
                </a:cxn>
              </a:cxnLst>
              <a:rect l="0" t="0" r="r" b="b"/>
              <a:pathLst>
                <a:path w="2706" h="640">
                  <a:moveTo>
                    <a:pt x="2700" y="0"/>
                  </a:moveTo>
                  <a:lnTo>
                    <a:pt x="2700" y="0"/>
                  </a:lnTo>
                  <a:lnTo>
                    <a:pt x="2586" y="18"/>
                  </a:lnTo>
                  <a:lnTo>
                    <a:pt x="2470" y="38"/>
                  </a:lnTo>
                  <a:lnTo>
                    <a:pt x="2352" y="60"/>
                  </a:lnTo>
                  <a:lnTo>
                    <a:pt x="2230" y="82"/>
                  </a:lnTo>
                  <a:lnTo>
                    <a:pt x="2106" y="108"/>
                  </a:lnTo>
                  <a:lnTo>
                    <a:pt x="1978" y="134"/>
                  </a:lnTo>
                  <a:lnTo>
                    <a:pt x="1848" y="164"/>
                  </a:lnTo>
                  <a:lnTo>
                    <a:pt x="1714" y="194"/>
                  </a:lnTo>
                  <a:lnTo>
                    <a:pt x="1714" y="194"/>
                  </a:lnTo>
                  <a:lnTo>
                    <a:pt x="1472" y="252"/>
                  </a:lnTo>
                  <a:lnTo>
                    <a:pt x="1236" y="304"/>
                  </a:lnTo>
                  <a:lnTo>
                    <a:pt x="1010" y="352"/>
                  </a:lnTo>
                  <a:lnTo>
                    <a:pt x="792" y="398"/>
                  </a:lnTo>
                  <a:lnTo>
                    <a:pt x="584" y="438"/>
                  </a:lnTo>
                  <a:lnTo>
                    <a:pt x="382" y="474"/>
                  </a:lnTo>
                  <a:lnTo>
                    <a:pt x="188" y="508"/>
                  </a:lnTo>
                  <a:lnTo>
                    <a:pt x="0" y="538"/>
                  </a:lnTo>
                  <a:lnTo>
                    <a:pt x="0" y="538"/>
                  </a:lnTo>
                  <a:lnTo>
                    <a:pt x="130" y="556"/>
                  </a:lnTo>
                  <a:lnTo>
                    <a:pt x="254" y="572"/>
                  </a:lnTo>
                  <a:lnTo>
                    <a:pt x="374" y="586"/>
                  </a:lnTo>
                  <a:lnTo>
                    <a:pt x="492" y="598"/>
                  </a:lnTo>
                  <a:lnTo>
                    <a:pt x="606" y="610"/>
                  </a:lnTo>
                  <a:lnTo>
                    <a:pt x="716" y="618"/>
                  </a:lnTo>
                  <a:lnTo>
                    <a:pt x="822" y="626"/>
                  </a:lnTo>
                  <a:lnTo>
                    <a:pt x="926" y="632"/>
                  </a:lnTo>
                  <a:lnTo>
                    <a:pt x="1028" y="636"/>
                  </a:lnTo>
                  <a:lnTo>
                    <a:pt x="1126" y="638"/>
                  </a:lnTo>
                  <a:lnTo>
                    <a:pt x="1220" y="640"/>
                  </a:lnTo>
                  <a:lnTo>
                    <a:pt x="1312" y="640"/>
                  </a:lnTo>
                  <a:lnTo>
                    <a:pt x="1402" y="638"/>
                  </a:lnTo>
                  <a:lnTo>
                    <a:pt x="1490" y="636"/>
                  </a:lnTo>
                  <a:lnTo>
                    <a:pt x="1574" y="632"/>
                  </a:lnTo>
                  <a:lnTo>
                    <a:pt x="1656" y="626"/>
                  </a:lnTo>
                  <a:lnTo>
                    <a:pt x="1734" y="620"/>
                  </a:lnTo>
                  <a:lnTo>
                    <a:pt x="1812" y="612"/>
                  </a:lnTo>
                  <a:lnTo>
                    <a:pt x="1886" y="602"/>
                  </a:lnTo>
                  <a:lnTo>
                    <a:pt x="1960" y="592"/>
                  </a:lnTo>
                  <a:lnTo>
                    <a:pt x="2030" y="580"/>
                  </a:lnTo>
                  <a:lnTo>
                    <a:pt x="2100" y="568"/>
                  </a:lnTo>
                  <a:lnTo>
                    <a:pt x="2166" y="554"/>
                  </a:lnTo>
                  <a:lnTo>
                    <a:pt x="2232" y="540"/>
                  </a:lnTo>
                  <a:lnTo>
                    <a:pt x="2296" y="524"/>
                  </a:lnTo>
                  <a:lnTo>
                    <a:pt x="2358" y="508"/>
                  </a:lnTo>
                  <a:lnTo>
                    <a:pt x="2418" y="490"/>
                  </a:lnTo>
                  <a:lnTo>
                    <a:pt x="2478" y="472"/>
                  </a:lnTo>
                  <a:lnTo>
                    <a:pt x="2592" y="432"/>
                  </a:lnTo>
                  <a:lnTo>
                    <a:pt x="2702" y="390"/>
                  </a:lnTo>
                  <a:lnTo>
                    <a:pt x="2702" y="390"/>
                  </a:lnTo>
                  <a:lnTo>
                    <a:pt x="2706" y="388"/>
                  </a:lnTo>
                  <a:lnTo>
                    <a:pt x="2706" y="388"/>
                  </a:lnTo>
                  <a:lnTo>
                    <a:pt x="2706" y="0"/>
                  </a:lnTo>
                  <a:lnTo>
                    <a:pt x="2706" y="0"/>
                  </a:lnTo>
                  <a:lnTo>
                    <a:pt x="2700" y="0"/>
                  </a:lnTo>
                  <a:lnTo>
                    <a:pt x="2700" y="0"/>
                  </a:lnTo>
                  <a:close/>
                </a:path>
              </a:pathLst>
            </a:custGeom>
            <a:solidFill>
              <a:schemeClr val="bg2">
                <a:alpha val="29000"/>
              </a:schemeClr>
            </a:solidFill>
            <a:ln w="9525">
              <a:noFill/>
              <a:round/>
              <a:headEnd/>
              <a:tailEnd/>
            </a:ln>
          </p:spPr>
          <p:txBody>
            <a:bodyPr/>
            <a:lstStyle/>
            <a:p>
              <a:pPr fontAlgn="auto">
                <a:spcBef>
                  <a:spcPts val="0"/>
                </a:spcBef>
                <a:spcAft>
                  <a:spcPts val="0"/>
                </a:spcAft>
                <a:defRPr/>
              </a:pPr>
              <a:endParaRPr lang="en-US">
                <a:latin typeface="+mn-lt"/>
                <a:cs typeface="+mn-cs"/>
              </a:endParaRPr>
            </a:p>
          </p:txBody>
        </p:sp>
        <p:sp>
          <p:nvSpPr>
            <p:cNvPr id="8" name="Freeform 18"/>
            <p:cNvSpPr>
              <a:spLocks/>
            </p:cNvSpPr>
            <p:nvPr/>
          </p:nvSpPr>
          <p:spPr bwMode="hidden">
            <a:xfrm>
              <a:off x="-308538" y="4318998"/>
              <a:ext cx="8280254" cy="1208906"/>
            </a:xfrm>
            <a:custGeom>
              <a:avLst/>
              <a:gdLst/>
              <a:ahLst/>
              <a:cxnLst>
                <a:cxn ang="0">
                  <a:pos x="5216" y="714"/>
                </a:cxn>
                <a:cxn ang="0">
                  <a:pos x="4984" y="686"/>
                </a:cxn>
                <a:cxn ang="0">
                  <a:pos x="4478" y="610"/>
                </a:cxn>
                <a:cxn ang="0">
                  <a:pos x="3914" y="508"/>
                </a:cxn>
                <a:cxn ang="0">
                  <a:pos x="3286" y="374"/>
                </a:cxn>
                <a:cxn ang="0">
                  <a:pos x="2946" y="296"/>
                </a:cxn>
                <a:cxn ang="0">
                  <a:pos x="2682" y="236"/>
                </a:cxn>
                <a:cxn ang="0">
                  <a:pos x="2430" y="184"/>
                </a:cxn>
                <a:cxn ang="0">
                  <a:pos x="2190" y="140"/>
                </a:cxn>
                <a:cxn ang="0">
                  <a:pos x="1960" y="102"/>
                </a:cxn>
                <a:cxn ang="0">
                  <a:pos x="1740" y="72"/>
                </a:cxn>
                <a:cxn ang="0">
                  <a:pos x="1334" y="28"/>
                </a:cxn>
                <a:cxn ang="0">
                  <a:pos x="970" y="4"/>
                </a:cxn>
                <a:cxn ang="0">
                  <a:pos x="644" y="0"/>
                </a:cxn>
                <a:cxn ang="0">
                  <a:pos x="358" y="10"/>
                </a:cxn>
                <a:cxn ang="0">
                  <a:pos x="110" y="32"/>
                </a:cxn>
                <a:cxn ang="0">
                  <a:pos x="0" y="48"/>
                </a:cxn>
                <a:cxn ang="0">
                  <a:pos x="314" y="86"/>
                </a:cxn>
                <a:cxn ang="0">
                  <a:pos x="652" y="140"/>
                </a:cxn>
                <a:cxn ang="0">
                  <a:pos x="1014" y="210"/>
                </a:cxn>
                <a:cxn ang="0">
                  <a:pos x="1402" y="296"/>
                </a:cxn>
                <a:cxn ang="0">
                  <a:pos x="1756" y="378"/>
                </a:cxn>
                <a:cxn ang="0">
                  <a:pos x="2408" y="516"/>
                </a:cxn>
                <a:cxn ang="0">
                  <a:pos x="2708" y="572"/>
                </a:cxn>
                <a:cxn ang="0">
                  <a:pos x="2992" y="620"/>
                </a:cxn>
                <a:cxn ang="0">
                  <a:pos x="3260" y="662"/>
                </a:cxn>
                <a:cxn ang="0">
                  <a:pos x="3512" y="694"/>
                </a:cxn>
                <a:cxn ang="0">
                  <a:pos x="3750" y="722"/>
                </a:cxn>
                <a:cxn ang="0">
                  <a:pos x="3974" y="740"/>
                </a:cxn>
                <a:cxn ang="0">
                  <a:pos x="4184" y="754"/>
                </a:cxn>
                <a:cxn ang="0">
                  <a:pos x="4384" y="762"/>
                </a:cxn>
                <a:cxn ang="0">
                  <a:pos x="4570" y="762"/>
                </a:cxn>
                <a:cxn ang="0">
                  <a:pos x="4746" y="758"/>
                </a:cxn>
                <a:cxn ang="0">
                  <a:pos x="4912" y="748"/>
                </a:cxn>
                <a:cxn ang="0">
                  <a:pos x="5068" y="732"/>
                </a:cxn>
                <a:cxn ang="0">
                  <a:pos x="5216" y="714"/>
                </a:cxn>
              </a:cxnLst>
              <a:rect l="0" t="0" r="r" b="b"/>
              <a:pathLst>
                <a:path w="5216" h="762">
                  <a:moveTo>
                    <a:pt x="5216" y="714"/>
                  </a:moveTo>
                  <a:lnTo>
                    <a:pt x="5216" y="714"/>
                  </a:lnTo>
                  <a:lnTo>
                    <a:pt x="5102" y="700"/>
                  </a:lnTo>
                  <a:lnTo>
                    <a:pt x="4984" y="686"/>
                  </a:lnTo>
                  <a:lnTo>
                    <a:pt x="4738" y="652"/>
                  </a:lnTo>
                  <a:lnTo>
                    <a:pt x="4478" y="610"/>
                  </a:lnTo>
                  <a:lnTo>
                    <a:pt x="4204" y="564"/>
                  </a:lnTo>
                  <a:lnTo>
                    <a:pt x="3914" y="508"/>
                  </a:lnTo>
                  <a:lnTo>
                    <a:pt x="3608" y="446"/>
                  </a:lnTo>
                  <a:lnTo>
                    <a:pt x="3286" y="374"/>
                  </a:lnTo>
                  <a:lnTo>
                    <a:pt x="2946" y="296"/>
                  </a:lnTo>
                  <a:lnTo>
                    <a:pt x="2946" y="296"/>
                  </a:lnTo>
                  <a:lnTo>
                    <a:pt x="2812" y="266"/>
                  </a:lnTo>
                  <a:lnTo>
                    <a:pt x="2682" y="236"/>
                  </a:lnTo>
                  <a:lnTo>
                    <a:pt x="2556" y="210"/>
                  </a:lnTo>
                  <a:lnTo>
                    <a:pt x="2430" y="184"/>
                  </a:lnTo>
                  <a:lnTo>
                    <a:pt x="2308" y="162"/>
                  </a:lnTo>
                  <a:lnTo>
                    <a:pt x="2190" y="140"/>
                  </a:lnTo>
                  <a:lnTo>
                    <a:pt x="2074" y="120"/>
                  </a:lnTo>
                  <a:lnTo>
                    <a:pt x="1960" y="102"/>
                  </a:lnTo>
                  <a:lnTo>
                    <a:pt x="1850" y="86"/>
                  </a:lnTo>
                  <a:lnTo>
                    <a:pt x="1740" y="72"/>
                  </a:lnTo>
                  <a:lnTo>
                    <a:pt x="1532" y="46"/>
                  </a:lnTo>
                  <a:lnTo>
                    <a:pt x="1334" y="28"/>
                  </a:lnTo>
                  <a:lnTo>
                    <a:pt x="1148" y="14"/>
                  </a:lnTo>
                  <a:lnTo>
                    <a:pt x="970" y="4"/>
                  </a:lnTo>
                  <a:lnTo>
                    <a:pt x="802" y="0"/>
                  </a:lnTo>
                  <a:lnTo>
                    <a:pt x="644" y="0"/>
                  </a:lnTo>
                  <a:lnTo>
                    <a:pt x="496" y="4"/>
                  </a:lnTo>
                  <a:lnTo>
                    <a:pt x="358" y="10"/>
                  </a:lnTo>
                  <a:lnTo>
                    <a:pt x="230" y="20"/>
                  </a:lnTo>
                  <a:lnTo>
                    <a:pt x="110" y="32"/>
                  </a:lnTo>
                  <a:lnTo>
                    <a:pt x="0" y="48"/>
                  </a:lnTo>
                  <a:lnTo>
                    <a:pt x="0" y="48"/>
                  </a:lnTo>
                  <a:lnTo>
                    <a:pt x="154" y="66"/>
                  </a:lnTo>
                  <a:lnTo>
                    <a:pt x="314" y="86"/>
                  </a:lnTo>
                  <a:lnTo>
                    <a:pt x="480" y="112"/>
                  </a:lnTo>
                  <a:lnTo>
                    <a:pt x="652" y="140"/>
                  </a:lnTo>
                  <a:lnTo>
                    <a:pt x="830" y="174"/>
                  </a:lnTo>
                  <a:lnTo>
                    <a:pt x="1014" y="210"/>
                  </a:lnTo>
                  <a:lnTo>
                    <a:pt x="1206" y="250"/>
                  </a:lnTo>
                  <a:lnTo>
                    <a:pt x="1402" y="296"/>
                  </a:lnTo>
                  <a:lnTo>
                    <a:pt x="1402" y="296"/>
                  </a:lnTo>
                  <a:lnTo>
                    <a:pt x="1756" y="378"/>
                  </a:lnTo>
                  <a:lnTo>
                    <a:pt x="2092" y="450"/>
                  </a:lnTo>
                  <a:lnTo>
                    <a:pt x="2408" y="516"/>
                  </a:lnTo>
                  <a:lnTo>
                    <a:pt x="2562" y="544"/>
                  </a:lnTo>
                  <a:lnTo>
                    <a:pt x="2708" y="572"/>
                  </a:lnTo>
                  <a:lnTo>
                    <a:pt x="2852" y="598"/>
                  </a:lnTo>
                  <a:lnTo>
                    <a:pt x="2992" y="620"/>
                  </a:lnTo>
                  <a:lnTo>
                    <a:pt x="3128" y="642"/>
                  </a:lnTo>
                  <a:lnTo>
                    <a:pt x="3260" y="662"/>
                  </a:lnTo>
                  <a:lnTo>
                    <a:pt x="3388" y="678"/>
                  </a:lnTo>
                  <a:lnTo>
                    <a:pt x="3512" y="694"/>
                  </a:lnTo>
                  <a:lnTo>
                    <a:pt x="3632" y="708"/>
                  </a:lnTo>
                  <a:lnTo>
                    <a:pt x="3750" y="722"/>
                  </a:lnTo>
                  <a:lnTo>
                    <a:pt x="3864" y="732"/>
                  </a:lnTo>
                  <a:lnTo>
                    <a:pt x="3974" y="740"/>
                  </a:lnTo>
                  <a:lnTo>
                    <a:pt x="4080" y="748"/>
                  </a:lnTo>
                  <a:lnTo>
                    <a:pt x="4184" y="754"/>
                  </a:lnTo>
                  <a:lnTo>
                    <a:pt x="4286" y="758"/>
                  </a:lnTo>
                  <a:lnTo>
                    <a:pt x="4384" y="762"/>
                  </a:lnTo>
                  <a:lnTo>
                    <a:pt x="4478" y="762"/>
                  </a:lnTo>
                  <a:lnTo>
                    <a:pt x="4570" y="762"/>
                  </a:lnTo>
                  <a:lnTo>
                    <a:pt x="4660" y="760"/>
                  </a:lnTo>
                  <a:lnTo>
                    <a:pt x="4746" y="758"/>
                  </a:lnTo>
                  <a:lnTo>
                    <a:pt x="4830" y="754"/>
                  </a:lnTo>
                  <a:lnTo>
                    <a:pt x="4912" y="748"/>
                  </a:lnTo>
                  <a:lnTo>
                    <a:pt x="4992" y="740"/>
                  </a:lnTo>
                  <a:lnTo>
                    <a:pt x="5068" y="732"/>
                  </a:lnTo>
                  <a:lnTo>
                    <a:pt x="5144" y="724"/>
                  </a:lnTo>
                  <a:lnTo>
                    <a:pt x="5216" y="714"/>
                  </a:lnTo>
                  <a:lnTo>
                    <a:pt x="5216" y="714"/>
                  </a:lnTo>
                  <a:close/>
                </a:path>
              </a:pathLst>
            </a:custGeom>
            <a:solidFill>
              <a:schemeClr val="bg2">
                <a:alpha val="40000"/>
              </a:schemeClr>
            </a:solidFill>
            <a:ln w="9525">
              <a:noFill/>
              <a:round/>
              <a:headEnd/>
              <a:tailEnd/>
            </a:ln>
          </p:spPr>
          <p:txBody>
            <a:bodyPr/>
            <a:lstStyle/>
            <a:p>
              <a:pPr fontAlgn="auto">
                <a:spcBef>
                  <a:spcPts val="0"/>
                </a:spcBef>
                <a:spcAft>
                  <a:spcPts val="0"/>
                </a:spcAft>
                <a:defRPr/>
              </a:pPr>
              <a:endParaRPr lang="en-US">
                <a:latin typeface="+mn-lt"/>
                <a:cs typeface="+mn-cs"/>
              </a:endParaRPr>
            </a:p>
          </p:txBody>
        </p:sp>
        <p:sp>
          <p:nvSpPr>
            <p:cNvPr id="9" name="Freeform 22"/>
            <p:cNvSpPr>
              <a:spLocks/>
            </p:cNvSpPr>
            <p:nvPr/>
          </p:nvSpPr>
          <p:spPr bwMode="hidden">
            <a:xfrm>
              <a:off x="4014" y="4334786"/>
              <a:ext cx="8164231" cy="1102902"/>
            </a:xfrm>
            <a:custGeom>
              <a:avLst/>
              <a:gdLst/>
              <a:ahLst/>
              <a:cxnLst>
                <a:cxn ang="0">
                  <a:pos x="0" y="70"/>
                </a:cxn>
                <a:cxn ang="0">
                  <a:pos x="0" y="70"/>
                </a:cxn>
                <a:cxn ang="0">
                  <a:pos x="18" y="66"/>
                </a:cxn>
                <a:cxn ang="0">
                  <a:pos x="72" y="56"/>
                </a:cxn>
                <a:cxn ang="0">
                  <a:pos x="164" y="42"/>
                </a:cxn>
                <a:cxn ang="0">
                  <a:pos x="224" y="34"/>
                </a:cxn>
                <a:cxn ang="0">
                  <a:pos x="294" y="26"/>
                </a:cxn>
                <a:cxn ang="0">
                  <a:pos x="372" y="20"/>
                </a:cxn>
                <a:cxn ang="0">
                  <a:pos x="462" y="14"/>
                </a:cxn>
                <a:cxn ang="0">
                  <a:pos x="560" y="8"/>
                </a:cxn>
                <a:cxn ang="0">
                  <a:pos x="670" y="4"/>
                </a:cxn>
                <a:cxn ang="0">
                  <a:pos x="790" y="2"/>
                </a:cxn>
                <a:cxn ang="0">
                  <a:pos x="920" y="0"/>
                </a:cxn>
                <a:cxn ang="0">
                  <a:pos x="1060" y="2"/>
                </a:cxn>
                <a:cxn ang="0">
                  <a:pos x="1210" y="6"/>
                </a:cxn>
                <a:cxn ang="0">
                  <a:pos x="1372" y="14"/>
                </a:cxn>
                <a:cxn ang="0">
                  <a:pos x="1544" y="24"/>
                </a:cxn>
                <a:cxn ang="0">
                  <a:pos x="1726" y="40"/>
                </a:cxn>
                <a:cxn ang="0">
                  <a:pos x="1920" y="58"/>
                </a:cxn>
                <a:cxn ang="0">
                  <a:pos x="2126" y="80"/>
                </a:cxn>
                <a:cxn ang="0">
                  <a:pos x="2342" y="106"/>
                </a:cxn>
                <a:cxn ang="0">
                  <a:pos x="2570" y="138"/>
                </a:cxn>
                <a:cxn ang="0">
                  <a:pos x="2808" y="174"/>
                </a:cxn>
                <a:cxn ang="0">
                  <a:pos x="3058" y="216"/>
                </a:cxn>
                <a:cxn ang="0">
                  <a:pos x="3320" y="266"/>
                </a:cxn>
                <a:cxn ang="0">
                  <a:pos x="3594" y="320"/>
                </a:cxn>
                <a:cxn ang="0">
                  <a:pos x="3880" y="380"/>
                </a:cxn>
                <a:cxn ang="0">
                  <a:pos x="4178" y="448"/>
                </a:cxn>
                <a:cxn ang="0">
                  <a:pos x="4488" y="522"/>
                </a:cxn>
                <a:cxn ang="0">
                  <a:pos x="4810" y="604"/>
                </a:cxn>
                <a:cxn ang="0">
                  <a:pos x="5144" y="694"/>
                </a:cxn>
              </a:cxnLst>
              <a:rect l="0" t="0" r="r" b="b"/>
              <a:pathLst>
                <a:path w="5144" h="694">
                  <a:moveTo>
                    <a:pt x="0" y="70"/>
                  </a:moveTo>
                  <a:lnTo>
                    <a:pt x="0" y="70"/>
                  </a:lnTo>
                  <a:lnTo>
                    <a:pt x="18" y="66"/>
                  </a:lnTo>
                  <a:lnTo>
                    <a:pt x="72" y="56"/>
                  </a:lnTo>
                  <a:lnTo>
                    <a:pt x="164" y="42"/>
                  </a:lnTo>
                  <a:lnTo>
                    <a:pt x="224" y="34"/>
                  </a:lnTo>
                  <a:lnTo>
                    <a:pt x="294" y="26"/>
                  </a:lnTo>
                  <a:lnTo>
                    <a:pt x="372" y="20"/>
                  </a:lnTo>
                  <a:lnTo>
                    <a:pt x="462" y="14"/>
                  </a:lnTo>
                  <a:lnTo>
                    <a:pt x="560" y="8"/>
                  </a:lnTo>
                  <a:lnTo>
                    <a:pt x="670" y="4"/>
                  </a:lnTo>
                  <a:lnTo>
                    <a:pt x="790" y="2"/>
                  </a:lnTo>
                  <a:lnTo>
                    <a:pt x="920" y="0"/>
                  </a:lnTo>
                  <a:lnTo>
                    <a:pt x="1060" y="2"/>
                  </a:lnTo>
                  <a:lnTo>
                    <a:pt x="1210" y="6"/>
                  </a:lnTo>
                  <a:lnTo>
                    <a:pt x="1372" y="14"/>
                  </a:lnTo>
                  <a:lnTo>
                    <a:pt x="1544" y="24"/>
                  </a:lnTo>
                  <a:lnTo>
                    <a:pt x="1726" y="40"/>
                  </a:lnTo>
                  <a:lnTo>
                    <a:pt x="1920" y="58"/>
                  </a:lnTo>
                  <a:lnTo>
                    <a:pt x="2126" y="80"/>
                  </a:lnTo>
                  <a:lnTo>
                    <a:pt x="2342" y="106"/>
                  </a:lnTo>
                  <a:lnTo>
                    <a:pt x="2570" y="138"/>
                  </a:lnTo>
                  <a:lnTo>
                    <a:pt x="2808" y="174"/>
                  </a:lnTo>
                  <a:lnTo>
                    <a:pt x="3058" y="216"/>
                  </a:lnTo>
                  <a:lnTo>
                    <a:pt x="3320" y="266"/>
                  </a:lnTo>
                  <a:lnTo>
                    <a:pt x="3594" y="320"/>
                  </a:lnTo>
                  <a:lnTo>
                    <a:pt x="3880" y="380"/>
                  </a:lnTo>
                  <a:lnTo>
                    <a:pt x="4178" y="448"/>
                  </a:lnTo>
                  <a:lnTo>
                    <a:pt x="4488" y="522"/>
                  </a:lnTo>
                  <a:lnTo>
                    <a:pt x="4810" y="604"/>
                  </a:lnTo>
                  <a:lnTo>
                    <a:pt x="5144" y="694"/>
                  </a:lnTo>
                </a:path>
              </a:pathLst>
            </a:custGeom>
            <a:noFill/>
            <a:ln w="12">
              <a:solidFill>
                <a:srgbClr val="FFFFFF"/>
              </a:solidFill>
              <a:prstDash val="solid"/>
              <a:round/>
              <a:headEnd/>
              <a:tailEnd/>
            </a:ln>
          </p:spPr>
          <p:txBody>
            <a:bodyPr/>
            <a:lstStyle/>
            <a:p>
              <a:pPr fontAlgn="auto">
                <a:spcBef>
                  <a:spcPts val="0"/>
                </a:spcBef>
                <a:spcAft>
                  <a:spcPts val="0"/>
                </a:spcAft>
                <a:defRPr/>
              </a:pPr>
              <a:endParaRPr lang="en-US">
                <a:latin typeface="+mn-lt"/>
                <a:cs typeface="+mn-cs"/>
              </a:endParaRPr>
            </a:p>
          </p:txBody>
        </p:sp>
        <p:sp>
          <p:nvSpPr>
            <p:cNvPr id="10" name="Freeform 26"/>
            <p:cNvSpPr>
              <a:spLocks/>
            </p:cNvSpPr>
            <p:nvPr/>
          </p:nvSpPr>
          <p:spPr bwMode="hidden">
            <a:xfrm>
              <a:off x="4157164" y="4316742"/>
              <a:ext cx="4939265" cy="926979"/>
            </a:xfrm>
            <a:custGeom>
              <a:avLst/>
              <a:gdLst/>
              <a:ahLst/>
              <a:cxnLst>
                <a:cxn ang="0">
                  <a:pos x="0" y="584"/>
                </a:cxn>
                <a:cxn ang="0">
                  <a:pos x="0" y="584"/>
                </a:cxn>
                <a:cxn ang="0">
                  <a:pos x="90" y="560"/>
                </a:cxn>
                <a:cxn ang="0">
                  <a:pos x="336" y="498"/>
                </a:cxn>
                <a:cxn ang="0">
                  <a:pos x="506" y="456"/>
                </a:cxn>
                <a:cxn ang="0">
                  <a:pos x="702" y="410"/>
                </a:cxn>
                <a:cxn ang="0">
                  <a:pos x="920" y="360"/>
                </a:cxn>
                <a:cxn ang="0">
                  <a:pos x="1154" y="306"/>
                </a:cxn>
                <a:cxn ang="0">
                  <a:pos x="1402" y="254"/>
                </a:cxn>
                <a:cxn ang="0">
                  <a:pos x="1656" y="202"/>
                </a:cxn>
                <a:cxn ang="0">
                  <a:pos x="1916" y="154"/>
                </a:cxn>
                <a:cxn ang="0">
                  <a:pos x="2174" y="108"/>
                </a:cxn>
                <a:cxn ang="0">
                  <a:pos x="2302" y="88"/>
                </a:cxn>
                <a:cxn ang="0">
                  <a:pos x="2426" y="68"/>
                </a:cxn>
                <a:cxn ang="0">
                  <a:pos x="2550" y="52"/>
                </a:cxn>
                <a:cxn ang="0">
                  <a:pos x="2670" y="36"/>
                </a:cxn>
                <a:cxn ang="0">
                  <a:pos x="2788" y="24"/>
                </a:cxn>
                <a:cxn ang="0">
                  <a:pos x="2900" y="14"/>
                </a:cxn>
                <a:cxn ang="0">
                  <a:pos x="3008" y="6"/>
                </a:cxn>
                <a:cxn ang="0">
                  <a:pos x="3112" y="0"/>
                </a:cxn>
              </a:cxnLst>
              <a:rect l="0" t="0" r="r" b="b"/>
              <a:pathLst>
                <a:path w="3112" h="584">
                  <a:moveTo>
                    <a:pt x="0" y="584"/>
                  </a:moveTo>
                  <a:lnTo>
                    <a:pt x="0" y="584"/>
                  </a:lnTo>
                  <a:lnTo>
                    <a:pt x="90" y="560"/>
                  </a:lnTo>
                  <a:lnTo>
                    <a:pt x="336" y="498"/>
                  </a:lnTo>
                  <a:lnTo>
                    <a:pt x="506" y="456"/>
                  </a:lnTo>
                  <a:lnTo>
                    <a:pt x="702" y="410"/>
                  </a:lnTo>
                  <a:lnTo>
                    <a:pt x="920" y="360"/>
                  </a:lnTo>
                  <a:lnTo>
                    <a:pt x="1154" y="306"/>
                  </a:lnTo>
                  <a:lnTo>
                    <a:pt x="1402" y="254"/>
                  </a:lnTo>
                  <a:lnTo>
                    <a:pt x="1656" y="202"/>
                  </a:lnTo>
                  <a:lnTo>
                    <a:pt x="1916" y="154"/>
                  </a:lnTo>
                  <a:lnTo>
                    <a:pt x="2174" y="108"/>
                  </a:lnTo>
                  <a:lnTo>
                    <a:pt x="2302" y="88"/>
                  </a:lnTo>
                  <a:lnTo>
                    <a:pt x="2426" y="68"/>
                  </a:lnTo>
                  <a:lnTo>
                    <a:pt x="2550" y="52"/>
                  </a:lnTo>
                  <a:lnTo>
                    <a:pt x="2670" y="36"/>
                  </a:lnTo>
                  <a:lnTo>
                    <a:pt x="2788" y="24"/>
                  </a:lnTo>
                  <a:lnTo>
                    <a:pt x="2900" y="14"/>
                  </a:lnTo>
                  <a:lnTo>
                    <a:pt x="3008" y="6"/>
                  </a:lnTo>
                  <a:lnTo>
                    <a:pt x="3112" y="0"/>
                  </a:lnTo>
                </a:path>
              </a:pathLst>
            </a:custGeom>
            <a:noFill/>
            <a:ln w="12">
              <a:solidFill>
                <a:srgbClr val="FFFFFF"/>
              </a:solidFill>
              <a:prstDash val="solid"/>
              <a:round/>
              <a:headEnd/>
              <a:tailEnd/>
            </a:ln>
          </p:spPr>
          <p:txBody>
            <a:bodyPr/>
            <a:lstStyle/>
            <a:p>
              <a:pPr fontAlgn="auto">
                <a:spcBef>
                  <a:spcPts val="0"/>
                </a:spcBef>
                <a:spcAft>
                  <a:spcPts val="0"/>
                </a:spcAft>
                <a:defRPr/>
              </a:pPr>
              <a:endParaRPr lang="en-US">
                <a:latin typeface="+mn-lt"/>
                <a:cs typeface="+mn-cs"/>
              </a:endParaRPr>
            </a:p>
          </p:txBody>
        </p:sp>
        <p:sp useBgFill="1">
          <p:nvSpPr>
            <p:cNvPr id="11" name="Freeform 28"/>
            <p:cNvSpPr>
              <a:spLocks/>
            </p:cNvSpPr>
            <p:nvPr/>
          </p:nvSpPr>
          <p:spPr bwMode="hidden">
            <a:xfrm>
              <a:off x="-3905250" y="4294188"/>
              <a:ext cx="13011150" cy="1892300"/>
            </a:xfrm>
            <a:custGeom>
              <a:avLst/>
              <a:gdLst/>
              <a:ahLst/>
              <a:cxnLst>
                <a:cxn ang="0">
                  <a:pos x="8192" y="512"/>
                </a:cxn>
                <a:cxn ang="0">
                  <a:pos x="8040" y="570"/>
                </a:cxn>
                <a:cxn ang="0">
                  <a:pos x="7878" y="620"/>
                </a:cxn>
                <a:cxn ang="0">
                  <a:pos x="7706" y="666"/>
                </a:cxn>
                <a:cxn ang="0">
                  <a:pos x="7522" y="702"/>
                </a:cxn>
                <a:cxn ang="0">
                  <a:pos x="7322" y="730"/>
                </a:cxn>
                <a:cxn ang="0">
                  <a:pos x="7106" y="750"/>
                </a:cxn>
                <a:cxn ang="0">
                  <a:pos x="6872" y="762"/>
                </a:cxn>
                <a:cxn ang="0">
                  <a:pos x="6618" y="760"/>
                </a:cxn>
                <a:cxn ang="0">
                  <a:pos x="6342" y="750"/>
                </a:cxn>
                <a:cxn ang="0">
                  <a:pos x="6042" y="726"/>
                </a:cxn>
                <a:cxn ang="0">
                  <a:pos x="5716" y="690"/>
                </a:cxn>
                <a:cxn ang="0">
                  <a:pos x="5364" y="642"/>
                </a:cxn>
                <a:cxn ang="0">
                  <a:pos x="4982" y="578"/>
                </a:cxn>
                <a:cxn ang="0">
                  <a:pos x="4568" y="500"/>
                </a:cxn>
                <a:cxn ang="0">
                  <a:pos x="4122" y="406"/>
                </a:cxn>
                <a:cxn ang="0">
                  <a:pos x="3640" y="296"/>
                </a:cxn>
                <a:cxn ang="0">
                  <a:pos x="3396" y="240"/>
                </a:cxn>
                <a:cxn ang="0">
                  <a:pos x="2934" y="148"/>
                </a:cxn>
                <a:cxn ang="0">
                  <a:pos x="2512" y="82"/>
                </a:cxn>
                <a:cxn ang="0">
                  <a:pos x="2126" y="36"/>
                </a:cxn>
                <a:cxn ang="0">
                  <a:pos x="1776" y="10"/>
                </a:cxn>
                <a:cxn ang="0">
                  <a:pos x="1462" y="0"/>
                </a:cxn>
                <a:cxn ang="0">
                  <a:pos x="1182" y="4"/>
                </a:cxn>
                <a:cxn ang="0">
                  <a:pos x="934" y="20"/>
                </a:cxn>
                <a:cxn ang="0">
                  <a:pos x="716" y="44"/>
                </a:cxn>
                <a:cxn ang="0">
                  <a:pos x="530" y="74"/>
                </a:cxn>
                <a:cxn ang="0">
                  <a:pos x="374" y="108"/>
                </a:cxn>
                <a:cxn ang="0">
                  <a:pos x="248" y="144"/>
                </a:cxn>
                <a:cxn ang="0">
                  <a:pos x="148" y="176"/>
                </a:cxn>
                <a:cxn ang="0">
                  <a:pos x="48" y="216"/>
                </a:cxn>
                <a:cxn ang="0">
                  <a:pos x="0" y="240"/>
                </a:cxn>
                <a:cxn ang="0">
                  <a:pos x="8192" y="1192"/>
                </a:cxn>
                <a:cxn ang="0">
                  <a:pos x="8196" y="1186"/>
                </a:cxn>
                <a:cxn ang="0">
                  <a:pos x="8196" y="510"/>
                </a:cxn>
                <a:cxn ang="0">
                  <a:pos x="8192" y="512"/>
                </a:cxn>
              </a:cxnLst>
              <a:rect l="0" t="0" r="r" b="b"/>
              <a:pathLst>
                <a:path w="8196" h="1192">
                  <a:moveTo>
                    <a:pt x="8192" y="512"/>
                  </a:moveTo>
                  <a:lnTo>
                    <a:pt x="8192" y="512"/>
                  </a:lnTo>
                  <a:lnTo>
                    <a:pt x="8116" y="542"/>
                  </a:lnTo>
                  <a:lnTo>
                    <a:pt x="8040" y="570"/>
                  </a:lnTo>
                  <a:lnTo>
                    <a:pt x="7960" y="596"/>
                  </a:lnTo>
                  <a:lnTo>
                    <a:pt x="7878" y="620"/>
                  </a:lnTo>
                  <a:lnTo>
                    <a:pt x="7794" y="644"/>
                  </a:lnTo>
                  <a:lnTo>
                    <a:pt x="7706" y="666"/>
                  </a:lnTo>
                  <a:lnTo>
                    <a:pt x="7616" y="684"/>
                  </a:lnTo>
                  <a:lnTo>
                    <a:pt x="7522" y="702"/>
                  </a:lnTo>
                  <a:lnTo>
                    <a:pt x="7424" y="718"/>
                  </a:lnTo>
                  <a:lnTo>
                    <a:pt x="7322" y="730"/>
                  </a:lnTo>
                  <a:lnTo>
                    <a:pt x="7216" y="742"/>
                  </a:lnTo>
                  <a:lnTo>
                    <a:pt x="7106" y="750"/>
                  </a:lnTo>
                  <a:lnTo>
                    <a:pt x="6992" y="758"/>
                  </a:lnTo>
                  <a:lnTo>
                    <a:pt x="6872" y="762"/>
                  </a:lnTo>
                  <a:lnTo>
                    <a:pt x="6748" y="762"/>
                  </a:lnTo>
                  <a:lnTo>
                    <a:pt x="6618" y="760"/>
                  </a:lnTo>
                  <a:lnTo>
                    <a:pt x="6482" y="756"/>
                  </a:lnTo>
                  <a:lnTo>
                    <a:pt x="6342" y="750"/>
                  </a:lnTo>
                  <a:lnTo>
                    <a:pt x="6196" y="740"/>
                  </a:lnTo>
                  <a:lnTo>
                    <a:pt x="6042" y="726"/>
                  </a:lnTo>
                  <a:lnTo>
                    <a:pt x="5882" y="710"/>
                  </a:lnTo>
                  <a:lnTo>
                    <a:pt x="5716" y="690"/>
                  </a:lnTo>
                  <a:lnTo>
                    <a:pt x="5544" y="668"/>
                  </a:lnTo>
                  <a:lnTo>
                    <a:pt x="5364" y="642"/>
                  </a:lnTo>
                  <a:lnTo>
                    <a:pt x="5176" y="612"/>
                  </a:lnTo>
                  <a:lnTo>
                    <a:pt x="4982" y="578"/>
                  </a:lnTo>
                  <a:lnTo>
                    <a:pt x="4778" y="540"/>
                  </a:lnTo>
                  <a:lnTo>
                    <a:pt x="4568" y="500"/>
                  </a:lnTo>
                  <a:lnTo>
                    <a:pt x="4348" y="454"/>
                  </a:lnTo>
                  <a:lnTo>
                    <a:pt x="4122" y="406"/>
                  </a:lnTo>
                  <a:lnTo>
                    <a:pt x="3886" y="354"/>
                  </a:lnTo>
                  <a:lnTo>
                    <a:pt x="3640" y="296"/>
                  </a:lnTo>
                  <a:lnTo>
                    <a:pt x="3640" y="296"/>
                  </a:lnTo>
                  <a:lnTo>
                    <a:pt x="3396" y="240"/>
                  </a:lnTo>
                  <a:lnTo>
                    <a:pt x="3160" y="192"/>
                  </a:lnTo>
                  <a:lnTo>
                    <a:pt x="2934" y="148"/>
                  </a:lnTo>
                  <a:lnTo>
                    <a:pt x="2718" y="112"/>
                  </a:lnTo>
                  <a:lnTo>
                    <a:pt x="2512" y="82"/>
                  </a:lnTo>
                  <a:lnTo>
                    <a:pt x="2314" y="56"/>
                  </a:lnTo>
                  <a:lnTo>
                    <a:pt x="2126" y="36"/>
                  </a:lnTo>
                  <a:lnTo>
                    <a:pt x="1948" y="20"/>
                  </a:lnTo>
                  <a:lnTo>
                    <a:pt x="1776" y="10"/>
                  </a:lnTo>
                  <a:lnTo>
                    <a:pt x="1616" y="2"/>
                  </a:lnTo>
                  <a:lnTo>
                    <a:pt x="1462" y="0"/>
                  </a:lnTo>
                  <a:lnTo>
                    <a:pt x="1318" y="0"/>
                  </a:lnTo>
                  <a:lnTo>
                    <a:pt x="1182" y="4"/>
                  </a:lnTo>
                  <a:lnTo>
                    <a:pt x="1054" y="10"/>
                  </a:lnTo>
                  <a:lnTo>
                    <a:pt x="934" y="20"/>
                  </a:lnTo>
                  <a:lnTo>
                    <a:pt x="822" y="30"/>
                  </a:lnTo>
                  <a:lnTo>
                    <a:pt x="716" y="44"/>
                  </a:lnTo>
                  <a:lnTo>
                    <a:pt x="620" y="58"/>
                  </a:lnTo>
                  <a:lnTo>
                    <a:pt x="530" y="74"/>
                  </a:lnTo>
                  <a:lnTo>
                    <a:pt x="450" y="92"/>
                  </a:lnTo>
                  <a:lnTo>
                    <a:pt x="374" y="108"/>
                  </a:lnTo>
                  <a:lnTo>
                    <a:pt x="308" y="126"/>
                  </a:lnTo>
                  <a:lnTo>
                    <a:pt x="248" y="144"/>
                  </a:lnTo>
                  <a:lnTo>
                    <a:pt x="194" y="160"/>
                  </a:lnTo>
                  <a:lnTo>
                    <a:pt x="148" y="176"/>
                  </a:lnTo>
                  <a:lnTo>
                    <a:pt x="108" y="192"/>
                  </a:lnTo>
                  <a:lnTo>
                    <a:pt x="48" y="216"/>
                  </a:lnTo>
                  <a:lnTo>
                    <a:pt x="12" y="234"/>
                  </a:lnTo>
                  <a:lnTo>
                    <a:pt x="0" y="240"/>
                  </a:lnTo>
                  <a:lnTo>
                    <a:pt x="0" y="1192"/>
                  </a:lnTo>
                  <a:lnTo>
                    <a:pt x="8192" y="1192"/>
                  </a:lnTo>
                  <a:lnTo>
                    <a:pt x="8192" y="1192"/>
                  </a:lnTo>
                  <a:lnTo>
                    <a:pt x="8196" y="1186"/>
                  </a:lnTo>
                  <a:lnTo>
                    <a:pt x="8196" y="1186"/>
                  </a:lnTo>
                  <a:lnTo>
                    <a:pt x="8196" y="510"/>
                  </a:lnTo>
                  <a:lnTo>
                    <a:pt x="8196" y="510"/>
                  </a:lnTo>
                  <a:lnTo>
                    <a:pt x="8192" y="512"/>
                  </a:lnTo>
                  <a:lnTo>
                    <a:pt x="8192" y="512"/>
                  </a:lnTo>
                  <a:close/>
                </a:path>
              </a:pathLst>
            </a:custGeom>
            <a:ln w="9525">
              <a:noFill/>
              <a:round/>
              <a:headEnd/>
              <a:tailEnd/>
            </a:ln>
          </p:spPr>
          <p:txBody>
            <a:bodyPr/>
            <a:lstStyle/>
            <a:p>
              <a:pPr fontAlgn="auto">
                <a:spcBef>
                  <a:spcPts val="0"/>
                </a:spcBef>
                <a:spcAft>
                  <a:spcPts val="0"/>
                </a:spcAft>
                <a:defRPr/>
              </a:pPr>
              <a:endParaRPr lang="en-US">
                <a:latin typeface="+mn-lt"/>
                <a:cs typeface="+mn-cs"/>
              </a:endParaRPr>
            </a:p>
          </p:txBody>
        </p:sp>
      </p:grpSp>
      <p:sp>
        <p:nvSpPr>
          <p:cNvPr id="4" name="Text Placeholder 3"/>
          <p:cNvSpPr>
            <a:spLocks noGrp="1"/>
          </p:cNvSpPr>
          <p:nvPr>
            <p:ph type="body" sz="half" idx="2"/>
          </p:nvPr>
        </p:nvSpPr>
        <p:spPr>
          <a:xfrm>
            <a:off x="914400" y="3581400"/>
            <a:ext cx="3352800" cy="1905001"/>
          </a:xfrm>
        </p:spPr>
        <p:txBody>
          <a:bodyPr>
            <a:normAutofit/>
          </a:bodyPr>
          <a:lstStyle>
            <a:lvl1pPr marL="0" indent="0">
              <a:spcBef>
                <a:spcPts val="0"/>
              </a:spcBef>
              <a:spcAft>
                <a:spcPts val="600"/>
              </a:spcAft>
              <a:buNone/>
              <a:defRPr sz="1800">
                <a:solidFill>
                  <a:schemeClr val="tx2"/>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Klepnutím lze upravit styly předlohy textu.</a:t>
            </a:r>
          </a:p>
        </p:txBody>
      </p:sp>
      <p:sp>
        <p:nvSpPr>
          <p:cNvPr id="22" name="Title 21"/>
          <p:cNvSpPr>
            <a:spLocks noGrp="1"/>
          </p:cNvSpPr>
          <p:nvPr>
            <p:ph type="title"/>
          </p:nvPr>
        </p:nvSpPr>
        <p:spPr>
          <a:xfrm>
            <a:off x="914400" y="2286000"/>
            <a:ext cx="3352800" cy="1252728"/>
          </a:xfrm>
        </p:spPr>
        <p:txBody>
          <a:bodyPr anchor="b">
            <a:noAutofit/>
          </a:bodyPr>
          <a:lstStyle>
            <a:lvl1pPr algn="l">
              <a:defRPr sz="3200">
                <a:solidFill>
                  <a:schemeClr val="tx2"/>
                </a:solidFill>
              </a:defRPr>
            </a:lvl1pPr>
          </a:lstStyle>
          <a:p>
            <a:r>
              <a:rPr lang="cs-CZ" smtClean="0"/>
              <a:t>Klepnutím lze upravit styl předlohy nadpisů.</a:t>
            </a:r>
            <a:endParaRPr lang="en-US" dirty="0"/>
          </a:p>
        </p:txBody>
      </p:sp>
      <p:sp>
        <p:nvSpPr>
          <p:cNvPr id="3" name="Content Placeholder 2"/>
          <p:cNvSpPr>
            <a:spLocks noGrp="1"/>
          </p:cNvSpPr>
          <p:nvPr>
            <p:ph idx="1"/>
          </p:nvPr>
        </p:nvSpPr>
        <p:spPr>
          <a:xfrm>
            <a:off x="4651962" y="1828800"/>
            <a:ext cx="3904076" cy="3810000"/>
          </a:xfrm>
        </p:spPr>
        <p:txBody>
          <a:bodyPr anchor="ctr"/>
          <a:lstStyle>
            <a:lvl1pPr>
              <a:buClr>
                <a:schemeClr val="bg1"/>
              </a:buClr>
              <a:defRPr sz="2200">
                <a:solidFill>
                  <a:schemeClr val="tx2"/>
                </a:solidFill>
              </a:defRPr>
            </a:lvl1pPr>
            <a:lvl2pPr>
              <a:buClr>
                <a:schemeClr val="bg1"/>
              </a:buClr>
              <a:defRPr sz="2000">
                <a:solidFill>
                  <a:schemeClr val="tx2"/>
                </a:solidFill>
              </a:defRPr>
            </a:lvl2pPr>
            <a:lvl3pPr>
              <a:buClr>
                <a:schemeClr val="bg1"/>
              </a:buClr>
              <a:defRPr sz="1800">
                <a:solidFill>
                  <a:schemeClr val="tx2"/>
                </a:solidFill>
              </a:defRPr>
            </a:lvl3pPr>
            <a:lvl4pPr>
              <a:buClr>
                <a:schemeClr val="bg1"/>
              </a:buClr>
              <a:defRPr sz="1600">
                <a:solidFill>
                  <a:schemeClr val="tx2"/>
                </a:solidFill>
              </a:defRPr>
            </a:lvl4pPr>
            <a:lvl5pPr>
              <a:buClr>
                <a:schemeClr val="bg1"/>
              </a:buClr>
              <a:defRPr sz="1600">
                <a:solidFill>
                  <a:schemeClr val="tx2"/>
                </a:solidFill>
              </a:defRPr>
            </a:lvl5pPr>
            <a:lvl6pPr>
              <a:defRPr sz="2000"/>
            </a:lvl6pPr>
            <a:lvl7pPr>
              <a:defRPr sz="2000"/>
            </a:lvl7pPr>
            <a:lvl8pPr>
              <a:defRPr sz="2000"/>
            </a:lvl8pPr>
            <a:lvl9pPr>
              <a:defRPr sz="2000"/>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dirty="0"/>
          </a:p>
        </p:txBody>
      </p:sp>
      <p:sp>
        <p:nvSpPr>
          <p:cNvPr id="12" name="Date Placeholder 4"/>
          <p:cNvSpPr>
            <a:spLocks noGrp="1"/>
          </p:cNvSpPr>
          <p:nvPr>
            <p:ph type="dt" sz="half" idx="10"/>
          </p:nvPr>
        </p:nvSpPr>
        <p:spPr/>
        <p:txBody>
          <a:bodyPr/>
          <a:lstStyle>
            <a:lvl1pPr>
              <a:defRPr/>
            </a:lvl1pPr>
          </a:lstStyle>
          <a:p>
            <a:pPr>
              <a:defRPr/>
            </a:pPr>
            <a:fld id="{C0E701B2-1668-4EA0-BE14-3E5E8A5A190D}" type="datetime1">
              <a:rPr lang="cs-CZ" smtClean="0"/>
              <a:pPr>
                <a:defRPr/>
              </a:pPr>
              <a:t>1.1.2014</a:t>
            </a:fld>
            <a:endParaRPr lang="cs-CZ"/>
          </a:p>
        </p:txBody>
      </p:sp>
      <p:sp>
        <p:nvSpPr>
          <p:cNvPr id="13" name="Footer Placeholder 5"/>
          <p:cNvSpPr>
            <a:spLocks noGrp="1"/>
          </p:cNvSpPr>
          <p:nvPr>
            <p:ph type="ftr" sz="quarter" idx="11"/>
          </p:nvPr>
        </p:nvSpPr>
        <p:spPr/>
        <p:txBody>
          <a:bodyPr/>
          <a:lstStyle>
            <a:lvl1pPr>
              <a:defRPr/>
            </a:lvl1pPr>
          </a:lstStyle>
          <a:p>
            <a:pPr>
              <a:defRPr/>
            </a:pPr>
            <a:endParaRPr lang="cs-CZ"/>
          </a:p>
        </p:txBody>
      </p:sp>
      <p:sp>
        <p:nvSpPr>
          <p:cNvPr id="14" name="Slide Number Placeholder 6"/>
          <p:cNvSpPr>
            <a:spLocks noGrp="1"/>
          </p:cNvSpPr>
          <p:nvPr>
            <p:ph type="sldNum" sz="quarter" idx="12"/>
          </p:nvPr>
        </p:nvSpPr>
        <p:spPr/>
        <p:txBody>
          <a:bodyPr/>
          <a:lstStyle>
            <a:lvl1pPr>
              <a:defRPr/>
            </a:lvl1pPr>
          </a:lstStyle>
          <a:p>
            <a:pPr>
              <a:defRPr/>
            </a:pPr>
            <a:fld id="{45EE2449-ECE6-4204-892E-4671E921F04B}" type="slidenum">
              <a:rPr lang="cs-CZ" smtClean="0"/>
              <a:pPr>
                <a:defRPr/>
              </a:pPr>
              <a:t>‹#›</a:t>
            </a:fld>
            <a:endParaRPr lang="cs-CZ"/>
          </a:p>
        </p:txBody>
      </p:sp>
    </p:spTree>
  </p:cSld>
  <p:clrMapOvr>
    <a:masterClrMapping/>
  </p:clrMapOvr>
  <p:transition spd="slow">
    <p:pull/>
  </p:transition>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Obrázek s titulkem">
    <p:spTree>
      <p:nvGrpSpPr>
        <p:cNvPr id="1" name=""/>
        <p:cNvGrpSpPr/>
        <p:nvPr/>
      </p:nvGrpSpPr>
      <p:grpSpPr>
        <a:xfrm>
          <a:off x="0" y="0"/>
          <a:ext cx="0" cy="0"/>
          <a:chOff x="0" y="0"/>
          <a:chExt cx="0" cy="0"/>
        </a:xfrm>
      </p:grpSpPr>
      <p:sp>
        <p:nvSpPr>
          <p:cNvPr id="5" name="Rounded Rectangle 14"/>
          <p:cNvSpPr/>
          <p:nvPr/>
        </p:nvSpPr>
        <p:spPr>
          <a:xfrm>
            <a:off x="228600" y="228600"/>
            <a:ext cx="8696325" cy="6035675"/>
          </a:xfrm>
          <a:prstGeom prst="roundRect">
            <a:avLst>
              <a:gd name="adj" fmla="val 1272"/>
            </a:avLst>
          </a:prstGeom>
          <a:gradFill>
            <a:gsLst>
              <a:gs pos="0">
                <a:schemeClr val="accent1">
                  <a:lumMod val="75000"/>
                </a:schemeClr>
              </a:gs>
              <a:gs pos="100000">
                <a:schemeClr val="accent1">
                  <a:lumMod val="60000"/>
                  <a:lumOff val="40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endParaRPr lang="en-US"/>
          </a:p>
        </p:txBody>
      </p:sp>
      <p:grpSp>
        <p:nvGrpSpPr>
          <p:cNvPr id="6" name="Group 8"/>
          <p:cNvGrpSpPr>
            <a:grpSpLocks noChangeAspect="1"/>
          </p:cNvGrpSpPr>
          <p:nvPr/>
        </p:nvGrpSpPr>
        <p:grpSpPr bwMode="auto">
          <a:xfrm>
            <a:off x="211138" y="5354638"/>
            <a:ext cx="8723312" cy="1330325"/>
            <a:chOff x="-3905250" y="4294188"/>
            <a:chExt cx="13011150" cy="1892300"/>
          </a:xfrm>
        </p:grpSpPr>
        <p:sp>
          <p:nvSpPr>
            <p:cNvPr id="7" name="Freeform 14"/>
            <p:cNvSpPr>
              <a:spLocks/>
            </p:cNvSpPr>
            <p:nvPr/>
          </p:nvSpPr>
          <p:spPr bwMode="hidden">
            <a:xfrm>
              <a:off x="4810681" y="4499676"/>
              <a:ext cx="4295219" cy="1016152"/>
            </a:xfrm>
            <a:custGeom>
              <a:avLst/>
              <a:gdLst/>
              <a:ahLst/>
              <a:cxnLst>
                <a:cxn ang="0">
                  <a:pos x="2700" y="0"/>
                </a:cxn>
                <a:cxn ang="0">
                  <a:pos x="2700" y="0"/>
                </a:cxn>
                <a:cxn ang="0">
                  <a:pos x="2586" y="18"/>
                </a:cxn>
                <a:cxn ang="0">
                  <a:pos x="2470" y="38"/>
                </a:cxn>
                <a:cxn ang="0">
                  <a:pos x="2352" y="60"/>
                </a:cxn>
                <a:cxn ang="0">
                  <a:pos x="2230" y="82"/>
                </a:cxn>
                <a:cxn ang="0">
                  <a:pos x="2106" y="108"/>
                </a:cxn>
                <a:cxn ang="0">
                  <a:pos x="1978" y="134"/>
                </a:cxn>
                <a:cxn ang="0">
                  <a:pos x="1848" y="164"/>
                </a:cxn>
                <a:cxn ang="0">
                  <a:pos x="1714" y="194"/>
                </a:cxn>
                <a:cxn ang="0">
                  <a:pos x="1714" y="194"/>
                </a:cxn>
                <a:cxn ang="0">
                  <a:pos x="1472" y="252"/>
                </a:cxn>
                <a:cxn ang="0">
                  <a:pos x="1236" y="304"/>
                </a:cxn>
                <a:cxn ang="0">
                  <a:pos x="1010" y="352"/>
                </a:cxn>
                <a:cxn ang="0">
                  <a:pos x="792" y="398"/>
                </a:cxn>
                <a:cxn ang="0">
                  <a:pos x="584" y="438"/>
                </a:cxn>
                <a:cxn ang="0">
                  <a:pos x="382" y="474"/>
                </a:cxn>
                <a:cxn ang="0">
                  <a:pos x="188" y="508"/>
                </a:cxn>
                <a:cxn ang="0">
                  <a:pos x="0" y="538"/>
                </a:cxn>
                <a:cxn ang="0">
                  <a:pos x="0" y="538"/>
                </a:cxn>
                <a:cxn ang="0">
                  <a:pos x="130" y="556"/>
                </a:cxn>
                <a:cxn ang="0">
                  <a:pos x="254" y="572"/>
                </a:cxn>
                <a:cxn ang="0">
                  <a:pos x="374" y="586"/>
                </a:cxn>
                <a:cxn ang="0">
                  <a:pos x="492" y="598"/>
                </a:cxn>
                <a:cxn ang="0">
                  <a:pos x="606" y="610"/>
                </a:cxn>
                <a:cxn ang="0">
                  <a:pos x="716" y="618"/>
                </a:cxn>
                <a:cxn ang="0">
                  <a:pos x="822" y="626"/>
                </a:cxn>
                <a:cxn ang="0">
                  <a:pos x="926" y="632"/>
                </a:cxn>
                <a:cxn ang="0">
                  <a:pos x="1028" y="636"/>
                </a:cxn>
                <a:cxn ang="0">
                  <a:pos x="1126" y="638"/>
                </a:cxn>
                <a:cxn ang="0">
                  <a:pos x="1220" y="640"/>
                </a:cxn>
                <a:cxn ang="0">
                  <a:pos x="1312" y="640"/>
                </a:cxn>
                <a:cxn ang="0">
                  <a:pos x="1402" y="638"/>
                </a:cxn>
                <a:cxn ang="0">
                  <a:pos x="1490" y="636"/>
                </a:cxn>
                <a:cxn ang="0">
                  <a:pos x="1574" y="632"/>
                </a:cxn>
                <a:cxn ang="0">
                  <a:pos x="1656" y="626"/>
                </a:cxn>
                <a:cxn ang="0">
                  <a:pos x="1734" y="620"/>
                </a:cxn>
                <a:cxn ang="0">
                  <a:pos x="1812" y="612"/>
                </a:cxn>
                <a:cxn ang="0">
                  <a:pos x="1886" y="602"/>
                </a:cxn>
                <a:cxn ang="0">
                  <a:pos x="1960" y="592"/>
                </a:cxn>
                <a:cxn ang="0">
                  <a:pos x="2030" y="580"/>
                </a:cxn>
                <a:cxn ang="0">
                  <a:pos x="2100" y="568"/>
                </a:cxn>
                <a:cxn ang="0">
                  <a:pos x="2166" y="554"/>
                </a:cxn>
                <a:cxn ang="0">
                  <a:pos x="2232" y="540"/>
                </a:cxn>
                <a:cxn ang="0">
                  <a:pos x="2296" y="524"/>
                </a:cxn>
                <a:cxn ang="0">
                  <a:pos x="2358" y="508"/>
                </a:cxn>
                <a:cxn ang="0">
                  <a:pos x="2418" y="490"/>
                </a:cxn>
                <a:cxn ang="0">
                  <a:pos x="2478" y="472"/>
                </a:cxn>
                <a:cxn ang="0">
                  <a:pos x="2592" y="432"/>
                </a:cxn>
                <a:cxn ang="0">
                  <a:pos x="2702" y="390"/>
                </a:cxn>
                <a:cxn ang="0">
                  <a:pos x="2702" y="390"/>
                </a:cxn>
                <a:cxn ang="0">
                  <a:pos x="2706" y="388"/>
                </a:cxn>
                <a:cxn ang="0">
                  <a:pos x="2706" y="388"/>
                </a:cxn>
                <a:cxn ang="0">
                  <a:pos x="2706" y="0"/>
                </a:cxn>
                <a:cxn ang="0">
                  <a:pos x="2706" y="0"/>
                </a:cxn>
                <a:cxn ang="0">
                  <a:pos x="2700" y="0"/>
                </a:cxn>
                <a:cxn ang="0">
                  <a:pos x="2700" y="0"/>
                </a:cxn>
              </a:cxnLst>
              <a:rect l="0" t="0" r="r" b="b"/>
              <a:pathLst>
                <a:path w="2706" h="640">
                  <a:moveTo>
                    <a:pt x="2700" y="0"/>
                  </a:moveTo>
                  <a:lnTo>
                    <a:pt x="2700" y="0"/>
                  </a:lnTo>
                  <a:lnTo>
                    <a:pt x="2586" y="18"/>
                  </a:lnTo>
                  <a:lnTo>
                    <a:pt x="2470" y="38"/>
                  </a:lnTo>
                  <a:lnTo>
                    <a:pt x="2352" y="60"/>
                  </a:lnTo>
                  <a:lnTo>
                    <a:pt x="2230" y="82"/>
                  </a:lnTo>
                  <a:lnTo>
                    <a:pt x="2106" y="108"/>
                  </a:lnTo>
                  <a:lnTo>
                    <a:pt x="1978" y="134"/>
                  </a:lnTo>
                  <a:lnTo>
                    <a:pt x="1848" y="164"/>
                  </a:lnTo>
                  <a:lnTo>
                    <a:pt x="1714" y="194"/>
                  </a:lnTo>
                  <a:lnTo>
                    <a:pt x="1714" y="194"/>
                  </a:lnTo>
                  <a:lnTo>
                    <a:pt x="1472" y="252"/>
                  </a:lnTo>
                  <a:lnTo>
                    <a:pt x="1236" y="304"/>
                  </a:lnTo>
                  <a:lnTo>
                    <a:pt x="1010" y="352"/>
                  </a:lnTo>
                  <a:lnTo>
                    <a:pt x="792" y="398"/>
                  </a:lnTo>
                  <a:lnTo>
                    <a:pt x="584" y="438"/>
                  </a:lnTo>
                  <a:lnTo>
                    <a:pt x="382" y="474"/>
                  </a:lnTo>
                  <a:lnTo>
                    <a:pt x="188" y="508"/>
                  </a:lnTo>
                  <a:lnTo>
                    <a:pt x="0" y="538"/>
                  </a:lnTo>
                  <a:lnTo>
                    <a:pt x="0" y="538"/>
                  </a:lnTo>
                  <a:lnTo>
                    <a:pt x="130" y="556"/>
                  </a:lnTo>
                  <a:lnTo>
                    <a:pt x="254" y="572"/>
                  </a:lnTo>
                  <a:lnTo>
                    <a:pt x="374" y="586"/>
                  </a:lnTo>
                  <a:lnTo>
                    <a:pt x="492" y="598"/>
                  </a:lnTo>
                  <a:lnTo>
                    <a:pt x="606" y="610"/>
                  </a:lnTo>
                  <a:lnTo>
                    <a:pt x="716" y="618"/>
                  </a:lnTo>
                  <a:lnTo>
                    <a:pt x="822" y="626"/>
                  </a:lnTo>
                  <a:lnTo>
                    <a:pt x="926" y="632"/>
                  </a:lnTo>
                  <a:lnTo>
                    <a:pt x="1028" y="636"/>
                  </a:lnTo>
                  <a:lnTo>
                    <a:pt x="1126" y="638"/>
                  </a:lnTo>
                  <a:lnTo>
                    <a:pt x="1220" y="640"/>
                  </a:lnTo>
                  <a:lnTo>
                    <a:pt x="1312" y="640"/>
                  </a:lnTo>
                  <a:lnTo>
                    <a:pt x="1402" y="638"/>
                  </a:lnTo>
                  <a:lnTo>
                    <a:pt x="1490" y="636"/>
                  </a:lnTo>
                  <a:lnTo>
                    <a:pt x="1574" y="632"/>
                  </a:lnTo>
                  <a:lnTo>
                    <a:pt x="1656" y="626"/>
                  </a:lnTo>
                  <a:lnTo>
                    <a:pt x="1734" y="620"/>
                  </a:lnTo>
                  <a:lnTo>
                    <a:pt x="1812" y="612"/>
                  </a:lnTo>
                  <a:lnTo>
                    <a:pt x="1886" y="602"/>
                  </a:lnTo>
                  <a:lnTo>
                    <a:pt x="1960" y="592"/>
                  </a:lnTo>
                  <a:lnTo>
                    <a:pt x="2030" y="580"/>
                  </a:lnTo>
                  <a:lnTo>
                    <a:pt x="2100" y="568"/>
                  </a:lnTo>
                  <a:lnTo>
                    <a:pt x="2166" y="554"/>
                  </a:lnTo>
                  <a:lnTo>
                    <a:pt x="2232" y="540"/>
                  </a:lnTo>
                  <a:lnTo>
                    <a:pt x="2296" y="524"/>
                  </a:lnTo>
                  <a:lnTo>
                    <a:pt x="2358" y="508"/>
                  </a:lnTo>
                  <a:lnTo>
                    <a:pt x="2418" y="490"/>
                  </a:lnTo>
                  <a:lnTo>
                    <a:pt x="2478" y="472"/>
                  </a:lnTo>
                  <a:lnTo>
                    <a:pt x="2592" y="432"/>
                  </a:lnTo>
                  <a:lnTo>
                    <a:pt x="2702" y="390"/>
                  </a:lnTo>
                  <a:lnTo>
                    <a:pt x="2702" y="390"/>
                  </a:lnTo>
                  <a:lnTo>
                    <a:pt x="2706" y="388"/>
                  </a:lnTo>
                  <a:lnTo>
                    <a:pt x="2706" y="388"/>
                  </a:lnTo>
                  <a:lnTo>
                    <a:pt x="2706" y="0"/>
                  </a:lnTo>
                  <a:lnTo>
                    <a:pt x="2706" y="0"/>
                  </a:lnTo>
                  <a:lnTo>
                    <a:pt x="2700" y="0"/>
                  </a:lnTo>
                  <a:lnTo>
                    <a:pt x="2700" y="0"/>
                  </a:lnTo>
                  <a:close/>
                </a:path>
              </a:pathLst>
            </a:custGeom>
            <a:solidFill>
              <a:schemeClr val="bg2">
                <a:alpha val="29000"/>
              </a:schemeClr>
            </a:solidFill>
            <a:ln w="9525">
              <a:noFill/>
              <a:round/>
              <a:headEnd/>
              <a:tailEnd/>
            </a:ln>
          </p:spPr>
          <p:txBody>
            <a:bodyPr/>
            <a:lstStyle/>
            <a:p>
              <a:pPr fontAlgn="auto">
                <a:spcBef>
                  <a:spcPts val="0"/>
                </a:spcBef>
                <a:spcAft>
                  <a:spcPts val="0"/>
                </a:spcAft>
                <a:defRPr/>
              </a:pPr>
              <a:endParaRPr lang="en-US">
                <a:latin typeface="+mn-lt"/>
                <a:cs typeface="+mn-cs"/>
              </a:endParaRPr>
            </a:p>
          </p:txBody>
        </p:sp>
        <p:sp>
          <p:nvSpPr>
            <p:cNvPr id="8" name="Freeform 18"/>
            <p:cNvSpPr>
              <a:spLocks/>
            </p:cNvSpPr>
            <p:nvPr/>
          </p:nvSpPr>
          <p:spPr bwMode="hidden">
            <a:xfrm>
              <a:off x="-308538" y="4319027"/>
              <a:ext cx="8280254" cy="1208092"/>
            </a:xfrm>
            <a:custGeom>
              <a:avLst/>
              <a:gdLst/>
              <a:ahLst/>
              <a:cxnLst>
                <a:cxn ang="0">
                  <a:pos x="5216" y="714"/>
                </a:cxn>
                <a:cxn ang="0">
                  <a:pos x="4984" y="686"/>
                </a:cxn>
                <a:cxn ang="0">
                  <a:pos x="4478" y="610"/>
                </a:cxn>
                <a:cxn ang="0">
                  <a:pos x="3914" y="508"/>
                </a:cxn>
                <a:cxn ang="0">
                  <a:pos x="3286" y="374"/>
                </a:cxn>
                <a:cxn ang="0">
                  <a:pos x="2946" y="296"/>
                </a:cxn>
                <a:cxn ang="0">
                  <a:pos x="2682" y="236"/>
                </a:cxn>
                <a:cxn ang="0">
                  <a:pos x="2430" y="184"/>
                </a:cxn>
                <a:cxn ang="0">
                  <a:pos x="2190" y="140"/>
                </a:cxn>
                <a:cxn ang="0">
                  <a:pos x="1960" y="102"/>
                </a:cxn>
                <a:cxn ang="0">
                  <a:pos x="1740" y="72"/>
                </a:cxn>
                <a:cxn ang="0">
                  <a:pos x="1334" y="28"/>
                </a:cxn>
                <a:cxn ang="0">
                  <a:pos x="970" y="4"/>
                </a:cxn>
                <a:cxn ang="0">
                  <a:pos x="644" y="0"/>
                </a:cxn>
                <a:cxn ang="0">
                  <a:pos x="358" y="10"/>
                </a:cxn>
                <a:cxn ang="0">
                  <a:pos x="110" y="32"/>
                </a:cxn>
                <a:cxn ang="0">
                  <a:pos x="0" y="48"/>
                </a:cxn>
                <a:cxn ang="0">
                  <a:pos x="314" y="86"/>
                </a:cxn>
                <a:cxn ang="0">
                  <a:pos x="652" y="140"/>
                </a:cxn>
                <a:cxn ang="0">
                  <a:pos x="1014" y="210"/>
                </a:cxn>
                <a:cxn ang="0">
                  <a:pos x="1402" y="296"/>
                </a:cxn>
                <a:cxn ang="0">
                  <a:pos x="1756" y="378"/>
                </a:cxn>
                <a:cxn ang="0">
                  <a:pos x="2408" y="516"/>
                </a:cxn>
                <a:cxn ang="0">
                  <a:pos x="2708" y="572"/>
                </a:cxn>
                <a:cxn ang="0">
                  <a:pos x="2992" y="620"/>
                </a:cxn>
                <a:cxn ang="0">
                  <a:pos x="3260" y="662"/>
                </a:cxn>
                <a:cxn ang="0">
                  <a:pos x="3512" y="694"/>
                </a:cxn>
                <a:cxn ang="0">
                  <a:pos x="3750" y="722"/>
                </a:cxn>
                <a:cxn ang="0">
                  <a:pos x="3974" y="740"/>
                </a:cxn>
                <a:cxn ang="0">
                  <a:pos x="4184" y="754"/>
                </a:cxn>
                <a:cxn ang="0">
                  <a:pos x="4384" y="762"/>
                </a:cxn>
                <a:cxn ang="0">
                  <a:pos x="4570" y="762"/>
                </a:cxn>
                <a:cxn ang="0">
                  <a:pos x="4746" y="758"/>
                </a:cxn>
                <a:cxn ang="0">
                  <a:pos x="4912" y="748"/>
                </a:cxn>
                <a:cxn ang="0">
                  <a:pos x="5068" y="732"/>
                </a:cxn>
                <a:cxn ang="0">
                  <a:pos x="5216" y="714"/>
                </a:cxn>
              </a:cxnLst>
              <a:rect l="0" t="0" r="r" b="b"/>
              <a:pathLst>
                <a:path w="5216" h="762">
                  <a:moveTo>
                    <a:pt x="5216" y="714"/>
                  </a:moveTo>
                  <a:lnTo>
                    <a:pt x="5216" y="714"/>
                  </a:lnTo>
                  <a:lnTo>
                    <a:pt x="5102" y="700"/>
                  </a:lnTo>
                  <a:lnTo>
                    <a:pt x="4984" y="686"/>
                  </a:lnTo>
                  <a:lnTo>
                    <a:pt x="4738" y="652"/>
                  </a:lnTo>
                  <a:lnTo>
                    <a:pt x="4478" y="610"/>
                  </a:lnTo>
                  <a:lnTo>
                    <a:pt x="4204" y="564"/>
                  </a:lnTo>
                  <a:lnTo>
                    <a:pt x="3914" y="508"/>
                  </a:lnTo>
                  <a:lnTo>
                    <a:pt x="3608" y="446"/>
                  </a:lnTo>
                  <a:lnTo>
                    <a:pt x="3286" y="374"/>
                  </a:lnTo>
                  <a:lnTo>
                    <a:pt x="2946" y="296"/>
                  </a:lnTo>
                  <a:lnTo>
                    <a:pt x="2946" y="296"/>
                  </a:lnTo>
                  <a:lnTo>
                    <a:pt x="2812" y="266"/>
                  </a:lnTo>
                  <a:lnTo>
                    <a:pt x="2682" y="236"/>
                  </a:lnTo>
                  <a:lnTo>
                    <a:pt x="2556" y="210"/>
                  </a:lnTo>
                  <a:lnTo>
                    <a:pt x="2430" y="184"/>
                  </a:lnTo>
                  <a:lnTo>
                    <a:pt x="2308" y="162"/>
                  </a:lnTo>
                  <a:lnTo>
                    <a:pt x="2190" y="140"/>
                  </a:lnTo>
                  <a:lnTo>
                    <a:pt x="2074" y="120"/>
                  </a:lnTo>
                  <a:lnTo>
                    <a:pt x="1960" y="102"/>
                  </a:lnTo>
                  <a:lnTo>
                    <a:pt x="1850" y="86"/>
                  </a:lnTo>
                  <a:lnTo>
                    <a:pt x="1740" y="72"/>
                  </a:lnTo>
                  <a:lnTo>
                    <a:pt x="1532" y="46"/>
                  </a:lnTo>
                  <a:lnTo>
                    <a:pt x="1334" y="28"/>
                  </a:lnTo>
                  <a:lnTo>
                    <a:pt x="1148" y="14"/>
                  </a:lnTo>
                  <a:lnTo>
                    <a:pt x="970" y="4"/>
                  </a:lnTo>
                  <a:lnTo>
                    <a:pt x="802" y="0"/>
                  </a:lnTo>
                  <a:lnTo>
                    <a:pt x="644" y="0"/>
                  </a:lnTo>
                  <a:lnTo>
                    <a:pt x="496" y="4"/>
                  </a:lnTo>
                  <a:lnTo>
                    <a:pt x="358" y="10"/>
                  </a:lnTo>
                  <a:lnTo>
                    <a:pt x="230" y="20"/>
                  </a:lnTo>
                  <a:lnTo>
                    <a:pt x="110" y="32"/>
                  </a:lnTo>
                  <a:lnTo>
                    <a:pt x="0" y="48"/>
                  </a:lnTo>
                  <a:lnTo>
                    <a:pt x="0" y="48"/>
                  </a:lnTo>
                  <a:lnTo>
                    <a:pt x="154" y="66"/>
                  </a:lnTo>
                  <a:lnTo>
                    <a:pt x="314" y="86"/>
                  </a:lnTo>
                  <a:lnTo>
                    <a:pt x="480" y="112"/>
                  </a:lnTo>
                  <a:lnTo>
                    <a:pt x="652" y="140"/>
                  </a:lnTo>
                  <a:lnTo>
                    <a:pt x="830" y="174"/>
                  </a:lnTo>
                  <a:lnTo>
                    <a:pt x="1014" y="210"/>
                  </a:lnTo>
                  <a:lnTo>
                    <a:pt x="1206" y="250"/>
                  </a:lnTo>
                  <a:lnTo>
                    <a:pt x="1402" y="296"/>
                  </a:lnTo>
                  <a:lnTo>
                    <a:pt x="1402" y="296"/>
                  </a:lnTo>
                  <a:lnTo>
                    <a:pt x="1756" y="378"/>
                  </a:lnTo>
                  <a:lnTo>
                    <a:pt x="2092" y="450"/>
                  </a:lnTo>
                  <a:lnTo>
                    <a:pt x="2408" y="516"/>
                  </a:lnTo>
                  <a:lnTo>
                    <a:pt x="2562" y="544"/>
                  </a:lnTo>
                  <a:lnTo>
                    <a:pt x="2708" y="572"/>
                  </a:lnTo>
                  <a:lnTo>
                    <a:pt x="2852" y="598"/>
                  </a:lnTo>
                  <a:lnTo>
                    <a:pt x="2992" y="620"/>
                  </a:lnTo>
                  <a:lnTo>
                    <a:pt x="3128" y="642"/>
                  </a:lnTo>
                  <a:lnTo>
                    <a:pt x="3260" y="662"/>
                  </a:lnTo>
                  <a:lnTo>
                    <a:pt x="3388" y="678"/>
                  </a:lnTo>
                  <a:lnTo>
                    <a:pt x="3512" y="694"/>
                  </a:lnTo>
                  <a:lnTo>
                    <a:pt x="3632" y="708"/>
                  </a:lnTo>
                  <a:lnTo>
                    <a:pt x="3750" y="722"/>
                  </a:lnTo>
                  <a:lnTo>
                    <a:pt x="3864" y="732"/>
                  </a:lnTo>
                  <a:lnTo>
                    <a:pt x="3974" y="740"/>
                  </a:lnTo>
                  <a:lnTo>
                    <a:pt x="4080" y="748"/>
                  </a:lnTo>
                  <a:lnTo>
                    <a:pt x="4184" y="754"/>
                  </a:lnTo>
                  <a:lnTo>
                    <a:pt x="4286" y="758"/>
                  </a:lnTo>
                  <a:lnTo>
                    <a:pt x="4384" y="762"/>
                  </a:lnTo>
                  <a:lnTo>
                    <a:pt x="4478" y="762"/>
                  </a:lnTo>
                  <a:lnTo>
                    <a:pt x="4570" y="762"/>
                  </a:lnTo>
                  <a:lnTo>
                    <a:pt x="4660" y="760"/>
                  </a:lnTo>
                  <a:lnTo>
                    <a:pt x="4746" y="758"/>
                  </a:lnTo>
                  <a:lnTo>
                    <a:pt x="4830" y="754"/>
                  </a:lnTo>
                  <a:lnTo>
                    <a:pt x="4912" y="748"/>
                  </a:lnTo>
                  <a:lnTo>
                    <a:pt x="4992" y="740"/>
                  </a:lnTo>
                  <a:lnTo>
                    <a:pt x="5068" y="732"/>
                  </a:lnTo>
                  <a:lnTo>
                    <a:pt x="5144" y="724"/>
                  </a:lnTo>
                  <a:lnTo>
                    <a:pt x="5216" y="714"/>
                  </a:lnTo>
                  <a:lnTo>
                    <a:pt x="5216" y="714"/>
                  </a:lnTo>
                  <a:close/>
                </a:path>
              </a:pathLst>
            </a:custGeom>
            <a:solidFill>
              <a:schemeClr val="bg2">
                <a:alpha val="40000"/>
              </a:schemeClr>
            </a:solidFill>
            <a:ln w="9525">
              <a:noFill/>
              <a:round/>
              <a:headEnd/>
              <a:tailEnd/>
            </a:ln>
          </p:spPr>
          <p:txBody>
            <a:bodyPr/>
            <a:lstStyle/>
            <a:p>
              <a:pPr fontAlgn="auto">
                <a:spcBef>
                  <a:spcPts val="0"/>
                </a:spcBef>
                <a:spcAft>
                  <a:spcPts val="0"/>
                </a:spcAft>
                <a:defRPr/>
              </a:pPr>
              <a:endParaRPr lang="en-US">
                <a:latin typeface="+mn-lt"/>
                <a:cs typeface="+mn-cs"/>
              </a:endParaRPr>
            </a:p>
          </p:txBody>
        </p:sp>
        <p:sp>
          <p:nvSpPr>
            <p:cNvPr id="9" name="Freeform 22"/>
            <p:cNvSpPr>
              <a:spLocks/>
            </p:cNvSpPr>
            <p:nvPr/>
          </p:nvSpPr>
          <p:spPr bwMode="hidden">
            <a:xfrm>
              <a:off x="4014" y="4334834"/>
              <a:ext cx="8164231" cy="1101960"/>
            </a:xfrm>
            <a:custGeom>
              <a:avLst/>
              <a:gdLst/>
              <a:ahLst/>
              <a:cxnLst>
                <a:cxn ang="0">
                  <a:pos x="0" y="70"/>
                </a:cxn>
                <a:cxn ang="0">
                  <a:pos x="0" y="70"/>
                </a:cxn>
                <a:cxn ang="0">
                  <a:pos x="18" y="66"/>
                </a:cxn>
                <a:cxn ang="0">
                  <a:pos x="72" y="56"/>
                </a:cxn>
                <a:cxn ang="0">
                  <a:pos x="164" y="42"/>
                </a:cxn>
                <a:cxn ang="0">
                  <a:pos x="224" y="34"/>
                </a:cxn>
                <a:cxn ang="0">
                  <a:pos x="294" y="26"/>
                </a:cxn>
                <a:cxn ang="0">
                  <a:pos x="372" y="20"/>
                </a:cxn>
                <a:cxn ang="0">
                  <a:pos x="462" y="14"/>
                </a:cxn>
                <a:cxn ang="0">
                  <a:pos x="560" y="8"/>
                </a:cxn>
                <a:cxn ang="0">
                  <a:pos x="670" y="4"/>
                </a:cxn>
                <a:cxn ang="0">
                  <a:pos x="790" y="2"/>
                </a:cxn>
                <a:cxn ang="0">
                  <a:pos x="920" y="0"/>
                </a:cxn>
                <a:cxn ang="0">
                  <a:pos x="1060" y="2"/>
                </a:cxn>
                <a:cxn ang="0">
                  <a:pos x="1210" y="6"/>
                </a:cxn>
                <a:cxn ang="0">
                  <a:pos x="1372" y="14"/>
                </a:cxn>
                <a:cxn ang="0">
                  <a:pos x="1544" y="24"/>
                </a:cxn>
                <a:cxn ang="0">
                  <a:pos x="1726" y="40"/>
                </a:cxn>
                <a:cxn ang="0">
                  <a:pos x="1920" y="58"/>
                </a:cxn>
                <a:cxn ang="0">
                  <a:pos x="2126" y="80"/>
                </a:cxn>
                <a:cxn ang="0">
                  <a:pos x="2342" y="106"/>
                </a:cxn>
                <a:cxn ang="0">
                  <a:pos x="2570" y="138"/>
                </a:cxn>
                <a:cxn ang="0">
                  <a:pos x="2808" y="174"/>
                </a:cxn>
                <a:cxn ang="0">
                  <a:pos x="3058" y="216"/>
                </a:cxn>
                <a:cxn ang="0">
                  <a:pos x="3320" y="266"/>
                </a:cxn>
                <a:cxn ang="0">
                  <a:pos x="3594" y="320"/>
                </a:cxn>
                <a:cxn ang="0">
                  <a:pos x="3880" y="380"/>
                </a:cxn>
                <a:cxn ang="0">
                  <a:pos x="4178" y="448"/>
                </a:cxn>
                <a:cxn ang="0">
                  <a:pos x="4488" y="522"/>
                </a:cxn>
                <a:cxn ang="0">
                  <a:pos x="4810" y="604"/>
                </a:cxn>
                <a:cxn ang="0">
                  <a:pos x="5144" y="694"/>
                </a:cxn>
              </a:cxnLst>
              <a:rect l="0" t="0" r="r" b="b"/>
              <a:pathLst>
                <a:path w="5144" h="694">
                  <a:moveTo>
                    <a:pt x="0" y="70"/>
                  </a:moveTo>
                  <a:lnTo>
                    <a:pt x="0" y="70"/>
                  </a:lnTo>
                  <a:lnTo>
                    <a:pt x="18" y="66"/>
                  </a:lnTo>
                  <a:lnTo>
                    <a:pt x="72" y="56"/>
                  </a:lnTo>
                  <a:lnTo>
                    <a:pt x="164" y="42"/>
                  </a:lnTo>
                  <a:lnTo>
                    <a:pt x="224" y="34"/>
                  </a:lnTo>
                  <a:lnTo>
                    <a:pt x="294" y="26"/>
                  </a:lnTo>
                  <a:lnTo>
                    <a:pt x="372" y="20"/>
                  </a:lnTo>
                  <a:lnTo>
                    <a:pt x="462" y="14"/>
                  </a:lnTo>
                  <a:lnTo>
                    <a:pt x="560" y="8"/>
                  </a:lnTo>
                  <a:lnTo>
                    <a:pt x="670" y="4"/>
                  </a:lnTo>
                  <a:lnTo>
                    <a:pt x="790" y="2"/>
                  </a:lnTo>
                  <a:lnTo>
                    <a:pt x="920" y="0"/>
                  </a:lnTo>
                  <a:lnTo>
                    <a:pt x="1060" y="2"/>
                  </a:lnTo>
                  <a:lnTo>
                    <a:pt x="1210" y="6"/>
                  </a:lnTo>
                  <a:lnTo>
                    <a:pt x="1372" y="14"/>
                  </a:lnTo>
                  <a:lnTo>
                    <a:pt x="1544" y="24"/>
                  </a:lnTo>
                  <a:lnTo>
                    <a:pt x="1726" y="40"/>
                  </a:lnTo>
                  <a:lnTo>
                    <a:pt x="1920" y="58"/>
                  </a:lnTo>
                  <a:lnTo>
                    <a:pt x="2126" y="80"/>
                  </a:lnTo>
                  <a:lnTo>
                    <a:pt x="2342" y="106"/>
                  </a:lnTo>
                  <a:lnTo>
                    <a:pt x="2570" y="138"/>
                  </a:lnTo>
                  <a:lnTo>
                    <a:pt x="2808" y="174"/>
                  </a:lnTo>
                  <a:lnTo>
                    <a:pt x="3058" y="216"/>
                  </a:lnTo>
                  <a:lnTo>
                    <a:pt x="3320" y="266"/>
                  </a:lnTo>
                  <a:lnTo>
                    <a:pt x="3594" y="320"/>
                  </a:lnTo>
                  <a:lnTo>
                    <a:pt x="3880" y="380"/>
                  </a:lnTo>
                  <a:lnTo>
                    <a:pt x="4178" y="448"/>
                  </a:lnTo>
                  <a:lnTo>
                    <a:pt x="4488" y="522"/>
                  </a:lnTo>
                  <a:lnTo>
                    <a:pt x="4810" y="604"/>
                  </a:lnTo>
                  <a:lnTo>
                    <a:pt x="5144" y="694"/>
                  </a:lnTo>
                </a:path>
              </a:pathLst>
            </a:custGeom>
            <a:noFill/>
            <a:ln w="12">
              <a:solidFill>
                <a:srgbClr val="FFFFFF"/>
              </a:solidFill>
              <a:prstDash val="solid"/>
              <a:round/>
              <a:headEnd/>
              <a:tailEnd/>
            </a:ln>
          </p:spPr>
          <p:txBody>
            <a:bodyPr/>
            <a:lstStyle/>
            <a:p>
              <a:pPr fontAlgn="auto">
                <a:spcBef>
                  <a:spcPts val="0"/>
                </a:spcBef>
                <a:spcAft>
                  <a:spcPts val="0"/>
                </a:spcAft>
                <a:defRPr/>
              </a:pPr>
              <a:endParaRPr lang="en-US">
                <a:latin typeface="+mn-lt"/>
                <a:cs typeface="+mn-cs"/>
              </a:endParaRPr>
            </a:p>
          </p:txBody>
        </p:sp>
        <p:sp>
          <p:nvSpPr>
            <p:cNvPr id="10" name="Freeform 26"/>
            <p:cNvSpPr>
              <a:spLocks/>
            </p:cNvSpPr>
            <p:nvPr/>
          </p:nvSpPr>
          <p:spPr bwMode="hidden">
            <a:xfrm>
              <a:off x="4157164" y="4316769"/>
              <a:ext cx="4939265" cy="925827"/>
            </a:xfrm>
            <a:custGeom>
              <a:avLst/>
              <a:gdLst/>
              <a:ahLst/>
              <a:cxnLst>
                <a:cxn ang="0">
                  <a:pos x="0" y="584"/>
                </a:cxn>
                <a:cxn ang="0">
                  <a:pos x="0" y="584"/>
                </a:cxn>
                <a:cxn ang="0">
                  <a:pos x="90" y="560"/>
                </a:cxn>
                <a:cxn ang="0">
                  <a:pos x="336" y="498"/>
                </a:cxn>
                <a:cxn ang="0">
                  <a:pos x="506" y="456"/>
                </a:cxn>
                <a:cxn ang="0">
                  <a:pos x="702" y="410"/>
                </a:cxn>
                <a:cxn ang="0">
                  <a:pos x="920" y="360"/>
                </a:cxn>
                <a:cxn ang="0">
                  <a:pos x="1154" y="306"/>
                </a:cxn>
                <a:cxn ang="0">
                  <a:pos x="1402" y="254"/>
                </a:cxn>
                <a:cxn ang="0">
                  <a:pos x="1656" y="202"/>
                </a:cxn>
                <a:cxn ang="0">
                  <a:pos x="1916" y="154"/>
                </a:cxn>
                <a:cxn ang="0">
                  <a:pos x="2174" y="108"/>
                </a:cxn>
                <a:cxn ang="0">
                  <a:pos x="2302" y="88"/>
                </a:cxn>
                <a:cxn ang="0">
                  <a:pos x="2426" y="68"/>
                </a:cxn>
                <a:cxn ang="0">
                  <a:pos x="2550" y="52"/>
                </a:cxn>
                <a:cxn ang="0">
                  <a:pos x="2670" y="36"/>
                </a:cxn>
                <a:cxn ang="0">
                  <a:pos x="2788" y="24"/>
                </a:cxn>
                <a:cxn ang="0">
                  <a:pos x="2900" y="14"/>
                </a:cxn>
                <a:cxn ang="0">
                  <a:pos x="3008" y="6"/>
                </a:cxn>
                <a:cxn ang="0">
                  <a:pos x="3112" y="0"/>
                </a:cxn>
              </a:cxnLst>
              <a:rect l="0" t="0" r="r" b="b"/>
              <a:pathLst>
                <a:path w="3112" h="584">
                  <a:moveTo>
                    <a:pt x="0" y="584"/>
                  </a:moveTo>
                  <a:lnTo>
                    <a:pt x="0" y="584"/>
                  </a:lnTo>
                  <a:lnTo>
                    <a:pt x="90" y="560"/>
                  </a:lnTo>
                  <a:lnTo>
                    <a:pt x="336" y="498"/>
                  </a:lnTo>
                  <a:lnTo>
                    <a:pt x="506" y="456"/>
                  </a:lnTo>
                  <a:lnTo>
                    <a:pt x="702" y="410"/>
                  </a:lnTo>
                  <a:lnTo>
                    <a:pt x="920" y="360"/>
                  </a:lnTo>
                  <a:lnTo>
                    <a:pt x="1154" y="306"/>
                  </a:lnTo>
                  <a:lnTo>
                    <a:pt x="1402" y="254"/>
                  </a:lnTo>
                  <a:lnTo>
                    <a:pt x="1656" y="202"/>
                  </a:lnTo>
                  <a:lnTo>
                    <a:pt x="1916" y="154"/>
                  </a:lnTo>
                  <a:lnTo>
                    <a:pt x="2174" y="108"/>
                  </a:lnTo>
                  <a:lnTo>
                    <a:pt x="2302" y="88"/>
                  </a:lnTo>
                  <a:lnTo>
                    <a:pt x="2426" y="68"/>
                  </a:lnTo>
                  <a:lnTo>
                    <a:pt x="2550" y="52"/>
                  </a:lnTo>
                  <a:lnTo>
                    <a:pt x="2670" y="36"/>
                  </a:lnTo>
                  <a:lnTo>
                    <a:pt x="2788" y="24"/>
                  </a:lnTo>
                  <a:lnTo>
                    <a:pt x="2900" y="14"/>
                  </a:lnTo>
                  <a:lnTo>
                    <a:pt x="3008" y="6"/>
                  </a:lnTo>
                  <a:lnTo>
                    <a:pt x="3112" y="0"/>
                  </a:lnTo>
                </a:path>
              </a:pathLst>
            </a:custGeom>
            <a:noFill/>
            <a:ln w="12">
              <a:solidFill>
                <a:srgbClr val="FFFFFF"/>
              </a:solidFill>
              <a:prstDash val="solid"/>
              <a:round/>
              <a:headEnd/>
              <a:tailEnd/>
            </a:ln>
          </p:spPr>
          <p:txBody>
            <a:bodyPr/>
            <a:lstStyle/>
            <a:p>
              <a:pPr fontAlgn="auto">
                <a:spcBef>
                  <a:spcPts val="0"/>
                </a:spcBef>
                <a:spcAft>
                  <a:spcPts val="0"/>
                </a:spcAft>
                <a:defRPr/>
              </a:pPr>
              <a:endParaRPr lang="en-US">
                <a:latin typeface="+mn-lt"/>
                <a:cs typeface="+mn-cs"/>
              </a:endParaRPr>
            </a:p>
          </p:txBody>
        </p:sp>
        <p:sp useBgFill="1">
          <p:nvSpPr>
            <p:cNvPr id="11" name="Freeform 10"/>
            <p:cNvSpPr>
              <a:spLocks/>
            </p:cNvSpPr>
            <p:nvPr/>
          </p:nvSpPr>
          <p:spPr bwMode="hidden">
            <a:xfrm>
              <a:off x="-3905250" y="4294188"/>
              <a:ext cx="13011150" cy="1892300"/>
            </a:xfrm>
            <a:custGeom>
              <a:avLst/>
              <a:gdLst/>
              <a:ahLst/>
              <a:cxnLst>
                <a:cxn ang="0">
                  <a:pos x="8192" y="512"/>
                </a:cxn>
                <a:cxn ang="0">
                  <a:pos x="8040" y="570"/>
                </a:cxn>
                <a:cxn ang="0">
                  <a:pos x="7878" y="620"/>
                </a:cxn>
                <a:cxn ang="0">
                  <a:pos x="7706" y="666"/>
                </a:cxn>
                <a:cxn ang="0">
                  <a:pos x="7522" y="702"/>
                </a:cxn>
                <a:cxn ang="0">
                  <a:pos x="7322" y="730"/>
                </a:cxn>
                <a:cxn ang="0">
                  <a:pos x="7106" y="750"/>
                </a:cxn>
                <a:cxn ang="0">
                  <a:pos x="6872" y="762"/>
                </a:cxn>
                <a:cxn ang="0">
                  <a:pos x="6618" y="760"/>
                </a:cxn>
                <a:cxn ang="0">
                  <a:pos x="6342" y="750"/>
                </a:cxn>
                <a:cxn ang="0">
                  <a:pos x="6042" y="726"/>
                </a:cxn>
                <a:cxn ang="0">
                  <a:pos x="5716" y="690"/>
                </a:cxn>
                <a:cxn ang="0">
                  <a:pos x="5364" y="642"/>
                </a:cxn>
                <a:cxn ang="0">
                  <a:pos x="4982" y="578"/>
                </a:cxn>
                <a:cxn ang="0">
                  <a:pos x="4568" y="500"/>
                </a:cxn>
                <a:cxn ang="0">
                  <a:pos x="4122" y="406"/>
                </a:cxn>
                <a:cxn ang="0">
                  <a:pos x="3640" y="296"/>
                </a:cxn>
                <a:cxn ang="0">
                  <a:pos x="3396" y="240"/>
                </a:cxn>
                <a:cxn ang="0">
                  <a:pos x="2934" y="148"/>
                </a:cxn>
                <a:cxn ang="0">
                  <a:pos x="2512" y="82"/>
                </a:cxn>
                <a:cxn ang="0">
                  <a:pos x="2126" y="36"/>
                </a:cxn>
                <a:cxn ang="0">
                  <a:pos x="1776" y="10"/>
                </a:cxn>
                <a:cxn ang="0">
                  <a:pos x="1462" y="0"/>
                </a:cxn>
                <a:cxn ang="0">
                  <a:pos x="1182" y="4"/>
                </a:cxn>
                <a:cxn ang="0">
                  <a:pos x="934" y="20"/>
                </a:cxn>
                <a:cxn ang="0">
                  <a:pos x="716" y="44"/>
                </a:cxn>
                <a:cxn ang="0">
                  <a:pos x="530" y="74"/>
                </a:cxn>
                <a:cxn ang="0">
                  <a:pos x="374" y="108"/>
                </a:cxn>
                <a:cxn ang="0">
                  <a:pos x="248" y="144"/>
                </a:cxn>
                <a:cxn ang="0">
                  <a:pos x="148" y="176"/>
                </a:cxn>
                <a:cxn ang="0">
                  <a:pos x="48" y="216"/>
                </a:cxn>
                <a:cxn ang="0">
                  <a:pos x="0" y="240"/>
                </a:cxn>
                <a:cxn ang="0">
                  <a:pos x="8192" y="1192"/>
                </a:cxn>
                <a:cxn ang="0">
                  <a:pos x="8196" y="1186"/>
                </a:cxn>
                <a:cxn ang="0">
                  <a:pos x="8196" y="510"/>
                </a:cxn>
                <a:cxn ang="0">
                  <a:pos x="8192" y="512"/>
                </a:cxn>
              </a:cxnLst>
              <a:rect l="0" t="0" r="r" b="b"/>
              <a:pathLst>
                <a:path w="8196" h="1192">
                  <a:moveTo>
                    <a:pt x="8192" y="512"/>
                  </a:moveTo>
                  <a:lnTo>
                    <a:pt x="8192" y="512"/>
                  </a:lnTo>
                  <a:lnTo>
                    <a:pt x="8116" y="542"/>
                  </a:lnTo>
                  <a:lnTo>
                    <a:pt x="8040" y="570"/>
                  </a:lnTo>
                  <a:lnTo>
                    <a:pt x="7960" y="596"/>
                  </a:lnTo>
                  <a:lnTo>
                    <a:pt x="7878" y="620"/>
                  </a:lnTo>
                  <a:lnTo>
                    <a:pt x="7794" y="644"/>
                  </a:lnTo>
                  <a:lnTo>
                    <a:pt x="7706" y="666"/>
                  </a:lnTo>
                  <a:lnTo>
                    <a:pt x="7616" y="684"/>
                  </a:lnTo>
                  <a:lnTo>
                    <a:pt x="7522" y="702"/>
                  </a:lnTo>
                  <a:lnTo>
                    <a:pt x="7424" y="718"/>
                  </a:lnTo>
                  <a:lnTo>
                    <a:pt x="7322" y="730"/>
                  </a:lnTo>
                  <a:lnTo>
                    <a:pt x="7216" y="742"/>
                  </a:lnTo>
                  <a:lnTo>
                    <a:pt x="7106" y="750"/>
                  </a:lnTo>
                  <a:lnTo>
                    <a:pt x="6992" y="758"/>
                  </a:lnTo>
                  <a:lnTo>
                    <a:pt x="6872" y="762"/>
                  </a:lnTo>
                  <a:lnTo>
                    <a:pt x="6748" y="762"/>
                  </a:lnTo>
                  <a:lnTo>
                    <a:pt x="6618" y="760"/>
                  </a:lnTo>
                  <a:lnTo>
                    <a:pt x="6482" y="756"/>
                  </a:lnTo>
                  <a:lnTo>
                    <a:pt x="6342" y="750"/>
                  </a:lnTo>
                  <a:lnTo>
                    <a:pt x="6196" y="740"/>
                  </a:lnTo>
                  <a:lnTo>
                    <a:pt x="6042" y="726"/>
                  </a:lnTo>
                  <a:lnTo>
                    <a:pt x="5882" y="710"/>
                  </a:lnTo>
                  <a:lnTo>
                    <a:pt x="5716" y="690"/>
                  </a:lnTo>
                  <a:lnTo>
                    <a:pt x="5544" y="668"/>
                  </a:lnTo>
                  <a:lnTo>
                    <a:pt x="5364" y="642"/>
                  </a:lnTo>
                  <a:lnTo>
                    <a:pt x="5176" y="612"/>
                  </a:lnTo>
                  <a:lnTo>
                    <a:pt x="4982" y="578"/>
                  </a:lnTo>
                  <a:lnTo>
                    <a:pt x="4778" y="540"/>
                  </a:lnTo>
                  <a:lnTo>
                    <a:pt x="4568" y="500"/>
                  </a:lnTo>
                  <a:lnTo>
                    <a:pt x="4348" y="454"/>
                  </a:lnTo>
                  <a:lnTo>
                    <a:pt x="4122" y="406"/>
                  </a:lnTo>
                  <a:lnTo>
                    <a:pt x="3886" y="354"/>
                  </a:lnTo>
                  <a:lnTo>
                    <a:pt x="3640" y="296"/>
                  </a:lnTo>
                  <a:lnTo>
                    <a:pt x="3640" y="296"/>
                  </a:lnTo>
                  <a:lnTo>
                    <a:pt x="3396" y="240"/>
                  </a:lnTo>
                  <a:lnTo>
                    <a:pt x="3160" y="192"/>
                  </a:lnTo>
                  <a:lnTo>
                    <a:pt x="2934" y="148"/>
                  </a:lnTo>
                  <a:lnTo>
                    <a:pt x="2718" y="112"/>
                  </a:lnTo>
                  <a:lnTo>
                    <a:pt x="2512" y="82"/>
                  </a:lnTo>
                  <a:lnTo>
                    <a:pt x="2314" y="56"/>
                  </a:lnTo>
                  <a:lnTo>
                    <a:pt x="2126" y="36"/>
                  </a:lnTo>
                  <a:lnTo>
                    <a:pt x="1948" y="20"/>
                  </a:lnTo>
                  <a:lnTo>
                    <a:pt x="1776" y="10"/>
                  </a:lnTo>
                  <a:lnTo>
                    <a:pt x="1616" y="2"/>
                  </a:lnTo>
                  <a:lnTo>
                    <a:pt x="1462" y="0"/>
                  </a:lnTo>
                  <a:lnTo>
                    <a:pt x="1318" y="0"/>
                  </a:lnTo>
                  <a:lnTo>
                    <a:pt x="1182" y="4"/>
                  </a:lnTo>
                  <a:lnTo>
                    <a:pt x="1054" y="10"/>
                  </a:lnTo>
                  <a:lnTo>
                    <a:pt x="934" y="20"/>
                  </a:lnTo>
                  <a:lnTo>
                    <a:pt x="822" y="30"/>
                  </a:lnTo>
                  <a:lnTo>
                    <a:pt x="716" y="44"/>
                  </a:lnTo>
                  <a:lnTo>
                    <a:pt x="620" y="58"/>
                  </a:lnTo>
                  <a:lnTo>
                    <a:pt x="530" y="74"/>
                  </a:lnTo>
                  <a:lnTo>
                    <a:pt x="450" y="92"/>
                  </a:lnTo>
                  <a:lnTo>
                    <a:pt x="374" y="108"/>
                  </a:lnTo>
                  <a:lnTo>
                    <a:pt x="308" y="126"/>
                  </a:lnTo>
                  <a:lnTo>
                    <a:pt x="248" y="144"/>
                  </a:lnTo>
                  <a:lnTo>
                    <a:pt x="194" y="160"/>
                  </a:lnTo>
                  <a:lnTo>
                    <a:pt x="148" y="176"/>
                  </a:lnTo>
                  <a:lnTo>
                    <a:pt x="108" y="192"/>
                  </a:lnTo>
                  <a:lnTo>
                    <a:pt x="48" y="216"/>
                  </a:lnTo>
                  <a:lnTo>
                    <a:pt x="12" y="234"/>
                  </a:lnTo>
                  <a:lnTo>
                    <a:pt x="0" y="240"/>
                  </a:lnTo>
                  <a:lnTo>
                    <a:pt x="0" y="1192"/>
                  </a:lnTo>
                  <a:lnTo>
                    <a:pt x="8192" y="1192"/>
                  </a:lnTo>
                  <a:lnTo>
                    <a:pt x="8192" y="1192"/>
                  </a:lnTo>
                  <a:lnTo>
                    <a:pt x="8196" y="1186"/>
                  </a:lnTo>
                  <a:lnTo>
                    <a:pt x="8196" y="1186"/>
                  </a:lnTo>
                  <a:lnTo>
                    <a:pt x="8196" y="510"/>
                  </a:lnTo>
                  <a:lnTo>
                    <a:pt x="8196" y="510"/>
                  </a:lnTo>
                  <a:lnTo>
                    <a:pt x="8192" y="512"/>
                  </a:lnTo>
                  <a:lnTo>
                    <a:pt x="8192" y="512"/>
                  </a:lnTo>
                  <a:close/>
                </a:path>
              </a:pathLst>
            </a:custGeom>
            <a:ln w="9525">
              <a:noFill/>
              <a:round/>
              <a:headEnd/>
              <a:tailEnd/>
            </a:ln>
          </p:spPr>
          <p:txBody>
            <a:bodyPr/>
            <a:lstStyle/>
            <a:p>
              <a:pPr fontAlgn="auto">
                <a:spcBef>
                  <a:spcPts val="0"/>
                </a:spcBef>
                <a:spcAft>
                  <a:spcPts val="0"/>
                </a:spcAft>
                <a:defRPr/>
              </a:pPr>
              <a:endParaRPr lang="en-US">
                <a:latin typeface="+mn-lt"/>
                <a:cs typeface="+mn-cs"/>
              </a:endParaRPr>
            </a:p>
          </p:txBody>
        </p:sp>
      </p:grpSp>
      <p:sp>
        <p:nvSpPr>
          <p:cNvPr id="2" name="Title 1"/>
          <p:cNvSpPr>
            <a:spLocks noGrp="1"/>
          </p:cNvSpPr>
          <p:nvPr>
            <p:ph type="title"/>
          </p:nvPr>
        </p:nvSpPr>
        <p:spPr>
          <a:xfrm>
            <a:off x="4874155" y="338667"/>
            <a:ext cx="3812645" cy="2429934"/>
          </a:xfrm>
        </p:spPr>
        <p:txBody>
          <a:bodyPr anchor="b">
            <a:normAutofit/>
          </a:bodyPr>
          <a:lstStyle>
            <a:lvl1pPr algn="l">
              <a:defRPr sz="2800" b="0">
                <a:solidFill>
                  <a:srgbClr val="FFFFFF"/>
                </a:solidFill>
              </a:defRPr>
            </a:lvl1pPr>
          </a:lstStyle>
          <a:p>
            <a:r>
              <a:rPr lang="cs-CZ" smtClean="0"/>
              <a:t>Klepnutím lze upravit styl předlohy nadpisů.</a:t>
            </a:r>
            <a:endParaRPr lang="en-US" dirty="0"/>
          </a:p>
        </p:txBody>
      </p:sp>
      <p:sp>
        <p:nvSpPr>
          <p:cNvPr id="4" name="Text Placeholder 3"/>
          <p:cNvSpPr>
            <a:spLocks noGrp="1"/>
          </p:cNvSpPr>
          <p:nvPr>
            <p:ph type="body" sz="half" idx="2"/>
          </p:nvPr>
        </p:nvSpPr>
        <p:spPr>
          <a:xfrm>
            <a:off x="4868333" y="2785533"/>
            <a:ext cx="3818467" cy="2421467"/>
          </a:xfrm>
        </p:spPr>
        <p:txBody>
          <a:bodyPr>
            <a:normAutofit/>
          </a:bodyPr>
          <a:lstStyle>
            <a:lvl1pPr marL="0" indent="0">
              <a:buNone/>
              <a:defRPr sz="18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Klepnutím lze upravit styly předlohy textu.</a:t>
            </a:r>
          </a:p>
        </p:txBody>
      </p:sp>
      <p:sp>
        <p:nvSpPr>
          <p:cNvPr id="3" name="Picture Placeholder 2"/>
          <p:cNvSpPr>
            <a:spLocks noGrp="1"/>
          </p:cNvSpPr>
          <p:nvPr>
            <p:ph type="pic" idx="1"/>
          </p:nvPr>
        </p:nvSpPr>
        <p:spPr>
          <a:xfrm>
            <a:off x="838200" y="1371600"/>
            <a:ext cx="3566160" cy="2926080"/>
          </a:xfrm>
          <a:prstGeom prst="roundRect">
            <a:avLst>
              <a:gd name="adj" fmla="val 3924"/>
            </a:avLst>
          </a:prstGeom>
          <a:solidFill>
            <a:schemeClr val="accent1"/>
          </a:solidFill>
          <a:ln>
            <a:noFill/>
          </a:ln>
          <a:effectLst>
            <a:reflection blurRad="12700" stA="30000" endPos="30000" dist="5000" dir="5400000" sy="-100000" algn="bl" rotWithShape="0"/>
          </a:effectLst>
          <a:scene3d>
            <a:camera prst="perspectiveContrastingLeftFacing" fov="600000">
              <a:rot lat="240000" lon="19799999" rev="0"/>
            </a:camera>
            <a:lightRig rig="threePt" dir="t">
              <a:rot lat="0" lon="0" rev="2700000"/>
            </a:lightRig>
          </a:scene3d>
          <a:sp3d>
            <a:bevelT w="44450" h="31750"/>
          </a:sp3d>
        </p:spPr>
        <p:txBody>
          <a:bodyPr rtlCol="0">
            <a:normAutofit/>
          </a:bodyPr>
          <a:lstStyle>
            <a:lvl1pPr marL="0" indent="0" algn="ctr">
              <a:buNone/>
              <a:defRPr sz="3200">
                <a:solidFill>
                  <a:schemeClr val="bg1"/>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cs-CZ" noProof="0" smtClean="0"/>
              <a:t>Klepnutím na ikonu přidáte obrázek.</a:t>
            </a:r>
            <a:endParaRPr lang="en-US" noProof="0" dirty="0"/>
          </a:p>
        </p:txBody>
      </p:sp>
      <p:sp>
        <p:nvSpPr>
          <p:cNvPr id="12" name="Date Placeholder 4"/>
          <p:cNvSpPr>
            <a:spLocks noGrp="1"/>
          </p:cNvSpPr>
          <p:nvPr>
            <p:ph type="dt" sz="half" idx="10"/>
          </p:nvPr>
        </p:nvSpPr>
        <p:spPr/>
        <p:txBody>
          <a:bodyPr/>
          <a:lstStyle>
            <a:lvl1pPr>
              <a:defRPr/>
            </a:lvl1pPr>
          </a:lstStyle>
          <a:p>
            <a:pPr>
              <a:defRPr/>
            </a:pPr>
            <a:fld id="{6476BE5B-828D-4128-A218-B4A1E41768F1}" type="datetime1">
              <a:rPr lang="cs-CZ" smtClean="0"/>
              <a:pPr>
                <a:defRPr/>
              </a:pPr>
              <a:t>1.1.2014</a:t>
            </a:fld>
            <a:endParaRPr lang="cs-CZ"/>
          </a:p>
        </p:txBody>
      </p:sp>
      <p:sp>
        <p:nvSpPr>
          <p:cNvPr id="13" name="Footer Placeholder 5"/>
          <p:cNvSpPr>
            <a:spLocks noGrp="1"/>
          </p:cNvSpPr>
          <p:nvPr>
            <p:ph type="ftr" sz="quarter" idx="11"/>
          </p:nvPr>
        </p:nvSpPr>
        <p:spPr/>
        <p:txBody>
          <a:bodyPr/>
          <a:lstStyle>
            <a:lvl1pPr>
              <a:defRPr/>
            </a:lvl1pPr>
          </a:lstStyle>
          <a:p>
            <a:pPr>
              <a:defRPr/>
            </a:pPr>
            <a:endParaRPr lang="cs-CZ"/>
          </a:p>
        </p:txBody>
      </p:sp>
      <p:sp>
        <p:nvSpPr>
          <p:cNvPr id="14" name="Slide Number Placeholder 6"/>
          <p:cNvSpPr>
            <a:spLocks noGrp="1"/>
          </p:cNvSpPr>
          <p:nvPr>
            <p:ph type="sldNum" sz="quarter" idx="12"/>
          </p:nvPr>
        </p:nvSpPr>
        <p:spPr/>
        <p:txBody>
          <a:bodyPr/>
          <a:lstStyle>
            <a:lvl1pPr>
              <a:defRPr/>
            </a:lvl1pPr>
          </a:lstStyle>
          <a:p>
            <a:pPr>
              <a:defRPr/>
            </a:pPr>
            <a:fld id="{64D9A8F6-EFFB-43F7-954B-63A0E432BCF8}" type="slidenum">
              <a:rPr lang="cs-CZ" smtClean="0"/>
              <a:pPr>
                <a:defRPr/>
              </a:pPr>
              <a:t>‹#›</a:t>
            </a:fld>
            <a:endParaRPr lang="cs-CZ"/>
          </a:p>
        </p:txBody>
      </p:sp>
    </p:spTree>
  </p:cSld>
  <p:clrMapOvr>
    <a:masterClrMapping/>
  </p:clrMapOvr>
  <p:transition>
    <p:cut/>
  </p:transition>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Nadpis a svislý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s-CZ" smtClean="0"/>
              <a:t>Klepnutím lze upravit styl předlohy nadpisů.</a:t>
            </a:r>
            <a:endParaRPr lang="en-US"/>
          </a:p>
        </p:txBody>
      </p:sp>
      <p:sp>
        <p:nvSpPr>
          <p:cNvPr id="3" name="Vertical Text Placeholder 2"/>
          <p:cNvSpPr>
            <a:spLocks noGrp="1"/>
          </p:cNvSpPr>
          <p:nvPr>
            <p:ph type="body" orient="vert" idx="1"/>
          </p:nvPr>
        </p:nvSpPr>
        <p:spPr/>
        <p:txBody>
          <a:bodyPr vert="eaVert" anchor="ctr"/>
          <a:lstStyle>
            <a:lvl1pPr algn="l">
              <a:defRPr/>
            </a:lvl1pPr>
            <a:lvl2pPr algn="l">
              <a:defRPr/>
            </a:lvl2pPr>
            <a:lvl3pPr algn="l">
              <a:defRPr/>
            </a:lvl3pPr>
            <a:lvl4pPr algn="l">
              <a:defRPr/>
            </a:lvl4pPr>
            <a:lvl5pPr algn="l">
              <a:defRPr/>
            </a:lvl5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a:p>
        </p:txBody>
      </p:sp>
      <p:sp>
        <p:nvSpPr>
          <p:cNvPr id="4" name="Date Placeholder 3"/>
          <p:cNvSpPr>
            <a:spLocks noGrp="1"/>
          </p:cNvSpPr>
          <p:nvPr>
            <p:ph type="dt" sz="half" idx="10"/>
          </p:nvPr>
        </p:nvSpPr>
        <p:spPr/>
        <p:txBody>
          <a:bodyPr/>
          <a:lstStyle>
            <a:lvl1pPr>
              <a:defRPr/>
            </a:lvl1pPr>
          </a:lstStyle>
          <a:p>
            <a:pPr>
              <a:defRPr/>
            </a:pPr>
            <a:fld id="{EA4B634E-5999-4B60-B486-B6D43D3B4333}" type="datetime1">
              <a:rPr lang="cs-CZ" smtClean="0"/>
              <a:pPr>
                <a:defRPr/>
              </a:pPr>
              <a:t>1.1.2014</a:t>
            </a:fld>
            <a:endParaRPr lang="cs-CZ"/>
          </a:p>
        </p:txBody>
      </p:sp>
      <p:sp>
        <p:nvSpPr>
          <p:cNvPr id="5" name="Footer Placeholder 4"/>
          <p:cNvSpPr>
            <a:spLocks noGrp="1"/>
          </p:cNvSpPr>
          <p:nvPr>
            <p:ph type="ftr" sz="quarter" idx="11"/>
          </p:nvPr>
        </p:nvSpPr>
        <p:spPr/>
        <p:txBody>
          <a:bodyPr/>
          <a:lstStyle>
            <a:lvl1pPr>
              <a:defRPr/>
            </a:lvl1pPr>
          </a:lstStyle>
          <a:p>
            <a:pPr>
              <a:defRPr/>
            </a:pPr>
            <a:endParaRPr lang="cs-CZ"/>
          </a:p>
        </p:txBody>
      </p:sp>
      <p:sp>
        <p:nvSpPr>
          <p:cNvPr id="6" name="Slide Number Placeholder 5"/>
          <p:cNvSpPr>
            <a:spLocks noGrp="1"/>
          </p:cNvSpPr>
          <p:nvPr>
            <p:ph type="sldNum" sz="quarter" idx="12"/>
          </p:nvPr>
        </p:nvSpPr>
        <p:spPr/>
        <p:txBody>
          <a:bodyPr/>
          <a:lstStyle>
            <a:lvl1pPr>
              <a:defRPr/>
            </a:lvl1pPr>
          </a:lstStyle>
          <a:p>
            <a:pPr>
              <a:defRPr/>
            </a:pPr>
            <a:fld id="{2FF5517F-3400-4591-ADDC-B887E4843481}" type="slidenum">
              <a:rPr lang="cs-CZ" smtClean="0"/>
              <a:pPr>
                <a:defRPr/>
              </a:pPr>
              <a:t>‹#›</a:t>
            </a:fld>
            <a:endParaRPr lang="cs-CZ"/>
          </a:p>
        </p:txBody>
      </p:sp>
    </p:spTree>
  </p:cSld>
  <p:clrMapOvr>
    <a:masterClrMapping/>
  </p:clrMapOvr>
  <p:transition spd="slow">
    <p:fade/>
  </p:transition>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Svislý nadpis a text">
    <p:spTree>
      <p:nvGrpSpPr>
        <p:cNvPr id="1" name=""/>
        <p:cNvGrpSpPr/>
        <p:nvPr/>
      </p:nvGrpSpPr>
      <p:grpSpPr>
        <a:xfrm>
          <a:off x="0" y="0"/>
          <a:ext cx="0" cy="0"/>
          <a:chOff x="0" y="0"/>
          <a:chExt cx="0" cy="0"/>
        </a:xfrm>
      </p:grpSpPr>
      <p:sp>
        <p:nvSpPr>
          <p:cNvPr id="4" name="Rounded Rectangle 20"/>
          <p:cNvSpPr/>
          <p:nvPr/>
        </p:nvSpPr>
        <p:spPr bwMode="hidden">
          <a:xfrm>
            <a:off x="228600" y="228600"/>
            <a:ext cx="8696325" cy="1427163"/>
          </a:xfrm>
          <a:prstGeom prst="roundRect">
            <a:avLst>
              <a:gd name="adj" fmla="val 7136"/>
            </a:avLst>
          </a:prstGeom>
          <a:gradFill>
            <a:gsLst>
              <a:gs pos="0">
                <a:schemeClr val="accent1">
                  <a:lumMod val="75000"/>
                </a:schemeClr>
              </a:gs>
              <a:gs pos="90000">
                <a:schemeClr val="accent1">
                  <a:lumMod val="60000"/>
                  <a:lumOff val="40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endParaRPr lang="en-US"/>
          </a:p>
        </p:txBody>
      </p:sp>
      <p:grpSp>
        <p:nvGrpSpPr>
          <p:cNvPr id="5" name="Group 14"/>
          <p:cNvGrpSpPr>
            <a:grpSpLocks noChangeAspect="1"/>
          </p:cNvGrpSpPr>
          <p:nvPr/>
        </p:nvGrpSpPr>
        <p:grpSpPr bwMode="auto">
          <a:xfrm>
            <a:off x="211138" y="714375"/>
            <a:ext cx="8723312" cy="1331913"/>
            <a:chOff x="-3905250" y="4294188"/>
            <a:chExt cx="13011150" cy="1892300"/>
          </a:xfrm>
        </p:grpSpPr>
        <p:sp>
          <p:nvSpPr>
            <p:cNvPr id="6" name="Freeform 14"/>
            <p:cNvSpPr>
              <a:spLocks/>
            </p:cNvSpPr>
            <p:nvPr/>
          </p:nvSpPr>
          <p:spPr bwMode="hidden">
            <a:xfrm>
              <a:off x="4810681" y="4501687"/>
              <a:ext cx="4295219" cy="1014940"/>
            </a:xfrm>
            <a:custGeom>
              <a:avLst/>
              <a:gdLst/>
              <a:ahLst/>
              <a:cxnLst>
                <a:cxn ang="0">
                  <a:pos x="2700" y="0"/>
                </a:cxn>
                <a:cxn ang="0">
                  <a:pos x="2700" y="0"/>
                </a:cxn>
                <a:cxn ang="0">
                  <a:pos x="2586" y="18"/>
                </a:cxn>
                <a:cxn ang="0">
                  <a:pos x="2470" y="38"/>
                </a:cxn>
                <a:cxn ang="0">
                  <a:pos x="2352" y="60"/>
                </a:cxn>
                <a:cxn ang="0">
                  <a:pos x="2230" y="82"/>
                </a:cxn>
                <a:cxn ang="0">
                  <a:pos x="2106" y="108"/>
                </a:cxn>
                <a:cxn ang="0">
                  <a:pos x="1978" y="134"/>
                </a:cxn>
                <a:cxn ang="0">
                  <a:pos x="1848" y="164"/>
                </a:cxn>
                <a:cxn ang="0">
                  <a:pos x="1714" y="194"/>
                </a:cxn>
                <a:cxn ang="0">
                  <a:pos x="1714" y="194"/>
                </a:cxn>
                <a:cxn ang="0">
                  <a:pos x="1472" y="252"/>
                </a:cxn>
                <a:cxn ang="0">
                  <a:pos x="1236" y="304"/>
                </a:cxn>
                <a:cxn ang="0">
                  <a:pos x="1010" y="352"/>
                </a:cxn>
                <a:cxn ang="0">
                  <a:pos x="792" y="398"/>
                </a:cxn>
                <a:cxn ang="0">
                  <a:pos x="584" y="438"/>
                </a:cxn>
                <a:cxn ang="0">
                  <a:pos x="382" y="474"/>
                </a:cxn>
                <a:cxn ang="0">
                  <a:pos x="188" y="508"/>
                </a:cxn>
                <a:cxn ang="0">
                  <a:pos x="0" y="538"/>
                </a:cxn>
                <a:cxn ang="0">
                  <a:pos x="0" y="538"/>
                </a:cxn>
                <a:cxn ang="0">
                  <a:pos x="130" y="556"/>
                </a:cxn>
                <a:cxn ang="0">
                  <a:pos x="254" y="572"/>
                </a:cxn>
                <a:cxn ang="0">
                  <a:pos x="374" y="586"/>
                </a:cxn>
                <a:cxn ang="0">
                  <a:pos x="492" y="598"/>
                </a:cxn>
                <a:cxn ang="0">
                  <a:pos x="606" y="610"/>
                </a:cxn>
                <a:cxn ang="0">
                  <a:pos x="716" y="618"/>
                </a:cxn>
                <a:cxn ang="0">
                  <a:pos x="822" y="626"/>
                </a:cxn>
                <a:cxn ang="0">
                  <a:pos x="926" y="632"/>
                </a:cxn>
                <a:cxn ang="0">
                  <a:pos x="1028" y="636"/>
                </a:cxn>
                <a:cxn ang="0">
                  <a:pos x="1126" y="638"/>
                </a:cxn>
                <a:cxn ang="0">
                  <a:pos x="1220" y="640"/>
                </a:cxn>
                <a:cxn ang="0">
                  <a:pos x="1312" y="640"/>
                </a:cxn>
                <a:cxn ang="0">
                  <a:pos x="1402" y="638"/>
                </a:cxn>
                <a:cxn ang="0">
                  <a:pos x="1490" y="636"/>
                </a:cxn>
                <a:cxn ang="0">
                  <a:pos x="1574" y="632"/>
                </a:cxn>
                <a:cxn ang="0">
                  <a:pos x="1656" y="626"/>
                </a:cxn>
                <a:cxn ang="0">
                  <a:pos x="1734" y="620"/>
                </a:cxn>
                <a:cxn ang="0">
                  <a:pos x="1812" y="612"/>
                </a:cxn>
                <a:cxn ang="0">
                  <a:pos x="1886" y="602"/>
                </a:cxn>
                <a:cxn ang="0">
                  <a:pos x="1960" y="592"/>
                </a:cxn>
                <a:cxn ang="0">
                  <a:pos x="2030" y="580"/>
                </a:cxn>
                <a:cxn ang="0">
                  <a:pos x="2100" y="568"/>
                </a:cxn>
                <a:cxn ang="0">
                  <a:pos x="2166" y="554"/>
                </a:cxn>
                <a:cxn ang="0">
                  <a:pos x="2232" y="540"/>
                </a:cxn>
                <a:cxn ang="0">
                  <a:pos x="2296" y="524"/>
                </a:cxn>
                <a:cxn ang="0">
                  <a:pos x="2358" y="508"/>
                </a:cxn>
                <a:cxn ang="0">
                  <a:pos x="2418" y="490"/>
                </a:cxn>
                <a:cxn ang="0">
                  <a:pos x="2478" y="472"/>
                </a:cxn>
                <a:cxn ang="0">
                  <a:pos x="2592" y="432"/>
                </a:cxn>
                <a:cxn ang="0">
                  <a:pos x="2702" y="390"/>
                </a:cxn>
                <a:cxn ang="0">
                  <a:pos x="2702" y="390"/>
                </a:cxn>
                <a:cxn ang="0">
                  <a:pos x="2706" y="388"/>
                </a:cxn>
                <a:cxn ang="0">
                  <a:pos x="2706" y="388"/>
                </a:cxn>
                <a:cxn ang="0">
                  <a:pos x="2706" y="0"/>
                </a:cxn>
                <a:cxn ang="0">
                  <a:pos x="2706" y="0"/>
                </a:cxn>
                <a:cxn ang="0">
                  <a:pos x="2700" y="0"/>
                </a:cxn>
                <a:cxn ang="0">
                  <a:pos x="2700" y="0"/>
                </a:cxn>
              </a:cxnLst>
              <a:rect l="0" t="0" r="r" b="b"/>
              <a:pathLst>
                <a:path w="2706" h="640">
                  <a:moveTo>
                    <a:pt x="2700" y="0"/>
                  </a:moveTo>
                  <a:lnTo>
                    <a:pt x="2700" y="0"/>
                  </a:lnTo>
                  <a:lnTo>
                    <a:pt x="2586" y="18"/>
                  </a:lnTo>
                  <a:lnTo>
                    <a:pt x="2470" y="38"/>
                  </a:lnTo>
                  <a:lnTo>
                    <a:pt x="2352" y="60"/>
                  </a:lnTo>
                  <a:lnTo>
                    <a:pt x="2230" y="82"/>
                  </a:lnTo>
                  <a:lnTo>
                    <a:pt x="2106" y="108"/>
                  </a:lnTo>
                  <a:lnTo>
                    <a:pt x="1978" y="134"/>
                  </a:lnTo>
                  <a:lnTo>
                    <a:pt x="1848" y="164"/>
                  </a:lnTo>
                  <a:lnTo>
                    <a:pt x="1714" y="194"/>
                  </a:lnTo>
                  <a:lnTo>
                    <a:pt x="1714" y="194"/>
                  </a:lnTo>
                  <a:lnTo>
                    <a:pt x="1472" y="252"/>
                  </a:lnTo>
                  <a:lnTo>
                    <a:pt x="1236" y="304"/>
                  </a:lnTo>
                  <a:lnTo>
                    <a:pt x="1010" y="352"/>
                  </a:lnTo>
                  <a:lnTo>
                    <a:pt x="792" y="398"/>
                  </a:lnTo>
                  <a:lnTo>
                    <a:pt x="584" y="438"/>
                  </a:lnTo>
                  <a:lnTo>
                    <a:pt x="382" y="474"/>
                  </a:lnTo>
                  <a:lnTo>
                    <a:pt x="188" y="508"/>
                  </a:lnTo>
                  <a:lnTo>
                    <a:pt x="0" y="538"/>
                  </a:lnTo>
                  <a:lnTo>
                    <a:pt x="0" y="538"/>
                  </a:lnTo>
                  <a:lnTo>
                    <a:pt x="130" y="556"/>
                  </a:lnTo>
                  <a:lnTo>
                    <a:pt x="254" y="572"/>
                  </a:lnTo>
                  <a:lnTo>
                    <a:pt x="374" y="586"/>
                  </a:lnTo>
                  <a:lnTo>
                    <a:pt x="492" y="598"/>
                  </a:lnTo>
                  <a:lnTo>
                    <a:pt x="606" y="610"/>
                  </a:lnTo>
                  <a:lnTo>
                    <a:pt x="716" y="618"/>
                  </a:lnTo>
                  <a:lnTo>
                    <a:pt x="822" y="626"/>
                  </a:lnTo>
                  <a:lnTo>
                    <a:pt x="926" y="632"/>
                  </a:lnTo>
                  <a:lnTo>
                    <a:pt x="1028" y="636"/>
                  </a:lnTo>
                  <a:lnTo>
                    <a:pt x="1126" y="638"/>
                  </a:lnTo>
                  <a:lnTo>
                    <a:pt x="1220" y="640"/>
                  </a:lnTo>
                  <a:lnTo>
                    <a:pt x="1312" y="640"/>
                  </a:lnTo>
                  <a:lnTo>
                    <a:pt x="1402" y="638"/>
                  </a:lnTo>
                  <a:lnTo>
                    <a:pt x="1490" y="636"/>
                  </a:lnTo>
                  <a:lnTo>
                    <a:pt x="1574" y="632"/>
                  </a:lnTo>
                  <a:lnTo>
                    <a:pt x="1656" y="626"/>
                  </a:lnTo>
                  <a:lnTo>
                    <a:pt x="1734" y="620"/>
                  </a:lnTo>
                  <a:lnTo>
                    <a:pt x="1812" y="612"/>
                  </a:lnTo>
                  <a:lnTo>
                    <a:pt x="1886" y="602"/>
                  </a:lnTo>
                  <a:lnTo>
                    <a:pt x="1960" y="592"/>
                  </a:lnTo>
                  <a:lnTo>
                    <a:pt x="2030" y="580"/>
                  </a:lnTo>
                  <a:lnTo>
                    <a:pt x="2100" y="568"/>
                  </a:lnTo>
                  <a:lnTo>
                    <a:pt x="2166" y="554"/>
                  </a:lnTo>
                  <a:lnTo>
                    <a:pt x="2232" y="540"/>
                  </a:lnTo>
                  <a:lnTo>
                    <a:pt x="2296" y="524"/>
                  </a:lnTo>
                  <a:lnTo>
                    <a:pt x="2358" y="508"/>
                  </a:lnTo>
                  <a:lnTo>
                    <a:pt x="2418" y="490"/>
                  </a:lnTo>
                  <a:lnTo>
                    <a:pt x="2478" y="472"/>
                  </a:lnTo>
                  <a:lnTo>
                    <a:pt x="2592" y="432"/>
                  </a:lnTo>
                  <a:lnTo>
                    <a:pt x="2702" y="390"/>
                  </a:lnTo>
                  <a:lnTo>
                    <a:pt x="2702" y="390"/>
                  </a:lnTo>
                  <a:lnTo>
                    <a:pt x="2706" y="388"/>
                  </a:lnTo>
                  <a:lnTo>
                    <a:pt x="2706" y="388"/>
                  </a:lnTo>
                  <a:lnTo>
                    <a:pt x="2706" y="0"/>
                  </a:lnTo>
                  <a:lnTo>
                    <a:pt x="2706" y="0"/>
                  </a:lnTo>
                  <a:lnTo>
                    <a:pt x="2700" y="0"/>
                  </a:lnTo>
                  <a:lnTo>
                    <a:pt x="2700" y="0"/>
                  </a:lnTo>
                  <a:close/>
                </a:path>
              </a:pathLst>
            </a:custGeom>
            <a:solidFill>
              <a:schemeClr val="bg2">
                <a:alpha val="29000"/>
              </a:schemeClr>
            </a:solidFill>
            <a:ln w="9525">
              <a:noFill/>
              <a:round/>
              <a:headEnd/>
              <a:tailEnd/>
            </a:ln>
          </p:spPr>
          <p:txBody>
            <a:bodyPr/>
            <a:lstStyle/>
            <a:p>
              <a:pPr fontAlgn="auto">
                <a:spcBef>
                  <a:spcPts val="0"/>
                </a:spcBef>
                <a:spcAft>
                  <a:spcPts val="0"/>
                </a:spcAft>
                <a:defRPr/>
              </a:pPr>
              <a:endParaRPr lang="en-US">
                <a:latin typeface="+mn-lt"/>
                <a:cs typeface="+mn-cs"/>
              </a:endParaRPr>
            </a:p>
          </p:txBody>
        </p:sp>
        <p:sp>
          <p:nvSpPr>
            <p:cNvPr id="7" name="Freeform 18"/>
            <p:cNvSpPr>
              <a:spLocks/>
            </p:cNvSpPr>
            <p:nvPr/>
          </p:nvSpPr>
          <p:spPr bwMode="hidden">
            <a:xfrm>
              <a:off x="-308538" y="4318998"/>
              <a:ext cx="8280254" cy="1208906"/>
            </a:xfrm>
            <a:custGeom>
              <a:avLst/>
              <a:gdLst/>
              <a:ahLst/>
              <a:cxnLst>
                <a:cxn ang="0">
                  <a:pos x="5216" y="714"/>
                </a:cxn>
                <a:cxn ang="0">
                  <a:pos x="4984" y="686"/>
                </a:cxn>
                <a:cxn ang="0">
                  <a:pos x="4478" y="610"/>
                </a:cxn>
                <a:cxn ang="0">
                  <a:pos x="3914" y="508"/>
                </a:cxn>
                <a:cxn ang="0">
                  <a:pos x="3286" y="374"/>
                </a:cxn>
                <a:cxn ang="0">
                  <a:pos x="2946" y="296"/>
                </a:cxn>
                <a:cxn ang="0">
                  <a:pos x="2682" y="236"/>
                </a:cxn>
                <a:cxn ang="0">
                  <a:pos x="2430" y="184"/>
                </a:cxn>
                <a:cxn ang="0">
                  <a:pos x="2190" y="140"/>
                </a:cxn>
                <a:cxn ang="0">
                  <a:pos x="1960" y="102"/>
                </a:cxn>
                <a:cxn ang="0">
                  <a:pos x="1740" y="72"/>
                </a:cxn>
                <a:cxn ang="0">
                  <a:pos x="1334" y="28"/>
                </a:cxn>
                <a:cxn ang="0">
                  <a:pos x="970" y="4"/>
                </a:cxn>
                <a:cxn ang="0">
                  <a:pos x="644" y="0"/>
                </a:cxn>
                <a:cxn ang="0">
                  <a:pos x="358" y="10"/>
                </a:cxn>
                <a:cxn ang="0">
                  <a:pos x="110" y="32"/>
                </a:cxn>
                <a:cxn ang="0">
                  <a:pos x="0" y="48"/>
                </a:cxn>
                <a:cxn ang="0">
                  <a:pos x="314" y="86"/>
                </a:cxn>
                <a:cxn ang="0">
                  <a:pos x="652" y="140"/>
                </a:cxn>
                <a:cxn ang="0">
                  <a:pos x="1014" y="210"/>
                </a:cxn>
                <a:cxn ang="0">
                  <a:pos x="1402" y="296"/>
                </a:cxn>
                <a:cxn ang="0">
                  <a:pos x="1756" y="378"/>
                </a:cxn>
                <a:cxn ang="0">
                  <a:pos x="2408" y="516"/>
                </a:cxn>
                <a:cxn ang="0">
                  <a:pos x="2708" y="572"/>
                </a:cxn>
                <a:cxn ang="0">
                  <a:pos x="2992" y="620"/>
                </a:cxn>
                <a:cxn ang="0">
                  <a:pos x="3260" y="662"/>
                </a:cxn>
                <a:cxn ang="0">
                  <a:pos x="3512" y="694"/>
                </a:cxn>
                <a:cxn ang="0">
                  <a:pos x="3750" y="722"/>
                </a:cxn>
                <a:cxn ang="0">
                  <a:pos x="3974" y="740"/>
                </a:cxn>
                <a:cxn ang="0">
                  <a:pos x="4184" y="754"/>
                </a:cxn>
                <a:cxn ang="0">
                  <a:pos x="4384" y="762"/>
                </a:cxn>
                <a:cxn ang="0">
                  <a:pos x="4570" y="762"/>
                </a:cxn>
                <a:cxn ang="0">
                  <a:pos x="4746" y="758"/>
                </a:cxn>
                <a:cxn ang="0">
                  <a:pos x="4912" y="748"/>
                </a:cxn>
                <a:cxn ang="0">
                  <a:pos x="5068" y="732"/>
                </a:cxn>
                <a:cxn ang="0">
                  <a:pos x="5216" y="714"/>
                </a:cxn>
              </a:cxnLst>
              <a:rect l="0" t="0" r="r" b="b"/>
              <a:pathLst>
                <a:path w="5216" h="762">
                  <a:moveTo>
                    <a:pt x="5216" y="714"/>
                  </a:moveTo>
                  <a:lnTo>
                    <a:pt x="5216" y="714"/>
                  </a:lnTo>
                  <a:lnTo>
                    <a:pt x="5102" y="700"/>
                  </a:lnTo>
                  <a:lnTo>
                    <a:pt x="4984" y="686"/>
                  </a:lnTo>
                  <a:lnTo>
                    <a:pt x="4738" y="652"/>
                  </a:lnTo>
                  <a:lnTo>
                    <a:pt x="4478" y="610"/>
                  </a:lnTo>
                  <a:lnTo>
                    <a:pt x="4204" y="564"/>
                  </a:lnTo>
                  <a:lnTo>
                    <a:pt x="3914" y="508"/>
                  </a:lnTo>
                  <a:lnTo>
                    <a:pt x="3608" y="446"/>
                  </a:lnTo>
                  <a:lnTo>
                    <a:pt x="3286" y="374"/>
                  </a:lnTo>
                  <a:lnTo>
                    <a:pt x="2946" y="296"/>
                  </a:lnTo>
                  <a:lnTo>
                    <a:pt x="2946" y="296"/>
                  </a:lnTo>
                  <a:lnTo>
                    <a:pt x="2812" y="266"/>
                  </a:lnTo>
                  <a:lnTo>
                    <a:pt x="2682" y="236"/>
                  </a:lnTo>
                  <a:lnTo>
                    <a:pt x="2556" y="210"/>
                  </a:lnTo>
                  <a:lnTo>
                    <a:pt x="2430" y="184"/>
                  </a:lnTo>
                  <a:lnTo>
                    <a:pt x="2308" y="162"/>
                  </a:lnTo>
                  <a:lnTo>
                    <a:pt x="2190" y="140"/>
                  </a:lnTo>
                  <a:lnTo>
                    <a:pt x="2074" y="120"/>
                  </a:lnTo>
                  <a:lnTo>
                    <a:pt x="1960" y="102"/>
                  </a:lnTo>
                  <a:lnTo>
                    <a:pt x="1850" y="86"/>
                  </a:lnTo>
                  <a:lnTo>
                    <a:pt x="1740" y="72"/>
                  </a:lnTo>
                  <a:lnTo>
                    <a:pt x="1532" y="46"/>
                  </a:lnTo>
                  <a:lnTo>
                    <a:pt x="1334" y="28"/>
                  </a:lnTo>
                  <a:lnTo>
                    <a:pt x="1148" y="14"/>
                  </a:lnTo>
                  <a:lnTo>
                    <a:pt x="970" y="4"/>
                  </a:lnTo>
                  <a:lnTo>
                    <a:pt x="802" y="0"/>
                  </a:lnTo>
                  <a:lnTo>
                    <a:pt x="644" y="0"/>
                  </a:lnTo>
                  <a:lnTo>
                    <a:pt x="496" y="4"/>
                  </a:lnTo>
                  <a:lnTo>
                    <a:pt x="358" y="10"/>
                  </a:lnTo>
                  <a:lnTo>
                    <a:pt x="230" y="20"/>
                  </a:lnTo>
                  <a:lnTo>
                    <a:pt x="110" y="32"/>
                  </a:lnTo>
                  <a:lnTo>
                    <a:pt x="0" y="48"/>
                  </a:lnTo>
                  <a:lnTo>
                    <a:pt x="0" y="48"/>
                  </a:lnTo>
                  <a:lnTo>
                    <a:pt x="154" y="66"/>
                  </a:lnTo>
                  <a:lnTo>
                    <a:pt x="314" y="86"/>
                  </a:lnTo>
                  <a:lnTo>
                    <a:pt x="480" y="112"/>
                  </a:lnTo>
                  <a:lnTo>
                    <a:pt x="652" y="140"/>
                  </a:lnTo>
                  <a:lnTo>
                    <a:pt x="830" y="174"/>
                  </a:lnTo>
                  <a:lnTo>
                    <a:pt x="1014" y="210"/>
                  </a:lnTo>
                  <a:lnTo>
                    <a:pt x="1206" y="250"/>
                  </a:lnTo>
                  <a:lnTo>
                    <a:pt x="1402" y="296"/>
                  </a:lnTo>
                  <a:lnTo>
                    <a:pt x="1402" y="296"/>
                  </a:lnTo>
                  <a:lnTo>
                    <a:pt x="1756" y="378"/>
                  </a:lnTo>
                  <a:lnTo>
                    <a:pt x="2092" y="450"/>
                  </a:lnTo>
                  <a:lnTo>
                    <a:pt x="2408" y="516"/>
                  </a:lnTo>
                  <a:lnTo>
                    <a:pt x="2562" y="544"/>
                  </a:lnTo>
                  <a:lnTo>
                    <a:pt x="2708" y="572"/>
                  </a:lnTo>
                  <a:lnTo>
                    <a:pt x="2852" y="598"/>
                  </a:lnTo>
                  <a:lnTo>
                    <a:pt x="2992" y="620"/>
                  </a:lnTo>
                  <a:lnTo>
                    <a:pt x="3128" y="642"/>
                  </a:lnTo>
                  <a:lnTo>
                    <a:pt x="3260" y="662"/>
                  </a:lnTo>
                  <a:lnTo>
                    <a:pt x="3388" y="678"/>
                  </a:lnTo>
                  <a:lnTo>
                    <a:pt x="3512" y="694"/>
                  </a:lnTo>
                  <a:lnTo>
                    <a:pt x="3632" y="708"/>
                  </a:lnTo>
                  <a:lnTo>
                    <a:pt x="3750" y="722"/>
                  </a:lnTo>
                  <a:lnTo>
                    <a:pt x="3864" y="732"/>
                  </a:lnTo>
                  <a:lnTo>
                    <a:pt x="3974" y="740"/>
                  </a:lnTo>
                  <a:lnTo>
                    <a:pt x="4080" y="748"/>
                  </a:lnTo>
                  <a:lnTo>
                    <a:pt x="4184" y="754"/>
                  </a:lnTo>
                  <a:lnTo>
                    <a:pt x="4286" y="758"/>
                  </a:lnTo>
                  <a:lnTo>
                    <a:pt x="4384" y="762"/>
                  </a:lnTo>
                  <a:lnTo>
                    <a:pt x="4478" y="762"/>
                  </a:lnTo>
                  <a:lnTo>
                    <a:pt x="4570" y="762"/>
                  </a:lnTo>
                  <a:lnTo>
                    <a:pt x="4660" y="760"/>
                  </a:lnTo>
                  <a:lnTo>
                    <a:pt x="4746" y="758"/>
                  </a:lnTo>
                  <a:lnTo>
                    <a:pt x="4830" y="754"/>
                  </a:lnTo>
                  <a:lnTo>
                    <a:pt x="4912" y="748"/>
                  </a:lnTo>
                  <a:lnTo>
                    <a:pt x="4992" y="740"/>
                  </a:lnTo>
                  <a:lnTo>
                    <a:pt x="5068" y="732"/>
                  </a:lnTo>
                  <a:lnTo>
                    <a:pt x="5144" y="724"/>
                  </a:lnTo>
                  <a:lnTo>
                    <a:pt x="5216" y="714"/>
                  </a:lnTo>
                  <a:lnTo>
                    <a:pt x="5216" y="714"/>
                  </a:lnTo>
                  <a:close/>
                </a:path>
              </a:pathLst>
            </a:custGeom>
            <a:solidFill>
              <a:schemeClr val="bg2">
                <a:alpha val="40000"/>
              </a:schemeClr>
            </a:solidFill>
            <a:ln w="9525">
              <a:noFill/>
              <a:round/>
              <a:headEnd/>
              <a:tailEnd/>
            </a:ln>
          </p:spPr>
          <p:txBody>
            <a:bodyPr/>
            <a:lstStyle/>
            <a:p>
              <a:pPr fontAlgn="auto">
                <a:spcBef>
                  <a:spcPts val="0"/>
                </a:spcBef>
                <a:spcAft>
                  <a:spcPts val="0"/>
                </a:spcAft>
                <a:defRPr/>
              </a:pPr>
              <a:endParaRPr lang="en-US">
                <a:latin typeface="+mn-lt"/>
                <a:cs typeface="+mn-cs"/>
              </a:endParaRPr>
            </a:p>
          </p:txBody>
        </p:sp>
        <p:sp>
          <p:nvSpPr>
            <p:cNvPr id="8" name="Freeform 22"/>
            <p:cNvSpPr>
              <a:spLocks/>
            </p:cNvSpPr>
            <p:nvPr/>
          </p:nvSpPr>
          <p:spPr bwMode="hidden">
            <a:xfrm>
              <a:off x="4014" y="4334786"/>
              <a:ext cx="8164231" cy="1102902"/>
            </a:xfrm>
            <a:custGeom>
              <a:avLst/>
              <a:gdLst/>
              <a:ahLst/>
              <a:cxnLst>
                <a:cxn ang="0">
                  <a:pos x="0" y="70"/>
                </a:cxn>
                <a:cxn ang="0">
                  <a:pos x="0" y="70"/>
                </a:cxn>
                <a:cxn ang="0">
                  <a:pos x="18" y="66"/>
                </a:cxn>
                <a:cxn ang="0">
                  <a:pos x="72" y="56"/>
                </a:cxn>
                <a:cxn ang="0">
                  <a:pos x="164" y="42"/>
                </a:cxn>
                <a:cxn ang="0">
                  <a:pos x="224" y="34"/>
                </a:cxn>
                <a:cxn ang="0">
                  <a:pos x="294" y="26"/>
                </a:cxn>
                <a:cxn ang="0">
                  <a:pos x="372" y="20"/>
                </a:cxn>
                <a:cxn ang="0">
                  <a:pos x="462" y="14"/>
                </a:cxn>
                <a:cxn ang="0">
                  <a:pos x="560" y="8"/>
                </a:cxn>
                <a:cxn ang="0">
                  <a:pos x="670" y="4"/>
                </a:cxn>
                <a:cxn ang="0">
                  <a:pos x="790" y="2"/>
                </a:cxn>
                <a:cxn ang="0">
                  <a:pos x="920" y="0"/>
                </a:cxn>
                <a:cxn ang="0">
                  <a:pos x="1060" y="2"/>
                </a:cxn>
                <a:cxn ang="0">
                  <a:pos x="1210" y="6"/>
                </a:cxn>
                <a:cxn ang="0">
                  <a:pos x="1372" y="14"/>
                </a:cxn>
                <a:cxn ang="0">
                  <a:pos x="1544" y="24"/>
                </a:cxn>
                <a:cxn ang="0">
                  <a:pos x="1726" y="40"/>
                </a:cxn>
                <a:cxn ang="0">
                  <a:pos x="1920" y="58"/>
                </a:cxn>
                <a:cxn ang="0">
                  <a:pos x="2126" y="80"/>
                </a:cxn>
                <a:cxn ang="0">
                  <a:pos x="2342" y="106"/>
                </a:cxn>
                <a:cxn ang="0">
                  <a:pos x="2570" y="138"/>
                </a:cxn>
                <a:cxn ang="0">
                  <a:pos x="2808" y="174"/>
                </a:cxn>
                <a:cxn ang="0">
                  <a:pos x="3058" y="216"/>
                </a:cxn>
                <a:cxn ang="0">
                  <a:pos x="3320" y="266"/>
                </a:cxn>
                <a:cxn ang="0">
                  <a:pos x="3594" y="320"/>
                </a:cxn>
                <a:cxn ang="0">
                  <a:pos x="3880" y="380"/>
                </a:cxn>
                <a:cxn ang="0">
                  <a:pos x="4178" y="448"/>
                </a:cxn>
                <a:cxn ang="0">
                  <a:pos x="4488" y="522"/>
                </a:cxn>
                <a:cxn ang="0">
                  <a:pos x="4810" y="604"/>
                </a:cxn>
                <a:cxn ang="0">
                  <a:pos x="5144" y="694"/>
                </a:cxn>
              </a:cxnLst>
              <a:rect l="0" t="0" r="r" b="b"/>
              <a:pathLst>
                <a:path w="5144" h="694">
                  <a:moveTo>
                    <a:pt x="0" y="70"/>
                  </a:moveTo>
                  <a:lnTo>
                    <a:pt x="0" y="70"/>
                  </a:lnTo>
                  <a:lnTo>
                    <a:pt x="18" y="66"/>
                  </a:lnTo>
                  <a:lnTo>
                    <a:pt x="72" y="56"/>
                  </a:lnTo>
                  <a:lnTo>
                    <a:pt x="164" y="42"/>
                  </a:lnTo>
                  <a:lnTo>
                    <a:pt x="224" y="34"/>
                  </a:lnTo>
                  <a:lnTo>
                    <a:pt x="294" y="26"/>
                  </a:lnTo>
                  <a:lnTo>
                    <a:pt x="372" y="20"/>
                  </a:lnTo>
                  <a:lnTo>
                    <a:pt x="462" y="14"/>
                  </a:lnTo>
                  <a:lnTo>
                    <a:pt x="560" y="8"/>
                  </a:lnTo>
                  <a:lnTo>
                    <a:pt x="670" y="4"/>
                  </a:lnTo>
                  <a:lnTo>
                    <a:pt x="790" y="2"/>
                  </a:lnTo>
                  <a:lnTo>
                    <a:pt x="920" y="0"/>
                  </a:lnTo>
                  <a:lnTo>
                    <a:pt x="1060" y="2"/>
                  </a:lnTo>
                  <a:lnTo>
                    <a:pt x="1210" y="6"/>
                  </a:lnTo>
                  <a:lnTo>
                    <a:pt x="1372" y="14"/>
                  </a:lnTo>
                  <a:lnTo>
                    <a:pt x="1544" y="24"/>
                  </a:lnTo>
                  <a:lnTo>
                    <a:pt x="1726" y="40"/>
                  </a:lnTo>
                  <a:lnTo>
                    <a:pt x="1920" y="58"/>
                  </a:lnTo>
                  <a:lnTo>
                    <a:pt x="2126" y="80"/>
                  </a:lnTo>
                  <a:lnTo>
                    <a:pt x="2342" y="106"/>
                  </a:lnTo>
                  <a:lnTo>
                    <a:pt x="2570" y="138"/>
                  </a:lnTo>
                  <a:lnTo>
                    <a:pt x="2808" y="174"/>
                  </a:lnTo>
                  <a:lnTo>
                    <a:pt x="3058" y="216"/>
                  </a:lnTo>
                  <a:lnTo>
                    <a:pt x="3320" y="266"/>
                  </a:lnTo>
                  <a:lnTo>
                    <a:pt x="3594" y="320"/>
                  </a:lnTo>
                  <a:lnTo>
                    <a:pt x="3880" y="380"/>
                  </a:lnTo>
                  <a:lnTo>
                    <a:pt x="4178" y="448"/>
                  </a:lnTo>
                  <a:lnTo>
                    <a:pt x="4488" y="522"/>
                  </a:lnTo>
                  <a:lnTo>
                    <a:pt x="4810" y="604"/>
                  </a:lnTo>
                  <a:lnTo>
                    <a:pt x="5144" y="694"/>
                  </a:lnTo>
                </a:path>
              </a:pathLst>
            </a:custGeom>
            <a:noFill/>
            <a:ln w="12">
              <a:solidFill>
                <a:srgbClr val="FFFFFF"/>
              </a:solidFill>
              <a:prstDash val="solid"/>
              <a:round/>
              <a:headEnd/>
              <a:tailEnd/>
            </a:ln>
          </p:spPr>
          <p:txBody>
            <a:bodyPr/>
            <a:lstStyle/>
            <a:p>
              <a:pPr fontAlgn="auto">
                <a:spcBef>
                  <a:spcPts val="0"/>
                </a:spcBef>
                <a:spcAft>
                  <a:spcPts val="0"/>
                </a:spcAft>
                <a:defRPr/>
              </a:pPr>
              <a:endParaRPr lang="en-US">
                <a:latin typeface="+mn-lt"/>
                <a:cs typeface="+mn-cs"/>
              </a:endParaRPr>
            </a:p>
          </p:txBody>
        </p:sp>
        <p:sp>
          <p:nvSpPr>
            <p:cNvPr id="9" name="Freeform 26"/>
            <p:cNvSpPr>
              <a:spLocks/>
            </p:cNvSpPr>
            <p:nvPr/>
          </p:nvSpPr>
          <p:spPr bwMode="hidden">
            <a:xfrm>
              <a:off x="4157164" y="4316742"/>
              <a:ext cx="4939265" cy="926979"/>
            </a:xfrm>
            <a:custGeom>
              <a:avLst/>
              <a:gdLst/>
              <a:ahLst/>
              <a:cxnLst>
                <a:cxn ang="0">
                  <a:pos x="0" y="584"/>
                </a:cxn>
                <a:cxn ang="0">
                  <a:pos x="0" y="584"/>
                </a:cxn>
                <a:cxn ang="0">
                  <a:pos x="90" y="560"/>
                </a:cxn>
                <a:cxn ang="0">
                  <a:pos x="336" y="498"/>
                </a:cxn>
                <a:cxn ang="0">
                  <a:pos x="506" y="456"/>
                </a:cxn>
                <a:cxn ang="0">
                  <a:pos x="702" y="410"/>
                </a:cxn>
                <a:cxn ang="0">
                  <a:pos x="920" y="360"/>
                </a:cxn>
                <a:cxn ang="0">
                  <a:pos x="1154" y="306"/>
                </a:cxn>
                <a:cxn ang="0">
                  <a:pos x="1402" y="254"/>
                </a:cxn>
                <a:cxn ang="0">
                  <a:pos x="1656" y="202"/>
                </a:cxn>
                <a:cxn ang="0">
                  <a:pos x="1916" y="154"/>
                </a:cxn>
                <a:cxn ang="0">
                  <a:pos x="2174" y="108"/>
                </a:cxn>
                <a:cxn ang="0">
                  <a:pos x="2302" y="88"/>
                </a:cxn>
                <a:cxn ang="0">
                  <a:pos x="2426" y="68"/>
                </a:cxn>
                <a:cxn ang="0">
                  <a:pos x="2550" y="52"/>
                </a:cxn>
                <a:cxn ang="0">
                  <a:pos x="2670" y="36"/>
                </a:cxn>
                <a:cxn ang="0">
                  <a:pos x="2788" y="24"/>
                </a:cxn>
                <a:cxn ang="0">
                  <a:pos x="2900" y="14"/>
                </a:cxn>
                <a:cxn ang="0">
                  <a:pos x="3008" y="6"/>
                </a:cxn>
                <a:cxn ang="0">
                  <a:pos x="3112" y="0"/>
                </a:cxn>
              </a:cxnLst>
              <a:rect l="0" t="0" r="r" b="b"/>
              <a:pathLst>
                <a:path w="3112" h="584">
                  <a:moveTo>
                    <a:pt x="0" y="584"/>
                  </a:moveTo>
                  <a:lnTo>
                    <a:pt x="0" y="584"/>
                  </a:lnTo>
                  <a:lnTo>
                    <a:pt x="90" y="560"/>
                  </a:lnTo>
                  <a:lnTo>
                    <a:pt x="336" y="498"/>
                  </a:lnTo>
                  <a:lnTo>
                    <a:pt x="506" y="456"/>
                  </a:lnTo>
                  <a:lnTo>
                    <a:pt x="702" y="410"/>
                  </a:lnTo>
                  <a:lnTo>
                    <a:pt x="920" y="360"/>
                  </a:lnTo>
                  <a:lnTo>
                    <a:pt x="1154" y="306"/>
                  </a:lnTo>
                  <a:lnTo>
                    <a:pt x="1402" y="254"/>
                  </a:lnTo>
                  <a:lnTo>
                    <a:pt x="1656" y="202"/>
                  </a:lnTo>
                  <a:lnTo>
                    <a:pt x="1916" y="154"/>
                  </a:lnTo>
                  <a:lnTo>
                    <a:pt x="2174" y="108"/>
                  </a:lnTo>
                  <a:lnTo>
                    <a:pt x="2302" y="88"/>
                  </a:lnTo>
                  <a:lnTo>
                    <a:pt x="2426" y="68"/>
                  </a:lnTo>
                  <a:lnTo>
                    <a:pt x="2550" y="52"/>
                  </a:lnTo>
                  <a:lnTo>
                    <a:pt x="2670" y="36"/>
                  </a:lnTo>
                  <a:lnTo>
                    <a:pt x="2788" y="24"/>
                  </a:lnTo>
                  <a:lnTo>
                    <a:pt x="2900" y="14"/>
                  </a:lnTo>
                  <a:lnTo>
                    <a:pt x="3008" y="6"/>
                  </a:lnTo>
                  <a:lnTo>
                    <a:pt x="3112" y="0"/>
                  </a:lnTo>
                </a:path>
              </a:pathLst>
            </a:custGeom>
            <a:noFill/>
            <a:ln w="12">
              <a:solidFill>
                <a:srgbClr val="FFFFFF"/>
              </a:solidFill>
              <a:prstDash val="solid"/>
              <a:round/>
              <a:headEnd/>
              <a:tailEnd/>
            </a:ln>
          </p:spPr>
          <p:txBody>
            <a:bodyPr/>
            <a:lstStyle/>
            <a:p>
              <a:pPr fontAlgn="auto">
                <a:spcBef>
                  <a:spcPts val="0"/>
                </a:spcBef>
                <a:spcAft>
                  <a:spcPts val="0"/>
                </a:spcAft>
                <a:defRPr/>
              </a:pPr>
              <a:endParaRPr lang="en-US">
                <a:latin typeface="+mn-lt"/>
                <a:cs typeface="+mn-cs"/>
              </a:endParaRPr>
            </a:p>
          </p:txBody>
        </p:sp>
        <p:sp useBgFill="1">
          <p:nvSpPr>
            <p:cNvPr id="10" name="Freeform 19"/>
            <p:cNvSpPr>
              <a:spLocks/>
            </p:cNvSpPr>
            <p:nvPr/>
          </p:nvSpPr>
          <p:spPr bwMode="hidden">
            <a:xfrm>
              <a:off x="-3905250" y="4294188"/>
              <a:ext cx="13011150" cy="1892300"/>
            </a:xfrm>
            <a:custGeom>
              <a:avLst/>
              <a:gdLst/>
              <a:ahLst/>
              <a:cxnLst>
                <a:cxn ang="0">
                  <a:pos x="8192" y="512"/>
                </a:cxn>
                <a:cxn ang="0">
                  <a:pos x="8040" y="570"/>
                </a:cxn>
                <a:cxn ang="0">
                  <a:pos x="7878" y="620"/>
                </a:cxn>
                <a:cxn ang="0">
                  <a:pos x="7706" y="666"/>
                </a:cxn>
                <a:cxn ang="0">
                  <a:pos x="7522" y="702"/>
                </a:cxn>
                <a:cxn ang="0">
                  <a:pos x="7322" y="730"/>
                </a:cxn>
                <a:cxn ang="0">
                  <a:pos x="7106" y="750"/>
                </a:cxn>
                <a:cxn ang="0">
                  <a:pos x="6872" y="762"/>
                </a:cxn>
                <a:cxn ang="0">
                  <a:pos x="6618" y="760"/>
                </a:cxn>
                <a:cxn ang="0">
                  <a:pos x="6342" y="750"/>
                </a:cxn>
                <a:cxn ang="0">
                  <a:pos x="6042" y="726"/>
                </a:cxn>
                <a:cxn ang="0">
                  <a:pos x="5716" y="690"/>
                </a:cxn>
                <a:cxn ang="0">
                  <a:pos x="5364" y="642"/>
                </a:cxn>
                <a:cxn ang="0">
                  <a:pos x="4982" y="578"/>
                </a:cxn>
                <a:cxn ang="0">
                  <a:pos x="4568" y="500"/>
                </a:cxn>
                <a:cxn ang="0">
                  <a:pos x="4122" y="406"/>
                </a:cxn>
                <a:cxn ang="0">
                  <a:pos x="3640" y="296"/>
                </a:cxn>
                <a:cxn ang="0">
                  <a:pos x="3396" y="240"/>
                </a:cxn>
                <a:cxn ang="0">
                  <a:pos x="2934" y="148"/>
                </a:cxn>
                <a:cxn ang="0">
                  <a:pos x="2512" y="82"/>
                </a:cxn>
                <a:cxn ang="0">
                  <a:pos x="2126" y="36"/>
                </a:cxn>
                <a:cxn ang="0">
                  <a:pos x="1776" y="10"/>
                </a:cxn>
                <a:cxn ang="0">
                  <a:pos x="1462" y="0"/>
                </a:cxn>
                <a:cxn ang="0">
                  <a:pos x="1182" y="4"/>
                </a:cxn>
                <a:cxn ang="0">
                  <a:pos x="934" y="20"/>
                </a:cxn>
                <a:cxn ang="0">
                  <a:pos x="716" y="44"/>
                </a:cxn>
                <a:cxn ang="0">
                  <a:pos x="530" y="74"/>
                </a:cxn>
                <a:cxn ang="0">
                  <a:pos x="374" y="108"/>
                </a:cxn>
                <a:cxn ang="0">
                  <a:pos x="248" y="144"/>
                </a:cxn>
                <a:cxn ang="0">
                  <a:pos x="148" y="176"/>
                </a:cxn>
                <a:cxn ang="0">
                  <a:pos x="48" y="216"/>
                </a:cxn>
                <a:cxn ang="0">
                  <a:pos x="0" y="240"/>
                </a:cxn>
                <a:cxn ang="0">
                  <a:pos x="8192" y="1192"/>
                </a:cxn>
                <a:cxn ang="0">
                  <a:pos x="8196" y="1186"/>
                </a:cxn>
                <a:cxn ang="0">
                  <a:pos x="8196" y="510"/>
                </a:cxn>
                <a:cxn ang="0">
                  <a:pos x="8192" y="512"/>
                </a:cxn>
              </a:cxnLst>
              <a:rect l="0" t="0" r="r" b="b"/>
              <a:pathLst>
                <a:path w="8196" h="1192">
                  <a:moveTo>
                    <a:pt x="8192" y="512"/>
                  </a:moveTo>
                  <a:lnTo>
                    <a:pt x="8192" y="512"/>
                  </a:lnTo>
                  <a:lnTo>
                    <a:pt x="8116" y="542"/>
                  </a:lnTo>
                  <a:lnTo>
                    <a:pt x="8040" y="570"/>
                  </a:lnTo>
                  <a:lnTo>
                    <a:pt x="7960" y="596"/>
                  </a:lnTo>
                  <a:lnTo>
                    <a:pt x="7878" y="620"/>
                  </a:lnTo>
                  <a:lnTo>
                    <a:pt x="7794" y="644"/>
                  </a:lnTo>
                  <a:lnTo>
                    <a:pt x="7706" y="666"/>
                  </a:lnTo>
                  <a:lnTo>
                    <a:pt x="7616" y="684"/>
                  </a:lnTo>
                  <a:lnTo>
                    <a:pt x="7522" y="702"/>
                  </a:lnTo>
                  <a:lnTo>
                    <a:pt x="7424" y="718"/>
                  </a:lnTo>
                  <a:lnTo>
                    <a:pt x="7322" y="730"/>
                  </a:lnTo>
                  <a:lnTo>
                    <a:pt x="7216" y="742"/>
                  </a:lnTo>
                  <a:lnTo>
                    <a:pt x="7106" y="750"/>
                  </a:lnTo>
                  <a:lnTo>
                    <a:pt x="6992" y="758"/>
                  </a:lnTo>
                  <a:lnTo>
                    <a:pt x="6872" y="762"/>
                  </a:lnTo>
                  <a:lnTo>
                    <a:pt x="6748" y="762"/>
                  </a:lnTo>
                  <a:lnTo>
                    <a:pt x="6618" y="760"/>
                  </a:lnTo>
                  <a:lnTo>
                    <a:pt x="6482" y="756"/>
                  </a:lnTo>
                  <a:lnTo>
                    <a:pt x="6342" y="750"/>
                  </a:lnTo>
                  <a:lnTo>
                    <a:pt x="6196" y="740"/>
                  </a:lnTo>
                  <a:lnTo>
                    <a:pt x="6042" y="726"/>
                  </a:lnTo>
                  <a:lnTo>
                    <a:pt x="5882" y="710"/>
                  </a:lnTo>
                  <a:lnTo>
                    <a:pt x="5716" y="690"/>
                  </a:lnTo>
                  <a:lnTo>
                    <a:pt x="5544" y="668"/>
                  </a:lnTo>
                  <a:lnTo>
                    <a:pt x="5364" y="642"/>
                  </a:lnTo>
                  <a:lnTo>
                    <a:pt x="5176" y="612"/>
                  </a:lnTo>
                  <a:lnTo>
                    <a:pt x="4982" y="578"/>
                  </a:lnTo>
                  <a:lnTo>
                    <a:pt x="4778" y="540"/>
                  </a:lnTo>
                  <a:lnTo>
                    <a:pt x="4568" y="500"/>
                  </a:lnTo>
                  <a:lnTo>
                    <a:pt x="4348" y="454"/>
                  </a:lnTo>
                  <a:lnTo>
                    <a:pt x="4122" y="406"/>
                  </a:lnTo>
                  <a:lnTo>
                    <a:pt x="3886" y="354"/>
                  </a:lnTo>
                  <a:lnTo>
                    <a:pt x="3640" y="296"/>
                  </a:lnTo>
                  <a:lnTo>
                    <a:pt x="3640" y="296"/>
                  </a:lnTo>
                  <a:lnTo>
                    <a:pt x="3396" y="240"/>
                  </a:lnTo>
                  <a:lnTo>
                    <a:pt x="3160" y="192"/>
                  </a:lnTo>
                  <a:lnTo>
                    <a:pt x="2934" y="148"/>
                  </a:lnTo>
                  <a:lnTo>
                    <a:pt x="2718" y="112"/>
                  </a:lnTo>
                  <a:lnTo>
                    <a:pt x="2512" y="82"/>
                  </a:lnTo>
                  <a:lnTo>
                    <a:pt x="2314" y="56"/>
                  </a:lnTo>
                  <a:lnTo>
                    <a:pt x="2126" y="36"/>
                  </a:lnTo>
                  <a:lnTo>
                    <a:pt x="1948" y="20"/>
                  </a:lnTo>
                  <a:lnTo>
                    <a:pt x="1776" y="10"/>
                  </a:lnTo>
                  <a:lnTo>
                    <a:pt x="1616" y="2"/>
                  </a:lnTo>
                  <a:lnTo>
                    <a:pt x="1462" y="0"/>
                  </a:lnTo>
                  <a:lnTo>
                    <a:pt x="1318" y="0"/>
                  </a:lnTo>
                  <a:lnTo>
                    <a:pt x="1182" y="4"/>
                  </a:lnTo>
                  <a:lnTo>
                    <a:pt x="1054" y="10"/>
                  </a:lnTo>
                  <a:lnTo>
                    <a:pt x="934" y="20"/>
                  </a:lnTo>
                  <a:lnTo>
                    <a:pt x="822" y="30"/>
                  </a:lnTo>
                  <a:lnTo>
                    <a:pt x="716" y="44"/>
                  </a:lnTo>
                  <a:lnTo>
                    <a:pt x="620" y="58"/>
                  </a:lnTo>
                  <a:lnTo>
                    <a:pt x="530" y="74"/>
                  </a:lnTo>
                  <a:lnTo>
                    <a:pt x="450" y="92"/>
                  </a:lnTo>
                  <a:lnTo>
                    <a:pt x="374" y="108"/>
                  </a:lnTo>
                  <a:lnTo>
                    <a:pt x="308" y="126"/>
                  </a:lnTo>
                  <a:lnTo>
                    <a:pt x="248" y="144"/>
                  </a:lnTo>
                  <a:lnTo>
                    <a:pt x="194" y="160"/>
                  </a:lnTo>
                  <a:lnTo>
                    <a:pt x="148" y="176"/>
                  </a:lnTo>
                  <a:lnTo>
                    <a:pt x="108" y="192"/>
                  </a:lnTo>
                  <a:lnTo>
                    <a:pt x="48" y="216"/>
                  </a:lnTo>
                  <a:lnTo>
                    <a:pt x="12" y="234"/>
                  </a:lnTo>
                  <a:lnTo>
                    <a:pt x="0" y="240"/>
                  </a:lnTo>
                  <a:lnTo>
                    <a:pt x="0" y="1192"/>
                  </a:lnTo>
                  <a:lnTo>
                    <a:pt x="8192" y="1192"/>
                  </a:lnTo>
                  <a:lnTo>
                    <a:pt x="8192" y="1192"/>
                  </a:lnTo>
                  <a:lnTo>
                    <a:pt x="8196" y="1186"/>
                  </a:lnTo>
                  <a:lnTo>
                    <a:pt x="8196" y="1186"/>
                  </a:lnTo>
                  <a:lnTo>
                    <a:pt x="8196" y="510"/>
                  </a:lnTo>
                  <a:lnTo>
                    <a:pt x="8196" y="510"/>
                  </a:lnTo>
                  <a:lnTo>
                    <a:pt x="8192" y="512"/>
                  </a:lnTo>
                  <a:lnTo>
                    <a:pt x="8192" y="512"/>
                  </a:lnTo>
                  <a:close/>
                </a:path>
              </a:pathLst>
            </a:custGeom>
            <a:ln w="9525">
              <a:noFill/>
              <a:round/>
              <a:headEnd/>
              <a:tailEnd/>
            </a:ln>
          </p:spPr>
          <p:txBody>
            <a:bodyPr/>
            <a:lstStyle/>
            <a:p>
              <a:pPr fontAlgn="auto">
                <a:spcBef>
                  <a:spcPts val="0"/>
                </a:spcBef>
                <a:spcAft>
                  <a:spcPts val="0"/>
                </a:spcAft>
                <a:defRPr/>
              </a:pPr>
              <a:endParaRPr lang="en-US">
                <a:latin typeface="+mn-lt"/>
                <a:cs typeface="+mn-cs"/>
              </a:endParaRPr>
            </a:p>
          </p:txBody>
        </p:sp>
      </p:grpSp>
      <p:sp>
        <p:nvSpPr>
          <p:cNvPr id="2" name="Vertical Title 1"/>
          <p:cNvSpPr>
            <a:spLocks noGrp="1"/>
          </p:cNvSpPr>
          <p:nvPr>
            <p:ph type="title" orient="vert"/>
          </p:nvPr>
        </p:nvSpPr>
        <p:spPr>
          <a:xfrm>
            <a:off x="6629400" y="1447800"/>
            <a:ext cx="2057400" cy="4487333"/>
          </a:xfrm>
        </p:spPr>
        <p:txBody>
          <a:bodyPr vert="eaVert"/>
          <a:lstStyle>
            <a:lvl1pPr algn="l">
              <a:defRPr>
                <a:solidFill>
                  <a:schemeClr val="tx2"/>
                </a:solidFill>
              </a:defRPr>
            </a:lvl1pPr>
          </a:lstStyle>
          <a:p>
            <a:r>
              <a:rPr lang="cs-CZ" smtClean="0"/>
              <a:t>Klepnutím lze upravit styl předlohy nadpisů.</a:t>
            </a:r>
            <a:endParaRPr lang="en-US" dirty="0"/>
          </a:p>
        </p:txBody>
      </p:sp>
      <p:sp>
        <p:nvSpPr>
          <p:cNvPr id="3" name="Vertical Text Placeholder 2"/>
          <p:cNvSpPr>
            <a:spLocks noGrp="1"/>
          </p:cNvSpPr>
          <p:nvPr>
            <p:ph type="body" orient="vert" idx="1"/>
          </p:nvPr>
        </p:nvSpPr>
        <p:spPr>
          <a:xfrm>
            <a:off x="457200" y="1447800"/>
            <a:ext cx="6019800" cy="4487334"/>
          </a:xfrm>
        </p:spPr>
        <p:txBody>
          <a:bodyPr vert="eaVert"/>
          <a:lstStyle>
            <a:lvl1pPr>
              <a:buClr>
                <a:schemeClr val="accent1"/>
              </a:buClr>
              <a:defRPr/>
            </a:lvl1pPr>
            <a:lvl2pPr>
              <a:buClr>
                <a:schemeClr val="accent1"/>
              </a:buClr>
              <a:defRPr/>
            </a:lvl2pPr>
            <a:lvl3pPr>
              <a:buClr>
                <a:schemeClr val="accent1"/>
              </a:buClr>
              <a:defRPr/>
            </a:lvl3pPr>
            <a:lvl4pPr>
              <a:buClr>
                <a:schemeClr val="accent1"/>
              </a:buClr>
              <a:defRPr/>
            </a:lvl4pPr>
            <a:lvl5pPr>
              <a:buClr>
                <a:schemeClr val="accent1"/>
              </a:buClr>
              <a:defRPr/>
            </a:lvl5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dirty="0"/>
          </a:p>
        </p:txBody>
      </p:sp>
      <p:sp>
        <p:nvSpPr>
          <p:cNvPr id="11" name="Date Placeholder 3"/>
          <p:cNvSpPr>
            <a:spLocks noGrp="1"/>
          </p:cNvSpPr>
          <p:nvPr>
            <p:ph type="dt" sz="half" idx="10"/>
          </p:nvPr>
        </p:nvSpPr>
        <p:spPr/>
        <p:txBody>
          <a:bodyPr/>
          <a:lstStyle>
            <a:lvl1pPr>
              <a:defRPr/>
            </a:lvl1pPr>
          </a:lstStyle>
          <a:p>
            <a:pPr>
              <a:defRPr/>
            </a:pPr>
            <a:fld id="{6EDE2F0C-47E2-4D6B-AB9E-9017D154F19D}" type="datetime1">
              <a:rPr lang="cs-CZ" smtClean="0"/>
              <a:pPr>
                <a:defRPr/>
              </a:pPr>
              <a:t>1.1.2014</a:t>
            </a:fld>
            <a:endParaRPr lang="cs-CZ"/>
          </a:p>
        </p:txBody>
      </p:sp>
      <p:sp>
        <p:nvSpPr>
          <p:cNvPr id="12" name="Footer Placeholder 4"/>
          <p:cNvSpPr>
            <a:spLocks noGrp="1"/>
          </p:cNvSpPr>
          <p:nvPr>
            <p:ph type="ftr" sz="quarter" idx="11"/>
          </p:nvPr>
        </p:nvSpPr>
        <p:spPr/>
        <p:txBody>
          <a:bodyPr/>
          <a:lstStyle>
            <a:lvl1pPr>
              <a:defRPr/>
            </a:lvl1pPr>
          </a:lstStyle>
          <a:p>
            <a:pPr>
              <a:defRPr/>
            </a:pPr>
            <a:endParaRPr lang="cs-CZ"/>
          </a:p>
        </p:txBody>
      </p:sp>
      <p:sp>
        <p:nvSpPr>
          <p:cNvPr id="13" name="Slide Number Placeholder 5"/>
          <p:cNvSpPr>
            <a:spLocks noGrp="1"/>
          </p:cNvSpPr>
          <p:nvPr>
            <p:ph type="sldNum" sz="quarter" idx="12"/>
          </p:nvPr>
        </p:nvSpPr>
        <p:spPr/>
        <p:txBody>
          <a:bodyPr/>
          <a:lstStyle>
            <a:lvl1pPr>
              <a:defRPr/>
            </a:lvl1pPr>
          </a:lstStyle>
          <a:p>
            <a:pPr>
              <a:defRPr/>
            </a:pPr>
            <a:fld id="{A23CEB8B-9B85-4E23-948A-ACEC3CD3B221}" type="slidenum">
              <a:rPr lang="cs-CZ" smtClean="0"/>
              <a:pPr>
                <a:defRPr/>
              </a:pPr>
              <a:t>‹#›</a:t>
            </a:fld>
            <a:endParaRPr lang="cs-CZ"/>
          </a:p>
        </p:txBody>
      </p:sp>
    </p:spTree>
  </p:cSld>
  <p:clrMapOvr>
    <a:masterClrMapping/>
  </p:clrMapOvr>
  <p:transition spd="slow">
    <p:circle/>
  </p:transition>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4" name="Rounded Rectangle 13"/>
          <p:cNvSpPr/>
          <p:nvPr/>
        </p:nvSpPr>
        <p:spPr>
          <a:xfrm>
            <a:off x="228600" y="228600"/>
            <a:ext cx="8696325" cy="2468563"/>
          </a:xfrm>
          <a:prstGeom prst="roundRect">
            <a:avLst>
              <a:gd name="adj" fmla="val 3362"/>
            </a:avLst>
          </a:prstGeom>
          <a:gradFill>
            <a:gsLst>
              <a:gs pos="0">
                <a:schemeClr val="accent1">
                  <a:lumMod val="75000"/>
                </a:schemeClr>
              </a:gs>
              <a:gs pos="90000">
                <a:schemeClr val="accent1">
                  <a:lumMod val="60000"/>
                  <a:lumOff val="40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endParaRPr lang="en-US"/>
          </a:p>
        </p:txBody>
      </p:sp>
      <p:grpSp>
        <p:nvGrpSpPr>
          <p:cNvPr id="7" name="Group 15"/>
          <p:cNvGrpSpPr>
            <a:grpSpLocks noChangeAspect="1"/>
          </p:cNvGrpSpPr>
          <p:nvPr/>
        </p:nvGrpSpPr>
        <p:grpSpPr bwMode="auto">
          <a:xfrm>
            <a:off x="211138" y="1679575"/>
            <a:ext cx="8723312" cy="1330325"/>
            <a:chOff x="-3905251" y="4294188"/>
            <a:chExt cx="13027839" cy="1892300"/>
          </a:xfrm>
        </p:grpSpPr>
        <p:sp>
          <p:nvSpPr>
            <p:cNvPr id="17" name="Freeform 14"/>
            <p:cNvSpPr>
              <a:spLocks/>
            </p:cNvSpPr>
            <p:nvPr/>
          </p:nvSpPr>
          <p:spPr bwMode="hidden">
            <a:xfrm>
              <a:off x="4810006" y="4499677"/>
              <a:ext cx="4295986" cy="1016152"/>
            </a:xfrm>
            <a:custGeom>
              <a:avLst/>
              <a:gdLst/>
              <a:ahLst/>
              <a:cxnLst>
                <a:cxn ang="0">
                  <a:pos x="2700" y="0"/>
                </a:cxn>
                <a:cxn ang="0">
                  <a:pos x="2700" y="0"/>
                </a:cxn>
                <a:cxn ang="0">
                  <a:pos x="2586" y="18"/>
                </a:cxn>
                <a:cxn ang="0">
                  <a:pos x="2470" y="38"/>
                </a:cxn>
                <a:cxn ang="0">
                  <a:pos x="2352" y="60"/>
                </a:cxn>
                <a:cxn ang="0">
                  <a:pos x="2230" y="82"/>
                </a:cxn>
                <a:cxn ang="0">
                  <a:pos x="2106" y="108"/>
                </a:cxn>
                <a:cxn ang="0">
                  <a:pos x="1978" y="134"/>
                </a:cxn>
                <a:cxn ang="0">
                  <a:pos x="1848" y="164"/>
                </a:cxn>
                <a:cxn ang="0">
                  <a:pos x="1714" y="194"/>
                </a:cxn>
                <a:cxn ang="0">
                  <a:pos x="1714" y="194"/>
                </a:cxn>
                <a:cxn ang="0">
                  <a:pos x="1472" y="252"/>
                </a:cxn>
                <a:cxn ang="0">
                  <a:pos x="1236" y="304"/>
                </a:cxn>
                <a:cxn ang="0">
                  <a:pos x="1010" y="352"/>
                </a:cxn>
                <a:cxn ang="0">
                  <a:pos x="792" y="398"/>
                </a:cxn>
                <a:cxn ang="0">
                  <a:pos x="584" y="438"/>
                </a:cxn>
                <a:cxn ang="0">
                  <a:pos x="382" y="474"/>
                </a:cxn>
                <a:cxn ang="0">
                  <a:pos x="188" y="508"/>
                </a:cxn>
                <a:cxn ang="0">
                  <a:pos x="0" y="538"/>
                </a:cxn>
                <a:cxn ang="0">
                  <a:pos x="0" y="538"/>
                </a:cxn>
                <a:cxn ang="0">
                  <a:pos x="130" y="556"/>
                </a:cxn>
                <a:cxn ang="0">
                  <a:pos x="254" y="572"/>
                </a:cxn>
                <a:cxn ang="0">
                  <a:pos x="374" y="586"/>
                </a:cxn>
                <a:cxn ang="0">
                  <a:pos x="492" y="598"/>
                </a:cxn>
                <a:cxn ang="0">
                  <a:pos x="606" y="610"/>
                </a:cxn>
                <a:cxn ang="0">
                  <a:pos x="716" y="618"/>
                </a:cxn>
                <a:cxn ang="0">
                  <a:pos x="822" y="626"/>
                </a:cxn>
                <a:cxn ang="0">
                  <a:pos x="926" y="632"/>
                </a:cxn>
                <a:cxn ang="0">
                  <a:pos x="1028" y="636"/>
                </a:cxn>
                <a:cxn ang="0">
                  <a:pos x="1126" y="638"/>
                </a:cxn>
                <a:cxn ang="0">
                  <a:pos x="1220" y="640"/>
                </a:cxn>
                <a:cxn ang="0">
                  <a:pos x="1312" y="640"/>
                </a:cxn>
                <a:cxn ang="0">
                  <a:pos x="1402" y="638"/>
                </a:cxn>
                <a:cxn ang="0">
                  <a:pos x="1490" y="636"/>
                </a:cxn>
                <a:cxn ang="0">
                  <a:pos x="1574" y="632"/>
                </a:cxn>
                <a:cxn ang="0">
                  <a:pos x="1656" y="626"/>
                </a:cxn>
                <a:cxn ang="0">
                  <a:pos x="1734" y="620"/>
                </a:cxn>
                <a:cxn ang="0">
                  <a:pos x="1812" y="612"/>
                </a:cxn>
                <a:cxn ang="0">
                  <a:pos x="1886" y="602"/>
                </a:cxn>
                <a:cxn ang="0">
                  <a:pos x="1960" y="592"/>
                </a:cxn>
                <a:cxn ang="0">
                  <a:pos x="2030" y="580"/>
                </a:cxn>
                <a:cxn ang="0">
                  <a:pos x="2100" y="568"/>
                </a:cxn>
                <a:cxn ang="0">
                  <a:pos x="2166" y="554"/>
                </a:cxn>
                <a:cxn ang="0">
                  <a:pos x="2232" y="540"/>
                </a:cxn>
                <a:cxn ang="0">
                  <a:pos x="2296" y="524"/>
                </a:cxn>
                <a:cxn ang="0">
                  <a:pos x="2358" y="508"/>
                </a:cxn>
                <a:cxn ang="0">
                  <a:pos x="2418" y="490"/>
                </a:cxn>
                <a:cxn ang="0">
                  <a:pos x="2478" y="472"/>
                </a:cxn>
                <a:cxn ang="0">
                  <a:pos x="2592" y="432"/>
                </a:cxn>
                <a:cxn ang="0">
                  <a:pos x="2702" y="390"/>
                </a:cxn>
                <a:cxn ang="0">
                  <a:pos x="2702" y="390"/>
                </a:cxn>
                <a:cxn ang="0">
                  <a:pos x="2706" y="388"/>
                </a:cxn>
                <a:cxn ang="0">
                  <a:pos x="2706" y="388"/>
                </a:cxn>
                <a:cxn ang="0">
                  <a:pos x="2706" y="0"/>
                </a:cxn>
                <a:cxn ang="0">
                  <a:pos x="2706" y="0"/>
                </a:cxn>
                <a:cxn ang="0">
                  <a:pos x="2700" y="0"/>
                </a:cxn>
                <a:cxn ang="0">
                  <a:pos x="2700" y="0"/>
                </a:cxn>
              </a:cxnLst>
              <a:rect l="0" t="0" r="r" b="b"/>
              <a:pathLst>
                <a:path w="2706" h="640">
                  <a:moveTo>
                    <a:pt x="2700" y="0"/>
                  </a:moveTo>
                  <a:lnTo>
                    <a:pt x="2700" y="0"/>
                  </a:lnTo>
                  <a:lnTo>
                    <a:pt x="2586" y="18"/>
                  </a:lnTo>
                  <a:lnTo>
                    <a:pt x="2470" y="38"/>
                  </a:lnTo>
                  <a:lnTo>
                    <a:pt x="2352" y="60"/>
                  </a:lnTo>
                  <a:lnTo>
                    <a:pt x="2230" y="82"/>
                  </a:lnTo>
                  <a:lnTo>
                    <a:pt x="2106" y="108"/>
                  </a:lnTo>
                  <a:lnTo>
                    <a:pt x="1978" y="134"/>
                  </a:lnTo>
                  <a:lnTo>
                    <a:pt x="1848" y="164"/>
                  </a:lnTo>
                  <a:lnTo>
                    <a:pt x="1714" y="194"/>
                  </a:lnTo>
                  <a:lnTo>
                    <a:pt x="1714" y="194"/>
                  </a:lnTo>
                  <a:lnTo>
                    <a:pt x="1472" y="252"/>
                  </a:lnTo>
                  <a:lnTo>
                    <a:pt x="1236" y="304"/>
                  </a:lnTo>
                  <a:lnTo>
                    <a:pt x="1010" y="352"/>
                  </a:lnTo>
                  <a:lnTo>
                    <a:pt x="792" y="398"/>
                  </a:lnTo>
                  <a:lnTo>
                    <a:pt x="584" y="438"/>
                  </a:lnTo>
                  <a:lnTo>
                    <a:pt x="382" y="474"/>
                  </a:lnTo>
                  <a:lnTo>
                    <a:pt x="188" y="508"/>
                  </a:lnTo>
                  <a:lnTo>
                    <a:pt x="0" y="538"/>
                  </a:lnTo>
                  <a:lnTo>
                    <a:pt x="0" y="538"/>
                  </a:lnTo>
                  <a:lnTo>
                    <a:pt x="130" y="556"/>
                  </a:lnTo>
                  <a:lnTo>
                    <a:pt x="254" y="572"/>
                  </a:lnTo>
                  <a:lnTo>
                    <a:pt x="374" y="586"/>
                  </a:lnTo>
                  <a:lnTo>
                    <a:pt x="492" y="598"/>
                  </a:lnTo>
                  <a:lnTo>
                    <a:pt x="606" y="610"/>
                  </a:lnTo>
                  <a:lnTo>
                    <a:pt x="716" y="618"/>
                  </a:lnTo>
                  <a:lnTo>
                    <a:pt x="822" y="626"/>
                  </a:lnTo>
                  <a:lnTo>
                    <a:pt x="926" y="632"/>
                  </a:lnTo>
                  <a:lnTo>
                    <a:pt x="1028" y="636"/>
                  </a:lnTo>
                  <a:lnTo>
                    <a:pt x="1126" y="638"/>
                  </a:lnTo>
                  <a:lnTo>
                    <a:pt x="1220" y="640"/>
                  </a:lnTo>
                  <a:lnTo>
                    <a:pt x="1312" y="640"/>
                  </a:lnTo>
                  <a:lnTo>
                    <a:pt x="1402" y="638"/>
                  </a:lnTo>
                  <a:lnTo>
                    <a:pt x="1490" y="636"/>
                  </a:lnTo>
                  <a:lnTo>
                    <a:pt x="1574" y="632"/>
                  </a:lnTo>
                  <a:lnTo>
                    <a:pt x="1656" y="626"/>
                  </a:lnTo>
                  <a:lnTo>
                    <a:pt x="1734" y="620"/>
                  </a:lnTo>
                  <a:lnTo>
                    <a:pt x="1812" y="612"/>
                  </a:lnTo>
                  <a:lnTo>
                    <a:pt x="1886" y="602"/>
                  </a:lnTo>
                  <a:lnTo>
                    <a:pt x="1960" y="592"/>
                  </a:lnTo>
                  <a:lnTo>
                    <a:pt x="2030" y="580"/>
                  </a:lnTo>
                  <a:lnTo>
                    <a:pt x="2100" y="568"/>
                  </a:lnTo>
                  <a:lnTo>
                    <a:pt x="2166" y="554"/>
                  </a:lnTo>
                  <a:lnTo>
                    <a:pt x="2232" y="540"/>
                  </a:lnTo>
                  <a:lnTo>
                    <a:pt x="2296" y="524"/>
                  </a:lnTo>
                  <a:lnTo>
                    <a:pt x="2358" y="508"/>
                  </a:lnTo>
                  <a:lnTo>
                    <a:pt x="2418" y="490"/>
                  </a:lnTo>
                  <a:lnTo>
                    <a:pt x="2478" y="472"/>
                  </a:lnTo>
                  <a:lnTo>
                    <a:pt x="2592" y="432"/>
                  </a:lnTo>
                  <a:lnTo>
                    <a:pt x="2702" y="390"/>
                  </a:lnTo>
                  <a:lnTo>
                    <a:pt x="2702" y="390"/>
                  </a:lnTo>
                  <a:lnTo>
                    <a:pt x="2706" y="388"/>
                  </a:lnTo>
                  <a:lnTo>
                    <a:pt x="2706" y="388"/>
                  </a:lnTo>
                  <a:lnTo>
                    <a:pt x="2706" y="0"/>
                  </a:lnTo>
                  <a:lnTo>
                    <a:pt x="2706" y="0"/>
                  </a:lnTo>
                  <a:lnTo>
                    <a:pt x="2700" y="0"/>
                  </a:lnTo>
                  <a:lnTo>
                    <a:pt x="2700" y="0"/>
                  </a:lnTo>
                  <a:close/>
                </a:path>
              </a:pathLst>
            </a:custGeom>
            <a:solidFill>
              <a:schemeClr val="bg2">
                <a:alpha val="29000"/>
              </a:schemeClr>
            </a:solidFill>
            <a:ln w="9525">
              <a:noFill/>
              <a:round/>
              <a:headEnd/>
              <a:tailEnd/>
            </a:ln>
          </p:spPr>
          <p:txBody>
            <a:bodyPr/>
            <a:lstStyle/>
            <a:p>
              <a:pPr fontAlgn="auto">
                <a:spcBef>
                  <a:spcPts val="0"/>
                </a:spcBef>
                <a:spcAft>
                  <a:spcPts val="0"/>
                </a:spcAft>
                <a:defRPr/>
              </a:pPr>
              <a:endParaRPr lang="en-US">
                <a:latin typeface="+mn-lt"/>
                <a:cs typeface="+mn-cs"/>
              </a:endParaRPr>
            </a:p>
          </p:txBody>
        </p:sp>
        <p:sp>
          <p:nvSpPr>
            <p:cNvPr id="18" name="Freeform 18"/>
            <p:cNvSpPr>
              <a:spLocks/>
            </p:cNvSpPr>
            <p:nvPr/>
          </p:nvSpPr>
          <p:spPr bwMode="hidden">
            <a:xfrm>
              <a:off x="-308667" y="4319028"/>
              <a:ext cx="8279020" cy="1208091"/>
            </a:xfrm>
            <a:custGeom>
              <a:avLst/>
              <a:gdLst/>
              <a:ahLst/>
              <a:cxnLst>
                <a:cxn ang="0">
                  <a:pos x="5216" y="714"/>
                </a:cxn>
                <a:cxn ang="0">
                  <a:pos x="4984" y="686"/>
                </a:cxn>
                <a:cxn ang="0">
                  <a:pos x="4478" y="610"/>
                </a:cxn>
                <a:cxn ang="0">
                  <a:pos x="3914" y="508"/>
                </a:cxn>
                <a:cxn ang="0">
                  <a:pos x="3286" y="374"/>
                </a:cxn>
                <a:cxn ang="0">
                  <a:pos x="2946" y="296"/>
                </a:cxn>
                <a:cxn ang="0">
                  <a:pos x="2682" y="236"/>
                </a:cxn>
                <a:cxn ang="0">
                  <a:pos x="2430" y="184"/>
                </a:cxn>
                <a:cxn ang="0">
                  <a:pos x="2190" y="140"/>
                </a:cxn>
                <a:cxn ang="0">
                  <a:pos x="1960" y="102"/>
                </a:cxn>
                <a:cxn ang="0">
                  <a:pos x="1740" y="72"/>
                </a:cxn>
                <a:cxn ang="0">
                  <a:pos x="1334" y="28"/>
                </a:cxn>
                <a:cxn ang="0">
                  <a:pos x="970" y="4"/>
                </a:cxn>
                <a:cxn ang="0">
                  <a:pos x="644" y="0"/>
                </a:cxn>
                <a:cxn ang="0">
                  <a:pos x="358" y="10"/>
                </a:cxn>
                <a:cxn ang="0">
                  <a:pos x="110" y="32"/>
                </a:cxn>
                <a:cxn ang="0">
                  <a:pos x="0" y="48"/>
                </a:cxn>
                <a:cxn ang="0">
                  <a:pos x="314" y="86"/>
                </a:cxn>
                <a:cxn ang="0">
                  <a:pos x="652" y="140"/>
                </a:cxn>
                <a:cxn ang="0">
                  <a:pos x="1014" y="210"/>
                </a:cxn>
                <a:cxn ang="0">
                  <a:pos x="1402" y="296"/>
                </a:cxn>
                <a:cxn ang="0">
                  <a:pos x="1756" y="378"/>
                </a:cxn>
                <a:cxn ang="0">
                  <a:pos x="2408" y="516"/>
                </a:cxn>
                <a:cxn ang="0">
                  <a:pos x="2708" y="572"/>
                </a:cxn>
                <a:cxn ang="0">
                  <a:pos x="2992" y="620"/>
                </a:cxn>
                <a:cxn ang="0">
                  <a:pos x="3260" y="662"/>
                </a:cxn>
                <a:cxn ang="0">
                  <a:pos x="3512" y="694"/>
                </a:cxn>
                <a:cxn ang="0">
                  <a:pos x="3750" y="722"/>
                </a:cxn>
                <a:cxn ang="0">
                  <a:pos x="3974" y="740"/>
                </a:cxn>
                <a:cxn ang="0">
                  <a:pos x="4184" y="754"/>
                </a:cxn>
                <a:cxn ang="0">
                  <a:pos x="4384" y="762"/>
                </a:cxn>
                <a:cxn ang="0">
                  <a:pos x="4570" y="762"/>
                </a:cxn>
                <a:cxn ang="0">
                  <a:pos x="4746" y="758"/>
                </a:cxn>
                <a:cxn ang="0">
                  <a:pos x="4912" y="748"/>
                </a:cxn>
                <a:cxn ang="0">
                  <a:pos x="5068" y="732"/>
                </a:cxn>
                <a:cxn ang="0">
                  <a:pos x="5216" y="714"/>
                </a:cxn>
              </a:cxnLst>
              <a:rect l="0" t="0" r="r" b="b"/>
              <a:pathLst>
                <a:path w="5216" h="762">
                  <a:moveTo>
                    <a:pt x="5216" y="714"/>
                  </a:moveTo>
                  <a:lnTo>
                    <a:pt x="5216" y="714"/>
                  </a:lnTo>
                  <a:lnTo>
                    <a:pt x="5102" y="700"/>
                  </a:lnTo>
                  <a:lnTo>
                    <a:pt x="4984" y="686"/>
                  </a:lnTo>
                  <a:lnTo>
                    <a:pt x="4738" y="652"/>
                  </a:lnTo>
                  <a:lnTo>
                    <a:pt x="4478" y="610"/>
                  </a:lnTo>
                  <a:lnTo>
                    <a:pt x="4204" y="564"/>
                  </a:lnTo>
                  <a:lnTo>
                    <a:pt x="3914" y="508"/>
                  </a:lnTo>
                  <a:lnTo>
                    <a:pt x="3608" y="446"/>
                  </a:lnTo>
                  <a:lnTo>
                    <a:pt x="3286" y="374"/>
                  </a:lnTo>
                  <a:lnTo>
                    <a:pt x="2946" y="296"/>
                  </a:lnTo>
                  <a:lnTo>
                    <a:pt x="2946" y="296"/>
                  </a:lnTo>
                  <a:lnTo>
                    <a:pt x="2812" y="266"/>
                  </a:lnTo>
                  <a:lnTo>
                    <a:pt x="2682" y="236"/>
                  </a:lnTo>
                  <a:lnTo>
                    <a:pt x="2556" y="210"/>
                  </a:lnTo>
                  <a:lnTo>
                    <a:pt x="2430" y="184"/>
                  </a:lnTo>
                  <a:lnTo>
                    <a:pt x="2308" y="162"/>
                  </a:lnTo>
                  <a:lnTo>
                    <a:pt x="2190" y="140"/>
                  </a:lnTo>
                  <a:lnTo>
                    <a:pt x="2074" y="120"/>
                  </a:lnTo>
                  <a:lnTo>
                    <a:pt x="1960" y="102"/>
                  </a:lnTo>
                  <a:lnTo>
                    <a:pt x="1850" y="86"/>
                  </a:lnTo>
                  <a:lnTo>
                    <a:pt x="1740" y="72"/>
                  </a:lnTo>
                  <a:lnTo>
                    <a:pt x="1532" y="46"/>
                  </a:lnTo>
                  <a:lnTo>
                    <a:pt x="1334" y="28"/>
                  </a:lnTo>
                  <a:lnTo>
                    <a:pt x="1148" y="14"/>
                  </a:lnTo>
                  <a:lnTo>
                    <a:pt x="970" y="4"/>
                  </a:lnTo>
                  <a:lnTo>
                    <a:pt x="802" y="0"/>
                  </a:lnTo>
                  <a:lnTo>
                    <a:pt x="644" y="0"/>
                  </a:lnTo>
                  <a:lnTo>
                    <a:pt x="496" y="4"/>
                  </a:lnTo>
                  <a:lnTo>
                    <a:pt x="358" y="10"/>
                  </a:lnTo>
                  <a:lnTo>
                    <a:pt x="230" y="20"/>
                  </a:lnTo>
                  <a:lnTo>
                    <a:pt x="110" y="32"/>
                  </a:lnTo>
                  <a:lnTo>
                    <a:pt x="0" y="48"/>
                  </a:lnTo>
                  <a:lnTo>
                    <a:pt x="0" y="48"/>
                  </a:lnTo>
                  <a:lnTo>
                    <a:pt x="154" y="66"/>
                  </a:lnTo>
                  <a:lnTo>
                    <a:pt x="314" y="86"/>
                  </a:lnTo>
                  <a:lnTo>
                    <a:pt x="480" y="112"/>
                  </a:lnTo>
                  <a:lnTo>
                    <a:pt x="652" y="140"/>
                  </a:lnTo>
                  <a:lnTo>
                    <a:pt x="830" y="174"/>
                  </a:lnTo>
                  <a:lnTo>
                    <a:pt x="1014" y="210"/>
                  </a:lnTo>
                  <a:lnTo>
                    <a:pt x="1206" y="250"/>
                  </a:lnTo>
                  <a:lnTo>
                    <a:pt x="1402" y="296"/>
                  </a:lnTo>
                  <a:lnTo>
                    <a:pt x="1402" y="296"/>
                  </a:lnTo>
                  <a:lnTo>
                    <a:pt x="1756" y="378"/>
                  </a:lnTo>
                  <a:lnTo>
                    <a:pt x="2092" y="450"/>
                  </a:lnTo>
                  <a:lnTo>
                    <a:pt x="2408" y="516"/>
                  </a:lnTo>
                  <a:lnTo>
                    <a:pt x="2562" y="544"/>
                  </a:lnTo>
                  <a:lnTo>
                    <a:pt x="2708" y="572"/>
                  </a:lnTo>
                  <a:lnTo>
                    <a:pt x="2852" y="598"/>
                  </a:lnTo>
                  <a:lnTo>
                    <a:pt x="2992" y="620"/>
                  </a:lnTo>
                  <a:lnTo>
                    <a:pt x="3128" y="642"/>
                  </a:lnTo>
                  <a:lnTo>
                    <a:pt x="3260" y="662"/>
                  </a:lnTo>
                  <a:lnTo>
                    <a:pt x="3388" y="678"/>
                  </a:lnTo>
                  <a:lnTo>
                    <a:pt x="3512" y="694"/>
                  </a:lnTo>
                  <a:lnTo>
                    <a:pt x="3632" y="708"/>
                  </a:lnTo>
                  <a:lnTo>
                    <a:pt x="3750" y="722"/>
                  </a:lnTo>
                  <a:lnTo>
                    <a:pt x="3864" y="732"/>
                  </a:lnTo>
                  <a:lnTo>
                    <a:pt x="3974" y="740"/>
                  </a:lnTo>
                  <a:lnTo>
                    <a:pt x="4080" y="748"/>
                  </a:lnTo>
                  <a:lnTo>
                    <a:pt x="4184" y="754"/>
                  </a:lnTo>
                  <a:lnTo>
                    <a:pt x="4286" y="758"/>
                  </a:lnTo>
                  <a:lnTo>
                    <a:pt x="4384" y="762"/>
                  </a:lnTo>
                  <a:lnTo>
                    <a:pt x="4478" y="762"/>
                  </a:lnTo>
                  <a:lnTo>
                    <a:pt x="4570" y="762"/>
                  </a:lnTo>
                  <a:lnTo>
                    <a:pt x="4660" y="760"/>
                  </a:lnTo>
                  <a:lnTo>
                    <a:pt x="4746" y="758"/>
                  </a:lnTo>
                  <a:lnTo>
                    <a:pt x="4830" y="754"/>
                  </a:lnTo>
                  <a:lnTo>
                    <a:pt x="4912" y="748"/>
                  </a:lnTo>
                  <a:lnTo>
                    <a:pt x="4992" y="740"/>
                  </a:lnTo>
                  <a:lnTo>
                    <a:pt x="5068" y="732"/>
                  </a:lnTo>
                  <a:lnTo>
                    <a:pt x="5144" y="724"/>
                  </a:lnTo>
                  <a:lnTo>
                    <a:pt x="5216" y="714"/>
                  </a:lnTo>
                  <a:lnTo>
                    <a:pt x="5216" y="714"/>
                  </a:lnTo>
                  <a:close/>
                </a:path>
              </a:pathLst>
            </a:custGeom>
            <a:solidFill>
              <a:schemeClr val="bg2">
                <a:alpha val="40000"/>
              </a:schemeClr>
            </a:solidFill>
            <a:ln w="9525">
              <a:noFill/>
              <a:round/>
              <a:headEnd/>
              <a:tailEnd/>
            </a:ln>
          </p:spPr>
          <p:txBody>
            <a:bodyPr/>
            <a:lstStyle/>
            <a:p>
              <a:pPr fontAlgn="auto">
                <a:spcBef>
                  <a:spcPts val="0"/>
                </a:spcBef>
                <a:spcAft>
                  <a:spcPts val="0"/>
                </a:spcAft>
                <a:defRPr/>
              </a:pPr>
              <a:endParaRPr lang="en-US">
                <a:latin typeface="+mn-lt"/>
                <a:cs typeface="+mn-cs"/>
              </a:endParaRPr>
            </a:p>
          </p:txBody>
        </p:sp>
        <p:sp>
          <p:nvSpPr>
            <p:cNvPr id="19" name="Freeform 22"/>
            <p:cNvSpPr>
              <a:spLocks/>
            </p:cNvSpPr>
            <p:nvPr/>
          </p:nvSpPr>
          <p:spPr bwMode="hidden">
            <a:xfrm>
              <a:off x="4286" y="4334834"/>
              <a:ext cx="8165219" cy="1101960"/>
            </a:xfrm>
            <a:custGeom>
              <a:avLst/>
              <a:gdLst/>
              <a:ahLst/>
              <a:cxnLst>
                <a:cxn ang="0">
                  <a:pos x="0" y="70"/>
                </a:cxn>
                <a:cxn ang="0">
                  <a:pos x="0" y="70"/>
                </a:cxn>
                <a:cxn ang="0">
                  <a:pos x="18" y="66"/>
                </a:cxn>
                <a:cxn ang="0">
                  <a:pos x="72" y="56"/>
                </a:cxn>
                <a:cxn ang="0">
                  <a:pos x="164" y="42"/>
                </a:cxn>
                <a:cxn ang="0">
                  <a:pos x="224" y="34"/>
                </a:cxn>
                <a:cxn ang="0">
                  <a:pos x="294" y="26"/>
                </a:cxn>
                <a:cxn ang="0">
                  <a:pos x="372" y="20"/>
                </a:cxn>
                <a:cxn ang="0">
                  <a:pos x="462" y="14"/>
                </a:cxn>
                <a:cxn ang="0">
                  <a:pos x="560" y="8"/>
                </a:cxn>
                <a:cxn ang="0">
                  <a:pos x="670" y="4"/>
                </a:cxn>
                <a:cxn ang="0">
                  <a:pos x="790" y="2"/>
                </a:cxn>
                <a:cxn ang="0">
                  <a:pos x="920" y="0"/>
                </a:cxn>
                <a:cxn ang="0">
                  <a:pos x="1060" y="2"/>
                </a:cxn>
                <a:cxn ang="0">
                  <a:pos x="1210" y="6"/>
                </a:cxn>
                <a:cxn ang="0">
                  <a:pos x="1372" y="14"/>
                </a:cxn>
                <a:cxn ang="0">
                  <a:pos x="1544" y="24"/>
                </a:cxn>
                <a:cxn ang="0">
                  <a:pos x="1726" y="40"/>
                </a:cxn>
                <a:cxn ang="0">
                  <a:pos x="1920" y="58"/>
                </a:cxn>
                <a:cxn ang="0">
                  <a:pos x="2126" y="80"/>
                </a:cxn>
                <a:cxn ang="0">
                  <a:pos x="2342" y="106"/>
                </a:cxn>
                <a:cxn ang="0">
                  <a:pos x="2570" y="138"/>
                </a:cxn>
                <a:cxn ang="0">
                  <a:pos x="2808" y="174"/>
                </a:cxn>
                <a:cxn ang="0">
                  <a:pos x="3058" y="216"/>
                </a:cxn>
                <a:cxn ang="0">
                  <a:pos x="3320" y="266"/>
                </a:cxn>
                <a:cxn ang="0">
                  <a:pos x="3594" y="320"/>
                </a:cxn>
                <a:cxn ang="0">
                  <a:pos x="3880" y="380"/>
                </a:cxn>
                <a:cxn ang="0">
                  <a:pos x="4178" y="448"/>
                </a:cxn>
                <a:cxn ang="0">
                  <a:pos x="4488" y="522"/>
                </a:cxn>
                <a:cxn ang="0">
                  <a:pos x="4810" y="604"/>
                </a:cxn>
                <a:cxn ang="0">
                  <a:pos x="5144" y="694"/>
                </a:cxn>
              </a:cxnLst>
              <a:rect l="0" t="0" r="r" b="b"/>
              <a:pathLst>
                <a:path w="5144" h="694">
                  <a:moveTo>
                    <a:pt x="0" y="70"/>
                  </a:moveTo>
                  <a:lnTo>
                    <a:pt x="0" y="70"/>
                  </a:lnTo>
                  <a:lnTo>
                    <a:pt x="18" y="66"/>
                  </a:lnTo>
                  <a:lnTo>
                    <a:pt x="72" y="56"/>
                  </a:lnTo>
                  <a:lnTo>
                    <a:pt x="164" y="42"/>
                  </a:lnTo>
                  <a:lnTo>
                    <a:pt x="224" y="34"/>
                  </a:lnTo>
                  <a:lnTo>
                    <a:pt x="294" y="26"/>
                  </a:lnTo>
                  <a:lnTo>
                    <a:pt x="372" y="20"/>
                  </a:lnTo>
                  <a:lnTo>
                    <a:pt x="462" y="14"/>
                  </a:lnTo>
                  <a:lnTo>
                    <a:pt x="560" y="8"/>
                  </a:lnTo>
                  <a:lnTo>
                    <a:pt x="670" y="4"/>
                  </a:lnTo>
                  <a:lnTo>
                    <a:pt x="790" y="2"/>
                  </a:lnTo>
                  <a:lnTo>
                    <a:pt x="920" y="0"/>
                  </a:lnTo>
                  <a:lnTo>
                    <a:pt x="1060" y="2"/>
                  </a:lnTo>
                  <a:lnTo>
                    <a:pt x="1210" y="6"/>
                  </a:lnTo>
                  <a:lnTo>
                    <a:pt x="1372" y="14"/>
                  </a:lnTo>
                  <a:lnTo>
                    <a:pt x="1544" y="24"/>
                  </a:lnTo>
                  <a:lnTo>
                    <a:pt x="1726" y="40"/>
                  </a:lnTo>
                  <a:lnTo>
                    <a:pt x="1920" y="58"/>
                  </a:lnTo>
                  <a:lnTo>
                    <a:pt x="2126" y="80"/>
                  </a:lnTo>
                  <a:lnTo>
                    <a:pt x="2342" y="106"/>
                  </a:lnTo>
                  <a:lnTo>
                    <a:pt x="2570" y="138"/>
                  </a:lnTo>
                  <a:lnTo>
                    <a:pt x="2808" y="174"/>
                  </a:lnTo>
                  <a:lnTo>
                    <a:pt x="3058" y="216"/>
                  </a:lnTo>
                  <a:lnTo>
                    <a:pt x="3320" y="266"/>
                  </a:lnTo>
                  <a:lnTo>
                    <a:pt x="3594" y="320"/>
                  </a:lnTo>
                  <a:lnTo>
                    <a:pt x="3880" y="380"/>
                  </a:lnTo>
                  <a:lnTo>
                    <a:pt x="4178" y="448"/>
                  </a:lnTo>
                  <a:lnTo>
                    <a:pt x="4488" y="522"/>
                  </a:lnTo>
                  <a:lnTo>
                    <a:pt x="4810" y="604"/>
                  </a:lnTo>
                  <a:lnTo>
                    <a:pt x="5144" y="694"/>
                  </a:lnTo>
                </a:path>
              </a:pathLst>
            </a:custGeom>
            <a:noFill/>
            <a:ln w="12">
              <a:solidFill>
                <a:srgbClr val="FFFFFF"/>
              </a:solidFill>
              <a:prstDash val="solid"/>
              <a:round/>
              <a:headEnd/>
              <a:tailEnd/>
            </a:ln>
          </p:spPr>
          <p:txBody>
            <a:bodyPr/>
            <a:lstStyle/>
            <a:p>
              <a:pPr fontAlgn="auto">
                <a:spcBef>
                  <a:spcPts val="0"/>
                </a:spcBef>
                <a:spcAft>
                  <a:spcPts val="0"/>
                </a:spcAft>
                <a:defRPr/>
              </a:pPr>
              <a:endParaRPr lang="en-US">
                <a:latin typeface="+mn-lt"/>
                <a:cs typeface="+mn-cs"/>
              </a:endParaRPr>
            </a:p>
          </p:txBody>
        </p:sp>
        <p:sp>
          <p:nvSpPr>
            <p:cNvPr id="20" name="Freeform 26"/>
            <p:cNvSpPr>
              <a:spLocks/>
            </p:cNvSpPr>
            <p:nvPr/>
          </p:nvSpPr>
          <p:spPr bwMode="hidden">
            <a:xfrm>
              <a:off x="4155651" y="4316769"/>
              <a:ext cx="4940859" cy="925827"/>
            </a:xfrm>
            <a:custGeom>
              <a:avLst/>
              <a:gdLst/>
              <a:ahLst/>
              <a:cxnLst>
                <a:cxn ang="0">
                  <a:pos x="0" y="584"/>
                </a:cxn>
                <a:cxn ang="0">
                  <a:pos x="0" y="584"/>
                </a:cxn>
                <a:cxn ang="0">
                  <a:pos x="90" y="560"/>
                </a:cxn>
                <a:cxn ang="0">
                  <a:pos x="336" y="498"/>
                </a:cxn>
                <a:cxn ang="0">
                  <a:pos x="506" y="456"/>
                </a:cxn>
                <a:cxn ang="0">
                  <a:pos x="702" y="410"/>
                </a:cxn>
                <a:cxn ang="0">
                  <a:pos x="920" y="360"/>
                </a:cxn>
                <a:cxn ang="0">
                  <a:pos x="1154" y="306"/>
                </a:cxn>
                <a:cxn ang="0">
                  <a:pos x="1402" y="254"/>
                </a:cxn>
                <a:cxn ang="0">
                  <a:pos x="1656" y="202"/>
                </a:cxn>
                <a:cxn ang="0">
                  <a:pos x="1916" y="154"/>
                </a:cxn>
                <a:cxn ang="0">
                  <a:pos x="2174" y="108"/>
                </a:cxn>
                <a:cxn ang="0">
                  <a:pos x="2302" y="88"/>
                </a:cxn>
                <a:cxn ang="0">
                  <a:pos x="2426" y="68"/>
                </a:cxn>
                <a:cxn ang="0">
                  <a:pos x="2550" y="52"/>
                </a:cxn>
                <a:cxn ang="0">
                  <a:pos x="2670" y="36"/>
                </a:cxn>
                <a:cxn ang="0">
                  <a:pos x="2788" y="24"/>
                </a:cxn>
                <a:cxn ang="0">
                  <a:pos x="2900" y="14"/>
                </a:cxn>
                <a:cxn ang="0">
                  <a:pos x="3008" y="6"/>
                </a:cxn>
                <a:cxn ang="0">
                  <a:pos x="3112" y="0"/>
                </a:cxn>
              </a:cxnLst>
              <a:rect l="0" t="0" r="r" b="b"/>
              <a:pathLst>
                <a:path w="3112" h="584">
                  <a:moveTo>
                    <a:pt x="0" y="584"/>
                  </a:moveTo>
                  <a:lnTo>
                    <a:pt x="0" y="584"/>
                  </a:lnTo>
                  <a:lnTo>
                    <a:pt x="90" y="560"/>
                  </a:lnTo>
                  <a:lnTo>
                    <a:pt x="336" y="498"/>
                  </a:lnTo>
                  <a:lnTo>
                    <a:pt x="506" y="456"/>
                  </a:lnTo>
                  <a:lnTo>
                    <a:pt x="702" y="410"/>
                  </a:lnTo>
                  <a:lnTo>
                    <a:pt x="920" y="360"/>
                  </a:lnTo>
                  <a:lnTo>
                    <a:pt x="1154" y="306"/>
                  </a:lnTo>
                  <a:lnTo>
                    <a:pt x="1402" y="254"/>
                  </a:lnTo>
                  <a:lnTo>
                    <a:pt x="1656" y="202"/>
                  </a:lnTo>
                  <a:lnTo>
                    <a:pt x="1916" y="154"/>
                  </a:lnTo>
                  <a:lnTo>
                    <a:pt x="2174" y="108"/>
                  </a:lnTo>
                  <a:lnTo>
                    <a:pt x="2302" y="88"/>
                  </a:lnTo>
                  <a:lnTo>
                    <a:pt x="2426" y="68"/>
                  </a:lnTo>
                  <a:lnTo>
                    <a:pt x="2550" y="52"/>
                  </a:lnTo>
                  <a:lnTo>
                    <a:pt x="2670" y="36"/>
                  </a:lnTo>
                  <a:lnTo>
                    <a:pt x="2788" y="24"/>
                  </a:lnTo>
                  <a:lnTo>
                    <a:pt x="2900" y="14"/>
                  </a:lnTo>
                  <a:lnTo>
                    <a:pt x="3008" y="6"/>
                  </a:lnTo>
                  <a:lnTo>
                    <a:pt x="3112" y="0"/>
                  </a:lnTo>
                </a:path>
              </a:pathLst>
            </a:custGeom>
            <a:noFill/>
            <a:ln w="12">
              <a:solidFill>
                <a:srgbClr val="FFFFFF"/>
              </a:solidFill>
              <a:prstDash val="solid"/>
              <a:round/>
              <a:headEnd/>
              <a:tailEnd/>
            </a:ln>
          </p:spPr>
          <p:txBody>
            <a:bodyPr/>
            <a:lstStyle/>
            <a:p>
              <a:pPr fontAlgn="auto">
                <a:spcBef>
                  <a:spcPts val="0"/>
                </a:spcBef>
                <a:spcAft>
                  <a:spcPts val="0"/>
                </a:spcAft>
                <a:defRPr/>
              </a:pPr>
              <a:endParaRPr lang="en-US">
                <a:latin typeface="+mn-lt"/>
                <a:cs typeface="+mn-cs"/>
              </a:endParaRPr>
            </a:p>
          </p:txBody>
        </p:sp>
        <p:sp useBgFill="1">
          <p:nvSpPr>
            <p:cNvPr id="21" name="Freeform 10"/>
            <p:cNvSpPr>
              <a:spLocks/>
            </p:cNvSpPr>
            <p:nvPr/>
          </p:nvSpPr>
          <p:spPr bwMode="hidden">
            <a:xfrm>
              <a:off x="-3905251" y="4294188"/>
              <a:ext cx="13027839" cy="1892300"/>
            </a:xfrm>
            <a:custGeom>
              <a:avLst/>
              <a:gdLst/>
              <a:ahLst/>
              <a:cxnLst>
                <a:cxn ang="0">
                  <a:pos x="8192" y="512"/>
                </a:cxn>
                <a:cxn ang="0">
                  <a:pos x="8040" y="570"/>
                </a:cxn>
                <a:cxn ang="0">
                  <a:pos x="7878" y="620"/>
                </a:cxn>
                <a:cxn ang="0">
                  <a:pos x="7706" y="666"/>
                </a:cxn>
                <a:cxn ang="0">
                  <a:pos x="7522" y="702"/>
                </a:cxn>
                <a:cxn ang="0">
                  <a:pos x="7322" y="730"/>
                </a:cxn>
                <a:cxn ang="0">
                  <a:pos x="7106" y="750"/>
                </a:cxn>
                <a:cxn ang="0">
                  <a:pos x="6872" y="762"/>
                </a:cxn>
                <a:cxn ang="0">
                  <a:pos x="6618" y="760"/>
                </a:cxn>
                <a:cxn ang="0">
                  <a:pos x="6342" y="750"/>
                </a:cxn>
                <a:cxn ang="0">
                  <a:pos x="6042" y="726"/>
                </a:cxn>
                <a:cxn ang="0">
                  <a:pos x="5716" y="690"/>
                </a:cxn>
                <a:cxn ang="0">
                  <a:pos x="5364" y="642"/>
                </a:cxn>
                <a:cxn ang="0">
                  <a:pos x="4982" y="578"/>
                </a:cxn>
                <a:cxn ang="0">
                  <a:pos x="4568" y="500"/>
                </a:cxn>
                <a:cxn ang="0">
                  <a:pos x="4122" y="406"/>
                </a:cxn>
                <a:cxn ang="0">
                  <a:pos x="3640" y="296"/>
                </a:cxn>
                <a:cxn ang="0">
                  <a:pos x="3396" y="240"/>
                </a:cxn>
                <a:cxn ang="0">
                  <a:pos x="2934" y="148"/>
                </a:cxn>
                <a:cxn ang="0">
                  <a:pos x="2512" y="82"/>
                </a:cxn>
                <a:cxn ang="0">
                  <a:pos x="2126" y="36"/>
                </a:cxn>
                <a:cxn ang="0">
                  <a:pos x="1776" y="10"/>
                </a:cxn>
                <a:cxn ang="0">
                  <a:pos x="1462" y="0"/>
                </a:cxn>
                <a:cxn ang="0">
                  <a:pos x="1182" y="4"/>
                </a:cxn>
                <a:cxn ang="0">
                  <a:pos x="934" y="20"/>
                </a:cxn>
                <a:cxn ang="0">
                  <a:pos x="716" y="44"/>
                </a:cxn>
                <a:cxn ang="0">
                  <a:pos x="530" y="74"/>
                </a:cxn>
                <a:cxn ang="0">
                  <a:pos x="374" y="108"/>
                </a:cxn>
                <a:cxn ang="0">
                  <a:pos x="248" y="144"/>
                </a:cxn>
                <a:cxn ang="0">
                  <a:pos x="148" y="176"/>
                </a:cxn>
                <a:cxn ang="0">
                  <a:pos x="48" y="216"/>
                </a:cxn>
                <a:cxn ang="0">
                  <a:pos x="0" y="240"/>
                </a:cxn>
                <a:cxn ang="0">
                  <a:pos x="8192" y="1192"/>
                </a:cxn>
                <a:cxn ang="0">
                  <a:pos x="8196" y="1186"/>
                </a:cxn>
                <a:cxn ang="0">
                  <a:pos x="8196" y="510"/>
                </a:cxn>
                <a:cxn ang="0">
                  <a:pos x="8192" y="512"/>
                </a:cxn>
              </a:cxnLst>
              <a:rect l="0" t="0" r="r" b="b"/>
              <a:pathLst>
                <a:path w="8196" h="1192">
                  <a:moveTo>
                    <a:pt x="8192" y="512"/>
                  </a:moveTo>
                  <a:lnTo>
                    <a:pt x="8192" y="512"/>
                  </a:lnTo>
                  <a:lnTo>
                    <a:pt x="8116" y="542"/>
                  </a:lnTo>
                  <a:lnTo>
                    <a:pt x="8040" y="570"/>
                  </a:lnTo>
                  <a:lnTo>
                    <a:pt x="7960" y="596"/>
                  </a:lnTo>
                  <a:lnTo>
                    <a:pt x="7878" y="620"/>
                  </a:lnTo>
                  <a:lnTo>
                    <a:pt x="7794" y="644"/>
                  </a:lnTo>
                  <a:lnTo>
                    <a:pt x="7706" y="666"/>
                  </a:lnTo>
                  <a:lnTo>
                    <a:pt x="7616" y="684"/>
                  </a:lnTo>
                  <a:lnTo>
                    <a:pt x="7522" y="702"/>
                  </a:lnTo>
                  <a:lnTo>
                    <a:pt x="7424" y="718"/>
                  </a:lnTo>
                  <a:lnTo>
                    <a:pt x="7322" y="730"/>
                  </a:lnTo>
                  <a:lnTo>
                    <a:pt x="7216" y="742"/>
                  </a:lnTo>
                  <a:lnTo>
                    <a:pt x="7106" y="750"/>
                  </a:lnTo>
                  <a:lnTo>
                    <a:pt x="6992" y="758"/>
                  </a:lnTo>
                  <a:lnTo>
                    <a:pt x="6872" y="762"/>
                  </a:lnTo>
                  <a:lnTo>
                    <a:pt x="6748" y="762"/>
                  </a:lnTo>
                  <a:lnTo>
                    <a:pt x="6618" y="760"/>
                  </a:lnTo>
                  <a:lnTo>
                    <a:pt x="6482" y="756"/>
                  </a:lnTo>
                  <a:lnTo>
                    <a:pt x="6342" y="750"/>
                  </a:lnTo>
                  <a:lnTo>
                    <a:pt x="6196" y="740"/>
                  </a:lnTo>
                  <a:lnTo>
                    <a:pt x="6042" y="726"/>
                  </a:lnTo>
                  <a:lnTo>
                    <a:pt x="5882" y="710"/>
                  </a:lnTo>
                  <a:lnTo>
                    <a:pt x="5716" y="690"/>
                  </a:lnTo>
                  <a:lnTo>
                    <a:pt x="5544" y="668"/>
                  </a:lnTo>
                  <a:lnTo>
                    <a:pt x="5364" y="642"/>
                  </a:lnTo>
                  <a:lnTo>
                    <a:pt x="5176" y="612"/>
                  </a:lnTo>
                  <a:lnTo>
                    <a:pt x="4982" y="578"/>
                  </a:lnTo>
                  <a:lnTo>
                    <a:pt x="4778" y="540"/>
                  </a:lnTo>
                  <a:lnTo>
                    <a:pt x="4568" y="500"/>
                  </a:lnTo>
                  <a:lnTo>
                    <a:pt x="4348" y="454"/>
                  </a:lnTo>
                  <a:lnTo>
                    <a:pt x="4122" y="406"/>
                  </a:lnTo>
                  <a:lnTo>
                    <a:pt x="3886" y="354"/>
                  </a:lnTo>
                  <a:lnTo>
                    <a:pt x="3640" y="296"/>
                  </a:lnTo>
                  <a:lnTo>
                    <a:pt x="3640" y="296"/>
                  </a:lnTo>
                  <a:lnTo>
                    <a:pt x="3396" y="240"/>
                  </a:lnTo>
                  <a:lnTo>
                    <a:pt x="3160" y="192"/>
                  </a:lnTo>
                  <a:lnTo>
                    <a:pt x="2934" y="148"/>
                  </a:lnTo>
                  <a:lnTo>
                    <a:pt x="2718" y="112"/>
                  </a:lnTo>
                  <a:lnTo>
                    <a:pt x="2512" y="82"/>
                  </a:lnTo>
                  <a:lnTo>
                    <a:pt x="2314" y="56"/>
                  </a:lnTo>
                  <a:lnTo>
                    <a:pt x="2126" y="36"/>
                  </a:lnTo>
                  <a:lnTo>
                    <a:pt x="1948" y="20"/>
                  </a:lnTo>
                  <a:lnTo>
                    <a:pt x="1776" y="10"/>
                  </a:lnTo>
                  <a:lnTo>
                    <a:pt x="1616" y="2"/>
                  </a:lnTo>
                  <a:lnTo>
                    <a:pt x="1462" y="0"/>
                  </a:lnTo>
                  <a:lnTo>
                    <a:pt x="1318" y="0"/>
                  </a:lnTo>
                  <a:lnTo>
                    <a:pt x="1182" y="4"/>
                  </a:lnTo>
                  <a:lnTo>
                    <a:pt x="1054" y="10"/>
                  </a:lnTo>
                  <a:lnTo>
                    <a:pt x="934" y="20"/>
                  </a:lnTo>
                  <a:lnTo>
                    <a:pt x="822" y="30"/>
                  </a:lnTo>
                  <a:lnTo>
                    <a:pt x="716" y="44"/>
                  </a:lnTo>
                  <a:lnTo>
                    <a:pt x="620" y="58"/>
                  </a:lnTo>
                  <a:lnTo>
                    <a:pt x="530" y="74"/>
                  </a:lnTo>
                  <a:lnTo>
                    <a:pt x="450" y="92"/>
                  </a:lnTo>
                  <a:lnTo>
                    <a:pt x="374" y="108"/>
                  </a:lnTo>
                  <a:lnTo>
                    <a:pt x="308" y="126"/>
                  </a:lnTo>
                  <a:lnTo>
                    <a:pt x="248" y="144"/>
                  </a:lnTo>
                  <a:lnTo>
                    <a:pt x="194" y="160"/>
                  </a:lnTo>
                  <a:lnTo>
                    <a:pt x="148" y="176"/>
                  </a:lnTo>
                  <a:lnTo>
                    <a:pt x="108" y="192"/>
                  </a:lnTo>
                  <a:lnTo>
                    <a:pt x="48" y="216"/>
                  </a:lnTo>
                  <a:lnTo>
                    <a:pt x="12" y="234"/>
                  </a:lnTo>
                  <a:lnTo>
                    <a:pt x="0" y="240"/>
                  </a:lnTo>
                  <a:lnTo>
                    <a:pt x="0" y="1192"/>
                  </a:lnTo>
                  <a:lnTo>
                    <a:pt x="8192" y="1192"/>
                  </a:lnTo>
                  <a:lnTo>
                    <a:pt x="8192" y="1192"/>
                  </a:lnTo>
                  <a:lnTo>
                    <a:pt x="8196" y="1186"/>
                  </a:lnTo>
                  <a:lnTo>
                    <a:pt x="8196" y="1186"/>
                  </a:lnTo>
                  <a:lnTo>
                    <a:pt x="8196" y="510"/>
                  </a:lnTo>
                  <a:lnTo>
                    <a:pt x="8196" y="510"/>
                  </a:lnTo>
                  <a:lnTo>
                    <a:pt x="8192" y="512"/>
                  </a:lnTo>
                  <a:lnTo>
                    <a:pt x="8192" y="512"/>
                  </a:lnTo>
                  <a:close/>
                </a:path>
              </a:pathLst>
            </a:custGeom>
            <a:ln w="9525">
              <a:noFill/>
              <a:round/>
              <a:headEnd/>
              <a:tailEnd/>
            </a:ln>
          </p:spPr>
          <p:txBody>
            <a:bodyPr/>
            <a:lstStyle/>
            <a:p>
              <a:pPr fontAlgn="auto">
                <a:spcBef>
                  <a:spcPts val="0"/>
                </a:spcBef>
                <a:spcAft>
                  <a:spcPts val="0"/>
                </a:spcAft>
                <a:defRPr/>
              </a:pPr>
              <a:endParaRPr lang="en-US">
                <a:latin typeface="+mn-lt"/>
                <a:cs typeface="+mn-cs"/>
              </a:endParaRPr>
            </a:p>
          </p:txBody>
        </p:sp>
      </p:grpSp>
      <p:sp>
        <p:nvSpPr>
          <p:cNvPr id="2" name="Title Placeholder 1"/>
          <p:cNvSpPr>
            <a:spLocks noGrp="1"/>
          </p:cNvSpPr>
          <p:nvPr>
            <p:ph type="title"/>
          </p:nvPr>
        </p:nvSpPr>
        <p:spPr bwMode="auto">
          <a:xfrm>
            <a:off x="457200" y="338138"/>
            <a:ext cx="8229600" cy="1252537"/>
          </a:xfrm>
          <a:prstGeom prst="rect">
            <a:avLst/>
          </a:prstGeom>
          <a:noFill/>
          <a:ln w="9525">
            <a:noFill/>
            <a:miter lim="800000"/>
            <a:headEnd/>
            <a:tailEnd/>
          </a:ln>
        </p:spPr>
        <p:txBody>
          <a:bodyPr vert="horz" wrap="square" lIns="91440" tIns="45720" rIns="91440" bIns="45720" numCol="1" anchor="ctr" anchorCtr="0" compatLnSpc="1">
            <a:prstTxWarp prst="textNoShape">
              <a:avLst/>
            </a:prstTxWarp>
          </a:bodyPr>
          <a:lstStyle/>
          <a:p>
            <a:pPr lvl="0"/>
            <a:r>
              <a:rPr lang="cs-CZ" smtClean="0"/>
              <a:t>Kliknutím lze upravit styl.</a:t>
            </a:r>
            <a:endParaRPr lang="en-US" smtClean="0"/>
          </a:p>
        </p:txBody>
      </p:sp>
      <p:sp>
        <p:nvSpPr>
          <p:cNvPr id="4" name="Date Placeholder 3"/>
          <p:cNvSpPr>
            <a:spLocks noGrp="1"/>
          </p:cNvSpPr>
          <p:nvPr>
            <p:ph type="dt" sz="half" idx="2"/>
          </p:nvPr>
        </p:nvSpPr>
        <p:spPr>
          <a:xfrm>
            <a:off x="5164138" y="6249988"/>
            <a:ext cx="3786187" cy="365125"/>
          </a:xfrm>
          <a:prstGeom prst="rect">
            <a:avLst/>
          </a:prstGeom>
        </p:spPr>
        <p:txBody>
          <a:bodyPr vert="horz" lIns="91440" tIns="45720" rIns="91440" bIns="45720" rtlCol="0" anchor="ctr"/>
          <a:lstStyle>
            <a:lvl1pPr algn="r" fontAlgn="auto">
              <a:spcBef>
                <a:spcPts val="0"/>
              </a:spcBef>
              <a:spcAft>
                <a:spcPts val="0"/>
              </a:spcAft>
              <a:defRPr sz="1000">
                <a:solidFill>
                  <a:schemeClr val="tx2"/>
                </a:solidFill>
                <a:latin typeface="+mn-lt"/>
                <a:cs typeface="+mn-cs"/>
              </a:defRPr>
            </a:lvl1pPr>
          </a:lstStyle>
          <a:p>
            <a:pPr>
              <a:defRPr/>
            </a:pPr>
            <a:fld id="{373806B8-4E2C-49F9-9EE1-F3565BF3C2CD}" type="datetime1">
              <a:rPr lang="cs-CZ" smtClean="0"/>
              <a:pPr>
                <a:defRPr/>
              </a:pPr>
              <a:t>1.1.2014</a:t>
            </a:fld>
            <a:endParaRPr lang="cs-CZ"/>
          </a:p>
        </p:txBody>
      </p:sp>
      <p:sp>
        <p:nvSpPr>
          <p:cNvPr id="5" name="Footer Placeholder 4"/>
          <p:cNvSpPr>
            <a:spLocks noGrp="1"/>
          </p:cNvSpPr>
          <p:nvPr>
            <p:ph type="ftr" sz="quarter" idx="3"/>
          </p:nvPr>
        </p:nvSpPr>
        <p:spPr>
          <a:xfrm>
            <a:off x="193675" y="6249988"/>
            <a:ext cx="3786188" cy="365125"/>
          </a:xfrm>
          <a:prstGeom prst="rect">
            <a:avLst/>
          </a:prstGeom>
        </p:spPr>
        <p:txBody>
          <a:bodyPr vert="horz" lIns="91440" tIns="45720" rIns="91440" bIns="45720" rtlCol="0" anchor="ctr"/>
          <a:lstStyle>
            <a:lvl1pPr algn="l" fontAlgn="auto">
              <a:spcBef>
                <a:spcPts val="0"/>
              </a:spcBef>
              <a:spcAft>
                <a:spcPts val="0"/>
              </a:spcAft>
              <a:defRPr sz="1000">
                <a:solidFill>
                  <a:schemeClr val="tx2"/>
                </a:solidFill>
                <a:latin typeface="+mn-lt"/>
                <a:cs typeface="+mn-cs"/>
              </a:defRPr>
            </a:lvl1pPr>
          </a:lstStyle>
          <a:p>
            <a:pPr>
              <a:defRPr/>
            </a:pPr>
            <a:endParaRPr lang="cs-CZ"/>
          </a:p>
        </p:txBody>
      </p:sp>
      <p:sp>
        <p:nvSpPr>
          <p:cNvPr id="6" name="Slide Number Placeholder 5"/>
          <p:cNvSpPr>
            <a:spLocks noGrp="1"/>
          </p:cNvSpPr>
          <p:nvPr>
            <p:ph type="sldNum" sz="quarter" idx="4"/>
          </p:nvPr>
        </p:nvSpPr>
        <p:spPr>
          <a:xfrm>
            <a:off x="3990975" y="6249988"/>
            <a:ext cx="1162050" cy="365125"/>
          </a:xfrm>
          <a:prstGeom prst="rect">
            <a:avLst/>
          </a:prstGeom>
        </p:spPr>
        <p:txBody>
          <a:bodyPr vert="horz" lIns="91440" tIns="45720" rIns="91440" bIns="45720" rtlCol="0" anchor="ctr"/>
          <a:lstStyle>
            <a:lvl1pPr algn="ctr" fontAlgn="auto">
              <a:spcBef>
                <a:spcPts val="0"/>
              </a:spcBef>
              <a:spcAft>
                <a:spcPts val="0"/>
              </a:spcAft>
              <a:defRPr sz="1000">
                <a:solidFill>
                  <a:schemeClr val="tx2"/>
                </a:solidFill>
                <a:latin typeface="+mn-lt"/>
                <a:cs typeface="+mn-cs"/>
              </a:defRPr>
            </a:lvl1pPr>
          </a:lstStyle>
          <a:p>
            <a:pPr>
              <a:defRPr/>
            </a:pPr>
            <a:fld id="{DB62DD4B-E90F-4339-B5DE-453AFAC22493}" type="slidenum">
              <a:rPr lang="cs-CZ" smtClean="0"/>
              <a:pPr>
                <a:defRPr/>
              </a:pPr>
              <a:t>‹#›</a:t>
            </a:fld>
            <a:endParaRPr lang="cs-CZ"/>
          </a:p>
        </p:txBody>
      </p:sp>
      <p:sp>
        <p:nvSpPr>
          <p:cNvPr id="3" name="Text Placeholder 2"/>
          <p:cNvSpPr>
            <a:spLocks noGrp="1"/>
          </p:cNvSpPr>
          <p:nvPr>
            <p:ph type="body" idx="1"/>
          </p:nvPr>
        </p:nvSpPr>
        <p:spPr bwMode="auto">
          <a:xfrm>
            <a:off x="871538" y="2674938"/>
            <a:ext cx="7408862" cy="3451225"/>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smtClean="0"/>
          </a:p>
        </p:txBody>
      </p:sp>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ransition spd="slow">
    <p:push dir="u"/>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4" presetClass="entr" presetSubtype="10" fill="hold" grpId="0" nodeType="after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randombar(horizontal)">
                                      <p:cBhvr>
                                        <p:cTn id="7" dur="500"/>
                                        <p:tgtEl>
                                          <p:spTgt spid="2"/>
                                        </p:tgtEl>
                                      </p:cBhvr>
                                    </p:animEffect>
                                  </p:childTnLst>
                                </p:cTn>
                              </p:par>
                            </p:childTnLst>
                          </p:cTn>
                        </p:par>
                        <p:par>
                          <p:cTn id="8" fill="hold">
                            <p:stCondLst>
                              <p:cond delay="500"/>
                            </p:stCondLst>
                            <p:childTnLst>
                              <p:par>
                                <p:cTn id="9" presetID="53" presetClass="entr" presetSubtype="16" fill="hold" grpId="0" nodeType="after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anim calcmode="lin" valueType="num">
                                      <p:cBhvr>
                                        <p:cTn id="11" dur="500" fill="hold"/>
                                        <p:tgtEl>
                                          <p:spTgt spid="3">
                                            <p:txEl>
                                              <p:pRg st="0" end="0"/>
                                            </p:txEl>
                                          </p:spTgt>
                                        </p:tgtEl>
                                        <p:attrNameLst>
                                          <p:attrName>ppt_w</p:attrName>
                                        </p:attrNameLst>
                                      </p:cBhvr>
                                      <p:tavLst>
                                        <p:tav tm="0">
                                          <p:val>
                                            <p:fltVal val="0"/>
                                          </p:val>
                                        </p:tav>
                                        <p:tav tm="100000">
                                          <p:val>
                                            <p:strVal val="#ppt_w"/>
                                          </p:val>
                                        </p:tav>
                                      </p:tavLst>
                                    </p:anim>
                                    <p:anim calcmode="lin" valueType="num">
                                      <p:cBhvr>
                                        <p:cTn id="12" dur="500" fill="hold"/>
                                        <p:tgtEl>
                                          <p:spTgt spid="3">
                                            <p:txEl>
                                              <p:pRg st="0" end="0"/>
                                            </p:txEl>
                                          </p:spTgt>
                                        </p:tgtEl>
                                        <p:attrNameLst>
                                          <p:attrName>ppt_h</p:attrName>
                                        </p:attrNameLst>
                                      </p:cBhvr>
                                      <p:tavLst>
                                        <p:tav tm="0">
                                          <p:val>
                                            <p:fltVal val="0"/>
                                          </p:val>
                                        </p:tav>
                                        <p:tav tm="100000">
                                          <p:val>
                                            <p:strVal val="#ppt_h"/>
                                          </p:val>
                                        </p:tav>
                                      </p:tavLst>
                                    </p:anim>
                                    <p:animEffect transition="in" filter="fade">
                                      <p:cBhvr>
                                        <p:cTn id="13" dur="500"/>
                                        <p:tgtEl>
                                          <p:spTgt spid="3">
                                            <p:txEl>
                                              <p:pRg st="0" end="0"/>
                                            </p:txEl>
                                          </p:spTgt>
                                        </p:tgtEl>
                                      </p:cBhvr>
                                    </p:animEffect>
                                  </p:childTnLst>
                                </p:cTn>
                              </p:par>
                            </p:childTnLst>
                          </p:cTn>
                        </p:par>
                        <p:par>
                          <p:cTn id="14" fill="hold">
                            <p:stCondLst>
                              <p:cond delay="1000"/>
                            </p:stCondLst>
                            <p:childTnLst>
                              <p:par>
                                <p:cTn id="15" presetID="53" presetClass="entr" presetSubtype="16" fill="hold" grpId="0" nodeType="afterEffect">
                                  <p:stCondLst>
                                    <p:cond delay="0"/>
                                  </p:stCondLst>
                                  <p:childTnLst>
                                    <p:set>
                                      <p:cBhvr>
                                        <p:cTn id="16" dur="1" fill="hold">
                                          <p:stCondLst>
                                            <p:cond delay="0"/>
                                          </p:stCondLst>
                                        </p:cTn>
                                        <p:tgtEl>
                                          <p:spTgt spid="3">
                                            <p:txEl>
                                              <p:pRg st="1" end="1"/>
                                            </p:txEl>
                                          </p:spTgt>
                                        </p:tgtEl>
                                        <p:attrNameLst>
                                          <p:attrName>style.visibility</p:attrName>
                                        </p:attrNameLst>
                                      </p:cBhvr>
                                      <p:to>
                                        <p:strVal val="visible"/>
                                      </p:to>
                                    </p:set>
                                    <p:anim calcmode="lin" valueType="num">
                                      <p:cBhvr>
                                        <p:cTn id="17" dur="500" fill="hold"/>
                                        <p:tgtEl>
                                          <p:spTgt spid="3">
                                            <p:txEl>
                                              <p:pRg st="1" end="1"/>
                                            </p:txEl>
                                          </p:spTgt>
                                        </p:tgtEl>
                                        <p:attrNameLst>
                                          <p:attrName>ppt_w</p:attrName>
                                        </p:attrNameLst>
                                      </p:cBhvr>
                                      <p:tavLst>
                                        <p:tav tm="0">
                                          <p:val>
                                            <p:fltVal val="0"/>
                                          </p:val>
                                        </p:tav>
                                        <p:tav tm="100000">
                                          <p:val>
                                            <p:strVal val="#ppt_w"/>
                                          </p:val>
                                        </p:tav>
                                      </p:tavLst>
                                    </p:anim>
                                    <p:anim calcmode="lin" valueType="num">
                                      <p:cBhvr>
                                        <p:cTn id="18" dur="500" fill="hold"/>
                                        <p:tgtEl>
                                          <p:spTgt spid="3">
                                            <p:txEl>
                                              <p:pRg st="1" end="1"/>
                                            </p:txEl>
                                          </p:spTgt>
                                        </p:tgtEl>
                                        <p:attrNameLst>
                                          <p:attrName>ppt_h</p:attrName>
                                        </p:attrNameLst>
                                      </p:cBhvr>
                                      <p:tavLst>
                                        <p:tav tm="0">
                                          <p:val>
                                            <p:fltVal val="0"/>
                                          </p:val>
                                        </p:tav>
                                        <p:tav tm="100000">
                                          <p:val>
                                            <p:strVal val="#ppt_h"/>
                                          </p:val>
                                        </p:tav>
                                      </p:tavLst>
                                    </p:anim>
                                    <p:animEffect transition="in" filter="fade">
                                      <p:cBhvr>
                                        <p:cTn id="19" dur="500"/>
                                        <p:tgtEl>
                                          <p:spTgt spid="3">
                                            <p:txEl>
                                              <p:pRg st="1" end="1"/>
                                            </p:txEl>
                                          </p:spTgt>
                                        </p:tgtEl>
                                      </p:cBhvr>
                                    </p:animEffect>
                                  </p:childTnLst>
                                </p:cTn>
                              </p:par>
                            </p:childTnLst>
                          </p:cTn>
                        </p:par>
                        <p:par>
                          <p:cTn id="20" fill="hold">
                            <p:stCondLst>
                              <p:cond delay="1500"/>
                            </p:stCondLst>
                            <p:childTnLst>
                              <p:par>
                                <p:cTn id="21" presetID="53" presetClass="entr" presetSubtype="16" fill="hold" grpId="0" nodeType="afterEffect">
                                  <p:stCondLst>
                                    <p:cond delay="0"/>
                                  </p:stCondLst>
                                  <p:childTnLst>
                                    <p:set>
                                      <p:cBhvr>
                                        <p:cTn id="22" dur="1" fill="hold">
                                          <p:stCondLst>
                                            <p:cond delay="0"/>
                                          </p:stCondLst>
                                        </p:cTn>
                                        <p:tgtEl>
                                          <p:spTgt spid="3">
                                            <p:txEl>
                                              <p:pRg st="2" end="2"/>
                                            </p:txEl>
                                          </p:spTgt>
                                        </p:tgtEl>
                                        <p:attrNameLst>
                                          <p:attrName>style.visibility</p:attrName>
                                        </p:attrNameLst>
                                      </p:cBhvr>
                                      <p:to>
                                        <p:strVal val="visible"/>
                                      </p:to>
                                    </p:set>
                                    <p:anim calcmode="lin" valueType="num">
                                      <p:cBhvr>
                                        <p:cTn id="23" dur="500" fill="hold"/>
                                        <p:tgtEl>
                                          <p:spTgt spid="3">
                                            <p:txEl>
                                              <p:pRg st="2" end="2"/>
                                            </p:txEl>
                                          </p:spTgt>
                                        </p:tgtEl>
                                        <p:attrNameLst>
                                          <p:attrName>ppt_w</p:attrName>
                                        </p:attrNameLst>
                                      </p:cBhvr>
                                      <p:tavLst>
                                        <p:tav tm="0">
                                          <p:val>
                                            <p:fltVal val="0"/>
                                          </p:val>
                                        </p:tav>
                                        <p:tav tm="100000">
                                          <p:val>
                                            <p:strVal val="#ppt_w"/>
                                          </p:val>
                                        </p:tav>
                                      </p:tavLst>
                                    </p:anim>
                                    <p:anim calcmode="lin" valueType="num">
                                      <p:cBhvr>
                                        <p:cTn id="24" dur="500" fill="hold"/>
                                        <p:tgtEl>
                                          <p:spTgt spid="3">
                                            <p:txEl>
                                              <p:pRg st="2" end="2"/>
                                            </p:txEl>
                                          </p:spTgt>
                                        </p:tgtEl>
                                        <p:attrNameLst>
                                          <p:attrName>ppt_h</p:attrName>
                                        </p:attrNameLst>
                                      </p:cBhvr>
                                      <p:tavLst>
                                        <p:tav tm="0">
                                          <p:val>
                                            <p:fltVal val="0"/>
                                          </p:val>
                                        </p:tav>
                                        <p:tav tm="100000">
                                          <p:val>
                                            <p:strVal val="#ppt_h"/>
                                          </p:val>
                                        </p:tav>
                                      </p:tavLst>
                                    </p:anim>
                                    <p:animEffect transition="in" filter="fade">
                                      <p:cBhvr>
                                        <p:cTn id="25" dur="500"/>
                                        <p:tgtEl>
                                          <p:spTgt spid="3">
                                            <p:txEl>
                                              <p:pRg st="2" end="2"/>
                                            </p:txEl>
                                          </p:spTgt>
                                        </p:tgtEl>
                                      </p:cBhvr>
                                    </p:animEffect>
                                  </p:childTnLst>
                                </p:cTn>
                              </p:par>
                            </p:childTnLst>
                          </p:cTn>
                        </p:par>
                        <p:par>
                          <p:cTn id="26" fill="hold">
                            <p:stCondLst>
                              <p:cond delay="2000"/>
                            </p:stCondLst>
                            <p:childTnLst>
                              <p:par>
                                <p:cTn id="27" presetID="53" presetClass="entr" presetSubtype="16" fill="hold" grpId="0" nodeType="afterEffect">
                                  <p:stCondLst>
                                    <p:cond delay="0"/>
                                  </p:stCondLst>
                                  <p:childTnLst>
                                    <p:set>
                                      <p:cBhvr>
                                        <p:cTn id="28" dur="1" fill="hold">
                                          <p:stCondLst>
                                            <p:cond delay="0"/>
                                          </p:stCondLst>
                                        </p:cTn>
                                        <p:tgtEl>
                                          <p:spTgt spid="3">
                                            <p:txEl>
                                              <p:pRg st="3" end="3"/>
                                            </p:txEl>
                                          </p:spTgt>
                                        </p:tgtEl>
                                        <p:attrNameLst>
                                          <p:attrName>style.visibility</p:attrName>
                                        </p:attrNameLst>
                                      </p:cBhvr>
                                      <p:to>
                                        <p:strVal val="visible"/>
                                      </p:to>
                                    </p:set>
                                    <p:anim calcmode="lin" valueType="num">
                                      <p:cBhvr>
                                        <p:cTn id="29" dur="500" fill="hold"/>
                                        <p:tgtEl>
                                          <p:spTgt spid="3">
                                            <p:txEl>
                                              <p:pRg st="3" end="3"/>
                                            </p:txEl>
                                          </p:spTgt>
                                        </p:tgtEl>
                                        <p:attrNameLst>
                                          <p:attrName>ppt_w</p:attrName>
                                        </p:attrNameLst>
                                      </p:cBhvr>
                                      <p:tavLst>
                                        <p:tav tm="0">
                                          <p:val>
                                            <p:fltVal val="0"/>
                                          </p:val>
                                        </p:tav>
                                        <p:tav tm="100000">
                                          <p:val>
                                            <p:strVal val="#ppt_w"/>
                                          </p:val>
                                        </p:tav>
                                      </p:tavLst>
                                    </p:anim>
                                    <p:anim calcmode="lin" valueType="num">
                                      <p:cBhvr>
                                        <p:cTn id="30" dur="500" fill="hold"/>
                                        <p:tgtEl>
                                          <p:spTgt spid="3">
                                            <p:txEl>
                                              <p:pRg st="3" end="3"/>
                                            </p:txEl>
                                          </p:spTgt>
                                        </p:tgtEl>
                                        <p:attrNameLst>
                                          <p:attrName>ppt_h</p:attrName>
                                        </p:attrNameLst>
                                      </p:cBhvr>
                                      <p:tavLst>
                                        <p:tav tm="0">
                                          <p:val>
                                            <p:fltVal val="0"/>
                                          </p:val>
                                        </p:tav>
                                        <p:tav tm="100000">
                                          <p:val>
                                            <p:strVal val="#ppt_h"/>
                                          </p:val>
                                        </p:tav>
                                      </p:tavLst>
                                    </p:anim>
                                    <p:animEffect transition="in" filter="fade">
                                      <p:cBhvr>
                                        <p:cTn id="31" dur="500"/>
                                        <p:tgtEl>
                                          <p:spTgt spid="3">
                                            <p:txEl>
                                              <p:pRg st="3" end="3"/>
                                            </p:txEl>
                                          </p:spTgt>
                                        </p:tgtEl>
                                      </p:cBhvr>
                                    </p:animEffect>
                                  </p:childTnLst>
                                </p:cTn>
                              </p:par>
                            </p:childTnLst>
                          </p:cTn>
                        </p:par>
                        <p:par>
                          <p:cTn id="32" fill="hold">
                            <p:stCondLst>
                              <p:cond delay="2500"/>
                            </p:stCondLst>
                            <p:childTnLst>
                              <p:par>
                                <p:cTn id="33" presetID="53" presetClass="entr" presetSubtype="16" fill="hold" grpId="0" nodeType="afterEffect">
                                  <p:stCondLst>
                                    <p:cond delay="0"/>
                                  </p:stCondLst>
                                  <p:childTnLst>
                                    <p:set>
                                      <p:cBhvr>
                                        <p:cTn id="34" dur="1" fill="hold">
                                          <p:stCondLst>
                                            <p:cond delay="0"/>
                                          </p:stCondLst>
                                        </p:cTn>
                                        <p:tgtEl>
                                          <p:spTgt spid="3">
                                            <p:txEl>
                                              <p:pRg st="4" end="4"/>
                                            </p:txEl>
                                          </p:spTgt>
                                        </p:tgtEl>
                                        <p:attrNameLst>
                                          <p:attrName>style.visibility</p:attrName>
                                        </p:attrNameLst>
                                      </p:cBhvr>
                                      <p:to>
                                        <p:strVal val="visible"/>
                                      </p:to>
                                    </p:set>
                                    <p:anim calcmode="lin" valueType="num">
                                      <p:cBhvr>
                                        <p:cTn id="35" dur="500" fill="hold"/>
                                        <p:tgtEl>
                                          <p:spTgt spid="3">
                                            <p:txEl>
                                              <p:pRg st="4" end="4"/>
                                            </p:txEl>
                                          </p:spTgt>
                                        </p:tgtEl>
                                        <p:attrNameLst>
                                          <p:attrName>ppt_w</p:attrName>
                                        </p:attrNameLst>
                                      </p:cBhvr>
                                      <p:tavLst>
                                        <p:tav tm="0">
                                          <p:val>
                                            <p:fltVal val="0"/>
                                          </p:val>
                                        </p:tav>
                                        <p:tav tm="100000">
                                          <p:val>
                                            <p:strVal val="#ppt_w"/>
                                          </p:val>
                                        </p:tav>
                                      </p:tavLst>
                                    </p:anim>
                                    <p:anim calcmode="lin" valueType="num">
                                      <p:cBhvr>
                                        <p:cTn id="36" dur="500" fill="hold"/>
                                        <p:tgtEl>
                                          <p:spTgt spid="3">
                                            <p:txEl>
                                              <p:pRg st="4" end="4"/>
                                            </p:txEl>
                                          </p:spTgt>
                                        </p:tgtEl>
                                        <p:attrNameLst>
                                          <p:attrName>ppt_h</p:attrName>
                                        </p:attrNameLst>
                                      </p:cBhvr>
                                      <p:tavLst>
                                        <p:tav tm="0">
                                          <p:val>
                                            <p:fltVal val="0"/>
                                          </p:val>
                                        </p:tav>
                                        <p:tav tm="100000">
                                          <p:val>
                                            <p:strVal val="#ppt_h"/>
                                          </p:val>
                                        </p:tav>
                                      </p:tavLst>
                                    </p:anim>
                                    <p:animEffect transition="in" filter="fade">
                                      <p:cBhvr>
                                        <p:cTn id="37" dur="5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tmplLst>
          <p:tmpl lvl="1">
            <p:tnLst>
              <p:par>
                <p:cTn presetID="53" presetClass="entr" presetSubtype="16" fill="hold" nodeType="afterEffect">
                  <p:stCondLst>
                    <p:cond delay="0"/>
                  </p:stCondLst>
                  <p:childTnLst>
                    <p:set>
                      <p:cBhvr>
                        <p:cTn dur="1" fill="hold">
                          <p:stCondLst>
                            <p:cond delay="0"/>
                          </p:stCondLst>
                        </p:cTn>
                        <p:tgtEl>
                          <p:spTgt spid="3"/>
                        </p:tgtEl>
                        <p:attrNameLst>
                          <p:attrName>style.visibility</p:attrName>
                        </p:attrNameLst>
                      </p:cBhvr>
                      <p:to>
                        <p:strVal val="visible"/>
                      </p:to>
                    </p:set>
                    <p:anim calcmode="lin" valueType="num">
                      <p:cBhvr>
                        <p:cTn dur="500" fill="hold"/>
                        <p:tgtEl>
                          <p:spTgt spid="3"/>
                        </p:tgtEl>
                        <p:attrNameLst>
                          <p:attrName>ppt_w</p:attrName>
                        </p:attrNameLst>
                      </p:cBhvr>
                      <p:tavLst>
                        <p:tav tm="0">
                          <p:val>
                            <p:fltVal val="0"/>
                          </p:val>
                        </p:tav>
                        <p:tav tm="100000">
                          <p:val>
                            <p:strVal val="#ppt_w"/>
                          </p:val>
                        </p:tav>
                      </p:tavLst>
                    </p:anim>
                    <p:anim calcmode="lin" valueType="num">
                      <p:cBhvr>
                        <p:cTn dur="500" fill="hold"/>
                        <p:tgtEl>
                          <p:spTgt spid="3"/>
                        </p:tgtEl>
                        <p:attrNameLst>
                          <p:attrName>ppt_h</p:attrName>
                        </p:attrNameLst>
                      </p:cBhvr>
                      <p:tavLst>
                        <p:tav tm="0">
                          <p:val>
                            <p:fltVal val="0"/>
                          </p:val>
                        </p:tav>
                        <p:tav tm="100000">
                          <p:val>
                            <p:strVal val="#ppt_h"/>
                          </p:val>
                        </p:tav>
                      </p:tavLst>
                    </p:anim>
                    <p:animEffect transition="in" filter="fade">
                      <p:cBhvr>
                        <p:cTn dur="500"/>
                        <p:tgtEl>
                          <p:spTgt spid="3"/>
                        </p:tgtEl>
                      </p:cBhvr>
                    </p:animEffect>
                  </p:childTnLst>
                </p:cTn>
              </p:par>
            </p:tnLst>
          </p:tmpl>
          <p:tmpl lvl="2">
            <p:tnLst>
              <p:par>
                <p:cTn presetID="53" presetClass="entr" presetSubtype="16" fill="hold" nodeType="afterEffect">
                  <p:stCondLst>
                    <p:cond delay="0"/>
                  </p:stCondLst>
                  <p:childTnLst>
                    <p:set>
                      <p:cBhvr>
                        <p:cTn dur="1" fill="hold">
                          <p:stCondLst>
                            <p:cond delay="0"/>
                          </p:stCondLst>
                        </p:cTn>
                        <p:tgtEl>
                          <p:spTgt spid="3"/>
                        </p:tgtEl>
                        <p:attrNameLst>
                          <p:attrName>style.visibility</p:attrName>
                        </p:attrNameLst>
                      </p:cBhvr>
                      <p:to>
                        <p:strVal val="visible"/>
                      </p:to>
                    </p:set>
                    <p:anim calcmode="lin" valueType="num">
                      <p:cBhvr>
                        <p:cTn dur="500" fill="hold"/>
                        <p:tgtEl>
                          <p:spTgt spid="3"/>
                        </p:tgtEl>
                        <p:attrNameLst>
                          <p:attrName>ppt_w</p:attrName>
                        </p:attrNameLst>
                      </p:cBhvr>
                      <p:tavLst>
                        <p:tav tm="0">
                          <p:val>
                            <p:fltVal val="0"/>
                          </p:val>
                        </p:tav>
                        <p:tav tm="100000">
                          <p:val>
                            <p:strVal val="#ppt_w"/>
                          </p:val>
                        </p:tav>
                      </p:tavLst>
                    </p:anim>
                    <p:anim calcmode="lin" valueType="num">
                      <p:cBhvr>
                        <p:cTn dur="500" fill="hold"/>
                        <p:tgtEl>
                          <p:spTgt spid="3"/>
                        </p:tgtEl>
                        <p:attrNameLst>
                          <p:attrName>ppt_h</p:attrName>
                        </p:attrNameLst>
                      </p:cBhvr>
                      <p:tavLst>
                        <p:tav tm="0">
                          <p:val>
                            <p:fltVal val="0"/>
                          </p:val>
                        </p:tav>
                        <p:tav tm="100000">
                          <p:val>
                            <p:strVal val="#ppt_h"/>
                          </p:val>
                        </p:tav>
                      </p:tavLst>
                    </p:anim>
                    <p:animEffect transition="in" filter="fade">
                      <p:cBhvr>
                        <p:cTn dur="500"/>
                        <p:tgtEl>
                          <p:spTgt spid="3"/>
                        </p:tgtEl>
                      </p:cBhvr>
                    </p:animEffect>
                  </p:childTnLst>
                </p:cTn>
              </p:par>
            </p:tnLst>
          </p:tmpl>
          <p:tmpl lvl="3">
            <p:tnLst>
              <p:par>
                <p:cTn presetID="53" presetClass="entr" presetSubtype="16" fill="hold" nodeType="afterEffect">
                  <p:stCondLst>
                    <p:cond delay="0"/>
                  </p:stCondLst>
                  <p:childTnLst>
                    <p:set>
                      <p:cBhvr>
                        <p:cTn dur="1" fill="hold">
                          <p:stCondLst>
                            <p:cond delay="0"/>
                          </p:stCondLst>
                        </p:cTn>
                        <p:tgtEl>
                          <p:spTgt spid="3"/>
                        </p:tgtEl>
                        <p:attrNameLst>
                          <p:attrName>style.visibility</p:attrName>
                        </p:attrNameLst>
                      </p:cBhvr>
                      <p:to>
                        <p:strVal val="visible"/>
                      </p:to>
                    </p:set>
                    <p:anim calcmode="lin" valueType="num">
                      <p:cBhvr>
                        <p:cTn dur="500" fill="hold"/>
                        <p:tgtEl>
                          <p:spTgt spid="3"/>
                        </p:tgtEl>
                        <p:attrNameLst>
                          <p:attrName>ppt_w</p:attrName>
                        </p:attrNameLst>
                      </p:cBhvr>
                      <p:tavLst>
                        <p:tav tm="0">
                          <p:val>
                            <p:fltVal val="0"/>
                          </p:val>
                        </p:tav>
                        <p:tav tm="100000">
                          <p:val>
                            <p:strVal val="#ppt_w"/>
                          </p:val>
                        </p:tav>
                      </p:tavLst>
                    </p:anim>
                    <p:anim calcmode="lin" valueType="num">
                      <p:cBhvr>
                        <p:cTn dur="500" fill="hold"/>
                        <p:tgtEl>
                          <p:spTgt spid="3"/>
                        </p:tgtEl>
                        <p:attrNameLst>
                          <p:attrName>ppt_h</p:attrName>
                        </p:attrNameLst>
                      </p:cBhvr>
                      <p:tavLst>
                        <p:tav tm="0">
                          <p:val>
                            <p:fltVal val="0"/>
                          </p:val>
                        </p:tav>
                        <p:tav tm="100000">
                          <p:val>
                            <p:strVal val="#ppt_h"/>
                          </p:val>
                        </p:tav>
                      </p:tavLst>
                    </p:anim>
                    <p:animEffect transition="in" filter="fade">
                      <p:cBhvr>
                        <p:cTn dur="500"/>
                        <p:tgtEl>
                          <p:spTgt spid="3"/>
                        </p:tgtEl>
                      </p:cBhvr>
                    </p:animEffect>
                  </p:childTnLst>
                </p:cTn>
              </p:par>
            </p:tnLst>
          </p:tmpl>
          <p:tmpl lvl="4">
            <p:tnLst>
              <p:par>
                <p:cTn presetID="53" presetClass="entr" presetSubtype="16" fill="hold" nodeType="afterEffect">
                  <p:stCondLst>
                    <p:cond delay="0"/>
                  </p:stCondLst>
                  <p:childTnLst>
                    <p:set>
                      <p:cBhvr>
                        <p:cTn dur="1" fill="hold">
                          <p:stCondLst>
                            <p:cond delay="0"/>
                          </p:stCondLst>
                        </p:cTn>
                        <p:tgtEl>
                          <p:spTgt spid="3"/>
                        </p:tgtEl>
                        <p:attrNameLst>
                          <p:attrName>style.visibility</p:attrName>
                        </p:attrNameLst>
                      </p:cBhvr>
                      <p:to>
                        <p:strVal val="visible"/>
                      </p:to>
                    </p:set>
                    <p:anim calcmode="lin" valueType="num">
                      <p:cBhvr>
                        <p:cTn dur="500" fill="hold"/>
                        <p:tgtEl>
                          <p:spTgt spid="3"/>
                        </p:tgtEl>
                        <p:attrNameLst>
                          <p:attrName>ppt_w</p:attrName>
                        </p:attrNameLst>
                      </p:cBhvr>
                      <p:tavLst>
                        <p:tav tm="0">
                          <p:val>
                            <p:fltVal val="0"/>
                          </p:val>
                        </p:tav>
                        <p:tav tm="100000">
                          <p:val>
                            <p:strVal val="#ppt_w"/>
                          </p:val>
                        </p:tav>
                      </p:tavLst>
                    </p:anim>
                    <p:anim calcmode="lin" valueType="num">
                      <p:cBhvr>
                        <p:cTn dur="500" fill="hold"/>
                        <p:tgtEl>
                          <p:spTgt spid="3"/>
                        </p:tgtEl>
                        <p:attrNameLst>
                          <p:attrName>ppt_h</p:attrName>
                        </p:attrNameLst>
                      </p:cBhvr>
                      <p:tavLst>
                        <p:tav tm="0">
                          <p:val>
                            <p:fltVal val="0"/>
                          </p:val>
                        </p:tav>
                        <p:tav tm="100000">
                          <p:val>
                            <p:strVal val="#ppt_h"/>
                          </p:val>
                        </p:tav>
                      </p:tavLst>
                    </p:anim>
                    <p:animEffect transition="in" filter="fade">
                      <p:cBhvr>
                        <p:cTn dur="500"/>
                        <p:tgtEl>
                          <p:spTgt spid="3"/>
                        </p:tgtEl>
                      </p:cBhvr>
                    </p:animEffect>
                  </p:childTnLst>
                </p:cTn>
              </p:par>
            </p:tnLst>
          </p:tmpl>
          <p:tmpl lvl="5">
            <p:tnLst>
              <p:par>
                <p:cTn presetID="53" presetClass="entr" presetSubtype="16" fill="hold" nodeType="afterEffect">
                  <p:stCondLst>
                    <p:cond delay="0"/>
                  </p:stCondLst>
                  <p:childTnLst>
                    <p:set>
                      <p:cBhvr>
                        <p:cTn dur="1" fill="hold">
                          <p:stCondLst>
                            <p:cond delay="0"/>
                          </p:stCondLst>
                        </p:cTn>
                        <p:tgtEl>
                          <p:spTgt spid="3"/>
                        </p:tgtEl>
                        <p:attrNameLst>
                          <p:attrName>style.visibility</p:attrName>
                        </p:attrNameLst>
                      </p:cBhvr>
                      <p:to>
                        <p:strVal val="visible"/>
                      </p:to>
                    </p:set>
                    <p:anim calcmode="lin" valueType="num">
                      <p:cBhvr>
                        <p:cTn dur="500" fill="hold"/>
                        <p:tgtEl>
                          <p:spTgt spid="3"/>
                        </p:tgtEl>
                        <p:attrNameLst>
                          <p:attrName>ppt_w</p:attrName>
                        </p:attrNameLst>
                      </p:cBhvr>
                      <p:tavLst>
                        <p:tav tm="0">
                          <p:val>
                            <p:fltVal val="0"/>
                          </p:val>
                        </p:tav>
                        <p:tav tm="100000">
                          <p:val>
                            <p:strVal val="#ppt_w"/>
                          </p:val>
                        </p:tav>
                      </p:tavLst>
                    </p:anim>
                    <p:anim calcmode="lin" valueType="num">
                      <p:cBhvr>
                        <p:cTn dur="500" fill="hold"/>
                        <p:tgtEl>
                          <p:spTgt spid="3"/>
                        </p:tgtEl>
                        <p:attrNameLst>
                          <p:attrName>ppt_h</p:attrName>
                        </p:attrNameLst>
                      </p:cBhvr>
                      <p:tavLst>
                        <p:tav tm="0">
                          <p:val>
                            <p:fltVal val="0"/>
                          </p:val>
                        </p:tav>
                        <p:tav tm="100000">
                          <p:val>
                            <p:strVal val="#ppt_h"/>
                          </p:val>
                        </p:tav>
                      </p:tavLst>
                    </p:anim>
                    <p:animEffect transition="in" filter="fade">
                      <p:cBhvr>
                        <p:cTn dur="500"/>
                        <p:tgtEl>
                          <p:spTgt spid="3"/>
                        </p:tgtEl>
                      </p:cBhvr>
                    </p:animEffect>
                  </p:childTnLst>
                </p:cTn>
              </p:par>
            </p:tnLst>
          </p:tmpl>
        </p:tmplLst>
      </p:bldP>
    </p:bldLst>
  </p:timing>
  <p:hf sldNum="0" hdr="0" ftr="0" dt="0"/>
  <p:txStyles>
    <p:titleStyle>
      <a:lvl1pPr algn="ctr" rtl="0" eaLnBrk="1" fontAlgn="base" hangingPunct="1">
        <a:spcBef>
          <a:spcPct val="0"/>
        </a:spcBef>
        <a:spcAft>
          <a:spcPct val="0"/>
        </a:spcAft>
        <a:defRPr sz="4400" kern="1200">
          <a:solidFill>
            <a:srgbClr val="FFFFFF"/>
          </a:solidFill>
          <a:latin typeface="+mj-lt"/>
          <a:ea typeface="+mj-ea"/>
          <a:cs typeface="+mj-cs"/>
        </a:defRPr>
      </a:lvl1pPr>
      <a:lvl2pPr algn="ctr" rtl="0" eaLnBrk="1" fontAlgn="base" hangingPunct="1">
        <a:spcBef>
          <a:spcPct val="0"/>
        </a:spcBef>
        <a:spcAft>
          <a:spcPct val="0"/>
        </a:spcAft>
        <a:defRPr sz="4400">
          <a:solidFill>
            <a:srgbClr val="FFFFFF"/>
          </a:solidFill>
          <a:latin typeface="Candara" pitchFamily="34" charset="0"/>
        </a:defRPr>
      </a:lvl2pPr>
      <a:lvl3pPr algn="ctr" rtl="0" eaLnBrk="1" fontAlgn="base" hangingPunct="1">
        <a:spcBef>
          <a:spcPct val="0"/>
        </a:spcBef>
        <a:spcAft>
          <a:spcPct val="0"/>
        </a:spcAft>
        <a:defRPr sz="4400">
          <a:solidFill>
            <a:srgbClr val="FFFFFF"/>
          </a:solidFill>
          <a:latin typeface="Candara" pitchFamily="34" charset="0"/>
        </a:defRPr>
      </a:lvl3pPr>
      <a:lvl4pPr algn="ctr" rtl="0" eaLnBrk="1" fontAlgn="base" hangingPunct="1">
        <a:spcBef>
          <a:spcPct val="0"/>
        </a:spcBef>
        <a:spcAft>
          <a:spcPct val="0"/>
        </a:spcAft>
        <a:defRPr sz="4400">
          <a:solidFill>
            <a:srgbClr val="FFFFFF"/>
          </a:solidFill>
          <a:latin typeface="Candara" pitchFamily="34" charset="0"/>
        </a:defRPr>
      </a:lvl4pPr>
      <a:lvl5pPr algn="ctr" rtl="0" eaLnBrk="1" fontAlgn="base" hangingPunct="1">
        <a:spcBef>
          <a:spcPct val="0"/>
        </a:spcBef>
        <a:spcAft>
          <a:spcPct val="0"/>
        </a:spcAft>
        <a:defRPr sz="4400">
          <a:solidFill>
            <a:srgbClr val="FFFFFF"/>
          </a:solidFill>
          <a:latin typeface="Candara" pitchFamily="34" charset="0"/>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73050" indent="-273050" algn="l" rtl="0" eaLnBrk="1" fontAlgn="base" hangingPunct="1">
        <a:spcBef>
          <a:spcPct val="20000"/>
        </a:spcBef>
        <a:spcAft>
          <a:spcPct val="0"/>
        </a:spcAft>
        <a:buClr>
          <a:schemeClr val="accent1"/>
        </a:buClr>
        <a:buSzPct val="100000"/>
        <a:buFont typeface="Symbol" pitchFamily="18" charset="2"/>
        <a:buChar char=""/>
        <a:defRPr sz="2400" kern="1200">
          <a:solidFill>
            <a:schemeClr val="tx2"/>
          </a:solidFill>
          <a:latin typeface="+mn-lt"/>
          <a:ea typeface="+mn-ea"/>
          <a:cs typeface="+mn-cs"/>
        </a:defRPr>
      </a:lvl1pPr>
      <a:lvl2pPr marL="576263" indent="-273050" algn="l" rtl="0" eaLnBrk="1" fontAlgn="base" hangingPunct="1">
        <a:spcBef>
          <a:spcPct val="20000"/>
        </a:spcBef>
        <a:spcAft>
          <a:spcPct val="0"/>
        </a:spcAft>
        <a:buClr>
          <a:schemeClr val="accent1"/>
        </a:buClr>
        <a:buSzPct val="100000"/>
        <a:buFont typeface="Symbol" pitchFamily="18" charset="2"/>
        <a:buChar char=""/>
        <a:defRPr sz="2200" kern="1200">
          <a:solidFill>
            <a:schemeClr val="tx2"/>
          </a:solidFill>
          <a:latin typeface="+mn-lt"/>
          <a:ea typeface="+mn-ea"/>
          <a:cs typeface="+mn-cs"/>
        </a:defRPr>
      </a:lvl2pPr>
      <a:lvl3pPr marL="855663" indent="-228600" algn="l" rtl="0" eaLnBrk="1" fontAlgn="base" hangingPunct="1">
        <a:spcBef>
          <a:spcPct val="20000"/>
        </a:spcBef>
        <a:spcAft>
          <a:spcPct val="0"/>
        </a:spcAft>
        <a:buClr>
          <a:schemeClr val="accent1"/>
        </a:buClr>
        <a:buSzPct val="100000"/>
        <a:buFont typeface="Symbol" pitchFamily="18" charset="2"/>
        <a:buChar char=""/>
        <a:defRPr sz="2000" kern="1200">
          <a:solidFill>
            <a:schemeClr val="tx2"/>
          </a:solidFill>
          <a:latin typeface="+mn-lt"/>
          <a:ea typeface="+mn-ea"/>
          <a:cs typeface="+mn-cs"/>
        </a:defRPr>
      </a:lvl3pPr>
      <a:lvl4pPr marL="1143000" indent="-228600" algn="l" rtl="0" eaLnBrk="1" fontAlgn="base" hangingPunct="1">
        <a:spcBef>
          <a:spcPct val="20000"/>
        </a:spcBef>
        <a:spcAft>
          <a:spcPct val="0"/>
        </a:spcAft>
        <a:buClr>
          <a:schemeClr val="accent1"/>
        </a:buClr>
        <a:buSzPct val="100000"/>
        <a:buFont typeface="Symbol" pitchFamily="18" charset="2"/>
        <a:buChar char=""/>
        <a:defRPr kern="1200">
          <a:solidFill>
            <a:schemeClr val="tx2"/>
          </a:solidFill>
          <a:latin typeface="+mn-lt"/>
          <a:ea typeface="+mn-ea"/>
          <a:cs typeface="+mn-cs"/>
        </a:defRPr>
      </a:lvl4pPr>
      <a:lvl5pPr marL="1462088" indent="-228600" algn="l" rtl="0" eaLnBrk="1" fontAlgn="base" hangingPunct="1">
        <a:spcBef>
          <a:spcPct val="20000"/>
        </a:spcBef>
        <a:spcAft>
          <a:spcPct val="0"/>
        </a:spcAft>
        <a:buClr>
          <a:schemeClr val="accent1"/>
        </a:buClr>
        <a:buSzPct val="100000"/>
        <a:buFont typeface="Symbol" pitchFamily="18" charset="2"/>
        <a:buChar char=""/>
        <a:defRPr sz="1600" kern="1200">
          <a:solidFill>
            <a:schemeClr val="tx2"/>
          </a:solidFill>
          <a:latin typeface="+mn-lt"/>
          <a:ea typeface="+mn-ea"/>
          <a:cs typeface="+mn-cs"/>
        </a:defRPr>
      </a:lvl5pPr>
      <a:lvl6pPr marL="1783080" indent="-228600" algn="l" defTabSz="914400" rtl="0" eaLnBrk="1" latinLnBrk="0" hangingPunct="1">
        <a:spcBef>
          <a:spcPts val="384"/>
        </a:spcBef>
        <a:buClr>
          <a:schemeClr val="accent1"/>
        </a:buClr>
        <a:buFont typeface="Symbol" pitchFamily="18" charset="2"/>
        <a:buChar char="*"/>
        <a:defRPr sz="1400" kern="1200">
          <a:solidFill>
            <a:schemeClr val="tx2"/>
          </a:solidFill>
          <a:latin typeface="+mn-lt"/>
          <a:ea typeface="+mn-ea"/>
          <a:cs typeface="+mn-cs"/>
        </a:defRPr>
      </a:lvl6pPr>
      <a:lvl7pPr marL="2103120" indent="-228600" algn="l" defTabSz="914400" rtl="0" eaLnBrk="1" latinLnBrk="0" hangingPunct="1">
        <a:spcBef>
          <a:spcPts val="384"/>
        </a:spcBef>
        <a:buClr>
          <a:schemeClr val="accent1"/>
        </a:buClr>
        <a:buFont typeface="Symbol" pitchFamily="18" charset="2"/>
        <a:buChar char="*"/>
        <a:defRPr sz="1400" kern="1200">
          <a:solidFill>
            <a:schemeClr val="tx2"/>
          </a:solidFill>
          <a:latin typeface="+mn-lt"/>
          <a:ea typeface="+mn-ea"/>
          <a:cs typeface="+mn-cs"/>
        </a:defRPr>
      </a:lvl7pPr>
      <a:lvl8pPr marL="2423160" indent="-228600" algn="l" defTabSz="914400" rtl="0" eaLnBrk="1" latinLnBrk="0" hangingPunct="1">
        <a:spcBef>
          <a:spcPts val="384"/>
        </a:spcBef>
        <a:buClr>
          <a:schemeClr val="accent1"/>
        </a:buClr>
        <a:buFont typeface="Symbol" pitchFamily="18" charset="2"/>
        <a:buChar char="*"/>
        <a:defRPr sz="1400" kern="1200">
          <a:solidFill>
            <a:schemeClr val="tx2"/>
          </a:solidFill>
          <a:latin typeface="+mn-lt"/>
          <a:ea typeface="+mn-ea"/>
          <a:cs typeface="+mn-cs"/>
        </a:defRPr>
      </a:lvl8pPr>
      <a:lvl9pPr marL="2743200" indent="-228600" algn="l" defTabSz="914400" rtl="0" eaLnBrk="1" latinLnBrk="0" hangingPunct="1">
        <a:spcBef>
          <a:spcPts val="384"/>
        </a:spcBef>
        <a:buClr>
          <a:schemeClr val="accent1"/>
        </a:buClr>
        <a:buFont typeface="Symbol" pitchFamily="18" charset="2"/>
        <a:buChar char="*"/>
        <a:defRPr sz="1400" kern="1200">
          <a:solidFill>
            <a:schemeClr val="tx2"/>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diagramLayout" Target="../diagrams/layout1.xml"/><Relationship Id="rId7" Type="http://schemas.openxmlformats.org/officeDocument/2006/relationships/image" Target="../media/image2.jpeg"/><Relationship Id="rId2" Type="http://schemas.openxmlformats.org/officeDocument/2006/relationships/diagramData" Target="../diagrams/data1.xml"/><Relationship Id="rId1" Type="http://schemas.openxmlformats.org/officeDocument/2006/relationships/slideLayout" Target="../slideLayouts/slideLayout1.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8" Type="http://schemas.openxmlformats.org/officeDocument/2006/relationships/slide" Target="slide9.xml"/><Relationship Id="rId13" Type="http://schemas.openxmlformats.org/officeDocument/2006/relationships/slide" Target="slide14.xml"/><Relationship Id="rId18" Type="http://schemas.openxmlformats.org/officeDocument/2006/relationships/slide" Target="slide15.xml"/><Relationship Id="rId26" Type="http://schemas.openxmlformats.org/officeDocument/2006/relationships/slide" Target="slide32.xml"/><Relationship Id="rId39" Type="http://schemas.openxmlformats.org/officeDocument/2006/relationships/slide" Target="slide40.xml"/><Relationship Id="rId3" Type="http://schemas.openxmlformats.org/officeDocument/2006/relationships/slide" Target="slide4.xml"/><Relationship Id="rId21" Type="http://schemas.openxmlformats.org/officeDocument/2006/relationships/slide" Target="slide25.xml"/><Relationship Id="rId34" Type="http://schemas.openxmlformats.org/officeDocument/2006/relationships/slide" Target="slide35.xml"/><Relationship Id="rId7" Type="http://schemas.openxmlformats.org/officeDocument/2006/relationships/slide" Target="slide7.xml"/><Relationship Id="rId12" Type="http://schemas.openxmlformats.org/officeDocument/2006/relationships/slide" Target="slide13.xml"/><Relationship Id="rId17" Type="http://schemas.openxmlformats.org/officeDocument/2006/relationships/slide" Target="slide19.xml"/><Relationship Id="rId25" Type="http://schemas.openxmlformats.org/officeDocument/2006/relationships/slide" Target="slide31.xml"/><Relationship Id="rId33" Type="http://schemas.openxmlformats.org/officeDocument/2006/relationships/slide" Target="slide34.xml"/><Relationship Id="rId38" Type="http://schemas.openxmlformats.org/officeDocument/2006/relationships/slide" Target="slide39.xml"/><Relationship Id="rId2" Type="http://schemas.openxmlformats.org/officeDocument/2006/relationships/notesSlide" Target="../notesSlides/notesSlide1.xml"/><Relationship Id="rId16" Type="http://schemas.openxmlformats.org/officeDocument/2006/relationships/slide" Target="slide18.xml"/><Relationship Id="rId20" Type="http://schemas.openxmlformats.org/officeDocument/2006/relationships/slide" Target="slide23.xml"/><Relationship Id="rId29" Type="http://schemas.openxmlformats.org/officeDocument/2006/relationships/slide" Target="slide26.xml"/><Relationship Id="rId41" Type="http://schemas.openxmlformats.org/officeDocument/2006/relationships/slide" Target="slide77.xml"/><Relationship Id="rId1" Type="http://schemas.openxmlformats.org/officeDocument/2006/relationships/slideLayout" Target="../slideLayouts/slideLayout2.xml"/><Relationship Id="rId6" Type="http://schemas.openxmlformats.org/officeDocument/2006/relationships/slide" Target="slide6.xml"/><Relationship Id="rId11" Type="http://schemas.openxmlformats.org/officeDocument/2006/relationships/slide" Target="slide11.xml"/><Relationship Id="rId24" Type="http://schemas.openxmlformats.org/officeDocument/2006/relationships/slide" Target="slide20.xml"/><Relationship Id="rId32" Type="http://schemas.openxmlformats.org/officeDocument/2006/relationships/slide" Target="slide33.xml"/><Relationship Id="rId37" Type="http://schemas.openxmlformats.org/officeDocument/2006/relationships/slide" Target="slide38.xml"/><Relationship Id="rId40" Type="http://schemas.openxmlformats.org/officeDocument/2006/relationships/slide" Target="slide121.xml"/><Relationship Id="rId5" Type="http://schemas.openxmlformats.org/officeDocument/2006/relationships/slide" Target="slide5.xml"/><Relationship Id="rId15" Type="http://schemas.openxmlformats.org/officeDocument/2006/relationships/slide" Target="slide17.xml"/><Relationship Id="rId23" Type="http://schemas.openxmlformats.org/officeDocument/2006/relationships/slide" Target="slide21.xml"/><Relationship Id="rId28" Type="http://schemas.openxmlformats.org/officeDocument/2006/relationships/slide" Target="slide29.xml"/><Relationship Id="rId36" Type="http://schemas.openxmlformats.org/officeDocument/2006/relationships/slide" Target="slide37.xml"/><Relationship Id="rId10" Type="http://schemas.openxmlformats.org/officeDocument/2006/relationships/slide" Target="slide10.xml"/><Relationship Id="rId19" Type="http://schemas.openxmlformats.org/officeDocument/2006/relationships/slide" Target="slide24.xml"/><Relationship Id="rId31" Type="http://schemas.openxmlformats.org/officeDocument/2006/relationships/slide" Target="slide28.xml"/><Relationship Id="rId4" Type="http://schemas.openxmlformats.org/officeDocument/2006/relationships/slide" Target="slide12.xml"/><Relationship Id="rId9" Type="http://schemas.openxmlformats.org/officeDocument/2006/relationships/slide" Target="slide8.xml"/><Relationship Id="rId14" Type="http://schemas.openxmlformats.org/officeDocument/2006/relationships/slide" Target="slide16.xml"/><Relationship Id="rId22" Type="http://schemas.openxmlformats.org/officeDocument/2006/relationships/slide" Target="slide22.xml"/><Relationship Id="rId27" Type="http://schemas.openxmlformats.org/officeDocument/2006/relationships/slide" Target="slide30.xml"/><Relationship Id="rId30" Type="http://schemas.openxmlformats.org/officeDocument/2006/relationships/slide" Target="slide27.xml"/><Relationship Id="rId35" Type="http://schemas.openxmlformats.org/officeDocument/2006/relationships/slide" Target="slide36.xml"/></Relationships>
</file>

<file path=ppt/slides/_rels/slide5.xml.rels><?xml version="1.0" encoding="UTF-8" standalone="yes"?>
<Relationships xmlns="http://schemas.openxmlformats.org/package/2006/relationships"><Relationship Id="rId3" Type="http://schemas.openxmlformats.org/officeDocument/2006/relationships/slide" Target="slide41.xml"/><Relationship Id="rId2" Type="http://schemas.openxmlformats.org/officeDocument/2006/relationships/notesSlide" Target="../notesSlides/notesSlide2.xml"/><Relationship Id="rId1" Type="http://schemas.openxmlformats.org/officeDocument/2006/relationships/slideLayout" Target="../slideLayouts/slideLayout7.xml"/><Relationship Id="rId4" Type="http://schemas.openxmlformats.org/officeDocument/2006/relationships/slide" Target="slide4.xml"/></Relationships>
</file>

<file path=ppt/slides/_rels/slide6.xml.rels><?xml version="1.0" encoding="UTF-8" standalone="yes"?>
<Relationships xmlns="http://schemas.openxmlformats.org/package/2006/relationships"><Relationship Id="rId3" Type="http://schemas.openxmlformats.org/officeDocument/2006/relationships/slide" Target="slide42.xml"/><Relationship Id="rId2" Type="http://schemas.openxmlformats.org/officeDocument/2006/relationships/notesSlide" Target="../notesSlides/notesSlide3.xml"/><Relationship Id="rId1" Type="http://schemas.openxmlformats.org/officeDocument/2006/relationships/slideLayout" Target="../slideLayouts/slideLayout7.xml"/><Relationship Id="rId4" Type="http://schemas.openxmlformats.org/officeDocument/2006/relationships/slide" Target="slide4.xml"/></Relationships>
</file>

<file path=ppt/slides/_rels/slide7.xml.rels><?xml version="1.0" encoding="UTF-8" standalone="yes"?>
<Relationships xmlns="http://schemas.openxmlformats.org/package/2006/relationships"><Relationship Id="rId3" Type="http://schemas.openxmlformats.org/officeDocument/2006/relationships/slide" Target="slide43.xml"/><Relationship Id="rId2" Type="http://schemas.openxmlformats.org/officeDocument/2006/relationships/notesSlide" Target="../notesSlides/notesSlide4.xml"/><Relationship Id="rId1" Type="http://schemas.openxmlformats.org/officeDocument/2006/relationships/slideLayout" Target="../slideLayouts/slideLayout7.xml"/><Relationship Id="rId4" Type="http://schemas.openxmlformats.org/officeDocument/2006/relationships/slide" Target="slide4.xml"/></Relationships>
</file>

<file path=ppt/slides/_rels/slide8.xml.rels><?xml version="1.0" encoding="UTF-8" standalone="yes"?>
<Relationships xmlns="http://schemas.openxmlformats.org/package/2006/relationships"><Relationship Id="rId3" Type="http://schemas.openxmlformats.org/officeDocument/2006/relationships/slide" Target="slide44.xml"/><Relationship Id="rId2" Type="http://schemas.openxmlformats.org/officeDocument/2006/relationships/notesSlide" Target="../notesSlides/notesSlide5.xml"/><Relationship Id="rId1" Type="http://schemas.openxmlformats.org/officeDocument/2006/relationships/slideLayout" Target="../slideLayouts/slideLayout7.xml"/><Relationship Id="rId4" Type="http://schemas.openxmlformats.org/officeDocument/2006/relationships/slide" Target="slide4.xml"/></Relationships>
</file>

<file path=ppt/slides/_rels/slide9.xml.rels><?xml version="1.0" encoding="UTF-8" standalone="yes"?>
<Relationships xmlns="http://schemas.openxmlformats.org/package/2006/relationships"><Relationship Id="rId3" Type="http://schemas.openxmlformats.org/officeDocument/2006/relationships/slide" Target="slide45.xml"/><Relationship Id="rId2" Type="http://schemas.openxmlformats.org/officeDocument/2006/relationships/notesSlide" Target="../notesSlides/notesSlide6.xml"/><Relationship Id="rId1" Type="http://schemas.openxmlformats.org/officeDocument/2006/relationships/slideLayout" Target="../slideLayouts/slideLayout7.xml"/><Relationship Id="rId4" Type="http://schemas.openxmlformats.org/officeDocument/2006/relationships/slide" Target="slide4.xml"/></Relationships>
</file>

<file path=ppt/slides/_rels/slide10.xml.rels><?xml version="1.0" encoding="UTF-8" standalone="yes"?>
<Relationships xmlns="http://schemas.openxmlformats.org/package/2006/relationships"><Relationship Id="rId3" Type="http://schemas.openxmlformats.org/officeDocument/2006/relationships/slide" Target="slide46.xml"/><Relationship Id="rId2" Type="http://schemas.openxmlformats.org/officeDocument/2006/relationships/notesSlide" Target="../notesSlides/notesSlide7.xml"/><Relationship Id="rId1" Type="http://schemas.openxmlformats.org/officeDocument/2006/relationships/slideLayout" Target="../slideLayouts/slideLayout7.xml"/><Relationship Id="rId4" Type="http://schemas.openxmlformats.org/officeDocument/2006/relationships/slide" Target="slide4.xml"/></Relationships>
</file>

<file path=ppt/slides/_rels/slide11.xml.rels><?xml version="1.0" encoding="UTF-8" standalone="yes"?>
<Relationships xmlns="http://schemas.openxmlformats.org/package/2006/relationships"><Relationship Id="rId3" Type="http://schemas.openxmlformats.org/officeDocument/2006/relationships/slide" Target="slide47.xml"/><Relationship Id="rId2" Type="http://schemas.openxmlformats.org/officeDocument/2006/relationships/notesSlide" Target="../notesSlides/notesSlide8.xml"/><Relationship Id="rId1" Type="http://schemas.openxmlformats.org/officeDocument/2006/relationships/slideLayout" Target="../slideLayouts/slideLayout7.xml"/><Relationship Id="rId4" Type="http://schemas.openxmlformats.org/officeDocument/2006/relationships/slide" Target="slide4.xml"/></Relationships>
</file>

<file path=ppt/slides/_rels/slide12.xml.rels><?xml version="1.0" encoding="UTF-8" standalone="yes"?>
<Relationships xmlns="http://schemas.openxmlformats.org/package/2006/relationships"><Relationship Id="rId3" Type="http://schemas.openxmlformats.org/officeDocument/2006/relationships/slide" Target="slide48.xml"/><Relationship Id="rId2" Type="http://schemas.openxmlformats.org/officeDocument/2006/relationships/notesSlide" Target="../notesSlides/notesSlide9.xml"/><Relationship Id="rId1" Type="http://schemas.openxmlformats.org/officeDocument/2006/relationships/slideLayout" Target="../slideLayouts/slideLayout7.xml"/><Relationship Id="rId4" Type="http://schemas.openxmlformats.org/officeDocument/2006/relationships/slide" Target="slide4.xml"/></Relationships>
</file>

<file path=ppt/slides/_rels/slide13.xml.rels><?xml version="1.0" encoding="UTF-8" standalone="yes"?>
<Relationships xmlns="http://schemas.openxmlformats.org/package/2006/relationships"><Relationship Id="rId3" Type="http://schemas.openxmlformats.org/officeDocument/2006/relationships/slide" Target="slide49.xml"/><Relationship Id="rId2" Type="http://schemas.openxmlformats.org/officeDocument/2006/relationships/notesSlide" Target="../notesSlides/notesSlide10.xml"/><Relationship Id="rId1" Type="http://schemas.openxmlformats.org/officeDocument/2006/relationships/slideLayout" Target="../slideLayouts/slideLayout7.xml"/><Relationship Id="rId4" Type="http://schemas.openxmlformats.org/officeDocument/2006/relationships/slide" Target="slide4.xml"/></Relationships>
</file>

<file path=ppt/slides/_rels/slide14.xml.rels><?xml version="1.0" encoding="UTF-8" standalone="yes"?>
<Relationships xmlns="http://schemas.openxmlformats.org/package/2006/relationships"><Relationship Id="rId3" Type="http://schemas.openxmlformats.org/officeDocument/2006/relationships/slide" Target="slide50.xml"/><Relationship Id="rId2" Type="http://schemas.openxmlformats.org/officeDocument/2006/relationships/notesSlide" Target="../notesSlides/notesSlide11.xml"/><Relationship Id="rId1" Type="http://schemas.openxmlformats.org/officeDocument/2006/relationships/slideLayout" Target="../slideLayouts/slideLayout7.xml"/><Relationship Id="rId4" Type="http://schemas.openxmlformats.org/officeDocument/2006/relationships/slide" Target="slide4.xml"/></Relationships>
</file>

<file path=ppt/slides/_rels/slide15.xml.rels><?xml version="1.0" encoding="UTF-8" standalone="yes"?>
<Relationships xmlns="http://schemas.openxmlformats.org/package/2006/relationships"><Relationship Id="rId3" Type="http://schemas.openxmlformats.org/officeDocument/2006/relationships/slide" Target="slide51.xml"/><Relationship Id="rId2" Type="http://schemas.openxmlformats.org/officeDocument/2006/relationships/notesSlide" Target="../notesSlides/notesSlide12.xml"/><Relationship Id="rId1" Type="http://schemas.openxmlformats.org/officeDocument/2006/relationships/slideLayout" Target="../slideLayouts/slideLayout7.xml"/><Relationship Id="rId4" Type="http://schemas.openxmlformats.org/officeDocument/2006/relationships/slide" Target="slide4.xml"/></Relationships>
</file>

<file path=ppt/slides/_rels/slide16.xml.rels><?xml version="1.0" encoding="UTF-8" standalone="yes"?>
<Relationships xmlns="http://schemas.openxmlformats.org/package/2006/relationships"><Relationship Id="rId3" Type="http://schemas.openxmlformats.org/officeDocument/2006/relationships/slide" Target="slide52.xml"/><Relationship Id="rId2" Type="http://schemas.openxmlformats.org/officeDocument/2006/relationships/notesSlide" Target="../notesSlides/notesSlide13.xml"/><Relationship Id="rId1" Type="http://schemas.openxmlformats.org/officeDocument/2006/relationships/slideLayout" Target="../slideLayouts/slideLayout7.xml"/><Relationship Id="rId4" Type="http://schemas.openxmlformats.org/officeDocument/2006/relationships/slide" Target="slide4.xml"/></Relationships>
</file>

<file path=ppt/slides/_rels/slide17.xml.rels><?xml version="1.0" encoding="UTF-8" standalone="yes"?>
<Relationships xmlns="http://schemas.openxmlformats.org/package/2006/relationships"><Relationship Id="rId3" Type="http://schemas.openxmlformats.org/officeDocument/2006/relationships/slide" Target="slide53.xml"/><Relationship Id="rId2" Type="http://schemas.openxmlformats.org/officeDocument/2006/relationships/notesSlide" Target="../notesSlides/notesSlide14.xml"/><Relationship Id="rId1" Type="http://schemas.openxmlformats.org/officeDocument/2006/relationships/slideLayout" Target="../slideLayouts/slideLayout7.xml"/><Relationship Id="rId4" Type="http://schemas.openxmlformats.org/officeDocument/2006/relationships/slide" Target="slide4.xml"/></Relationships>
</file>

<file path=ppt/slides/_rels/slide18.xml.rels><?xml version="1.0" encoding="UTF-8" standalone="yes"?>
<Relationships xmlns="http://schemas.openxmlformats.org/package/2006/relationships"><Relationship Id="rId3" Type="http://schemas.openxmlformats.org/officeDocument/2006/relationships/slide" Target="slide54.xml"/><Relationship Id="rId2" Type="http://schemas.openxmlformats.org/officeDocument/2006/relationships/notesSlide" Target="../notesSlides/notesSlide15.xml"/><Relationship Id="rId1" Type="http://schemas.openxmlformats.org/officeDocument/2006/relationships/slideLayout" Target="../slideLayouts/slideLayout7.xml"/><Relationship Id="rId4" Type="http://schemas.openxmlformats.org/officeDocument/2006/relationships/slide" Target="slide4.xml"/></Relationships>
</file>

<file path=ppt/slides/_rels/slide19.xml.rels><?xml version="1.0" encoding="UTF-8" standalone="yes"?>
<Relationships xmlns="http://schemas.openxmlformats.org/package/2006/relationships"><Relationship Id="rId3" Type="http://schemas.openxmlformats.org/officeDocument/2006/relationships/slide" Target="slide55.xml"/><Relationship Id="rId2" Type="http://schemas.openxmlformats.org/officeDocument/2006/relationships/notesSlide" Target="../notesSlides/notesSlide16.xml"/><Relationship Id="rId1" Type="http://schemas.openxmlformats.org/officeDocument/2006/relationships/slideLayout" Target="../slideLayouts/slideLayout7.xml"/><Relationship Id="rId4" Type="http://schemas.openxmlformats.org/officeDocument/2006/relationships/slide" Target="slide4.xml"/></Relationships>
</file>

<file path=ppt/slides/_rels/slide20.xml.rels><?xml version="1.0" encoding="UTF-8" standalone="yes"?>
<Relationships xmlns="http://schemas.openxmlformats.org/package/2006/relationships"><Relationship Id="rId3" Type="http://schemas.openxmlformats.org/officeDocument/2006/relationships/slide" Target="slide56.xml"/><Relationship Id="rId2" Type="http://schemas.openxmlformats.org/officeDocument/2006/relationships/notesSlide" Target="../notesSlides/notesSlide17.xml"/><Relationship Id="rId1" Type="http://schemas.openxmlformats.org/officeDocument/2006/relationships/slideLayout" Target="../slideLayouts/slideLayout7.xml"/><Relationship Id="rId4" Type="http://schemas.openxmlformats.org/officeDocument/2006/relationships/slide" Target="slide4.xml"/></Relationships>
</file>

<file path=ppt/slides/_rels/slide21.xml.rels><?xml version="1.0" encoding="UTF-8" standalone="yes"?>
<Relationships xmlns="http://schemas.openxmlformats.org/package/2006/relationships"><Relationship Id="rId3" Type="http://schemas.openxmlformats.org/officeDocument/2006/relationships/slide" Target="slide57.xml"/><Relationship Id="rId2" Type="http://schemas.openxmlformats.org/officeDocument/2006/relationships/notesSlide" Target="../notesSlides/notesSlide18.xml"/><Relationship Id="rId1" Type="http://schemas.openxmlformats.org/officeDocument/2006/relationships/slideLayout" Target="../slideLayouts/slideLayout7.xml"/><Relationship Id="rId4" Type="http://schemas.openxmlformats.org/officeDocument/2006/relationships/slide" Target="slide4.xml"/></Relationships>
</file>

<file path=ppt/slides/_rels/slide22.xml.rels><?xml version="1.0" encoding="UTF-8" standalone="yes"?>
<Relationships xmlns="http://schemas.openxmlformats.org/package/2006/relationships"><Relationship Id="rId3" Type="http://schemas.openxmlformats.org/officeDocument/2006/relationships/slide" Target="slide58.xml"/><Relationship Id="rId2" Type="http://schemas.openxmlformats.org/officeDocument/2006/relationships/notesSlide" Target="../notesSlides/notesSlide19.xml"/><Relationship Id="rId1" Type="http://schemas.openxmlformats.org/officeDocument/2006/relationships/slideLayout" Target="../slideLayouts/slideLayout7.xml"/><Relationship Id="rId4" Type="http://schemas.openxmlformats.org/officeDocument/2006/relationships/slide" Target="slide4.xml"/></Relationships>
</file>

<file path=ppt/slides/_rels/slide23.xml.rels><?xml version="1.0" encoding="UTF-8" standalone="yes"?>
<Relationships xmlns="http://schemas.openxmlformats.org/package/2006/relationships"><Relationship Id="rId3" Type="http://schemas.openxmlformats.org/officeDocument/2006/relationships/slide" Target="slide59.xml"/><Relationship Id="rId2" Type="http://schemas.openxmlformats.org/officeDocument/2006/relationships/notesSlide" Target="../notesSlides/notesSlide20.xml"/><Relationship Id="rId1" Type="http://schemas.openxmlformats.org/officeDocument/2006/relationships/slideLayout" Target="../slideLayouts/slideLayout7.xml"/><Relationship Id="rId4" Type="http://schemas.openxmlformats.org/officeDocument/2006/relationships/slide" Target="slide4.xml"/></Relationships>
</file>

<file path=ppt/slides/_rels/slide24.xml.rels><?xml version="1.0" encoding="UTF-8" standalone="yes"?>
<Relationships xmlns="http://schemas.openxmlformats.org/package/2006/relationships"><Relationship Id="rId3" Type="http://schemas.openxmlformats.org/officeDocument/2006/relationships/slide" Target="slide60.xml"/><Relationship Id="rId2" Type="http://schemas.openxmlformats.org/officeDocument/2006/relationships/notesSlide" Target="../notesSlides/notesSlide21.xml"/><Relationship Id="rId1" Type="http://schemas.openxmlformats.org/officeDocument/2006/relationships/slideLayout" Target="../slideLayouts/slideLayout7.xml"/><Relationship Id="rId4" Type="http://schemas.openxmlformats.org/officeDocument/2006/relationships/slide" Target="slide4.xml"/></Relationships>
</file>

<file path=ppt/slides/_rels/slide25.xml.rels><?xml version="1.0" encoding="UTF-8" standalone="yes"?>
<Relationships xmlns="http://schemas.openxmlformats.org/package/2006/relationships"><Relationship Id="rId3" Type="http://schemas.openxmlformats.org/officeDocument/2006/relationships/slide" Target="slide61.xml"/><Relationship Id="rId2" Type="http://schemas.openxmlformats.org/officeDocument/2006/relationships/notesSlide" Target="../notesSlides/notesSlide22.xml"/><Relationship Id="rId1" Type="http://schemas.openxmlformats.org/officeDocument/2006/relationships/slideLayout" Target="../slideLayouts/slideLayout7.xml"/><Relationship Id="rId4" Type="http://schemas.openxmlformats.org/officeDocument/2006/relationships/slide" Target="slide4.xml"/></Relationships>
</file>

<file path=ppt/slides/_rels/slide26.xml.rels><?xml version="1.0" encoding="UTF-8" standalone="yes"?>
<Relationships xmlns="http://schemas.openxmlformats.org/package/2006/relationships"><Relationship Id="rId3" Type="http://schemas.openxmlformats.org/officeDocument/2006/relationships/slide" Target="slide62.xml"/><Relationship Id="rId2" Type="http://schemas.openxmlformats.org/officeDocument/2006/relationships/notesSlide" Target="../notesSlides/notesSlide23.xml"/><Relationship Id="rId1" Type="http://schemas.openxmlformats.org/officeDocument/2006/relationships/slideLayout" Target="../slideLayouts/slideLayout7.xml"/><Relationship Id="rId4" Type="http://schemas.openxmlformats.org/officeDocument/2006/relationships/slide" Target="slide4.xml"/></Relationships>
</file>

<file path=ppt/slides/_rels/slide27.xml.rels><?xml version="1.0" encoding="UTF-8" standalone="yes"?>
<Relationships xmlns="http://schemas.openxmlformats.org/package/2006/relationships"><Relationship Id="rId3" Type="http://schemas.openxmlformats.org/officeDocument/2006/relationships/slide" Target="slide63.xml"/><Relationship Id="rId2" Type="http://schemas.openxmlformats.org/officeDocument/2006/relationships/notesSlide" Target="../notesSlides/notesSlide24.xml"/><Relationship Id="rId1" Type="http://schemas.openxmlformats.org/officeDocument/2006/relationships/slideLayout" Target="../slideLayouts/slideLayout7.xml"/><Relationship Id="rId4" Type="http://schemas.openxmlformats.org/officeDocument/2006/relationships/slide" Target="slide4.xml"/></Relationships>
</file>

<file path=ppt/slides/_rels/slide28.xml.rels><?xml version="1.0" encoding="UTF-8" standalone="yes"?>
<Relationships xmlns="http://schemas.openxmlformats.org/package/2006/relationships"><Relationship Id="rId3" Type="http://schemas.openxmlformats.org/officeDocument/2006/relationships/slide" Target="slide64.xml"/><Relationship Id="rId2" Type="http://schemas.openxmlformats.org/officeDocument/2006/relationships/notesSlide" Target="../notesSlides/notesSlide25.xml"/><Relationship Id="rId1" Type="http://schemas.openxmlformats.org/officeDocument/2006/relationships/slideLayout" Target="../slideLayouts/slideLayout7.xml"/><Relationship Id="rId4" Type="http://schemas.openxmlformats.org/officeDocument/2006/relationships/slide" Target="slide4.xml"/></Relationships>
</file>

<file path=ppt/slides/_rels/slide29.xml.rels><?xml version="1.0" encoding="UTF-8" standalone="yes"?>
<Relationships xmlns="http://schemas.openxmlformats.org/package/2006/relationships"><Relationship Id="rId3" Type="http://schemas.openxmlformats.org/officeDocument/2006/relationships/slide" Target="slide65.xml"/><Relationship Id="rId2" Type="http://schemas.openxmlformats.org/officeDocument/2006/relationships/notesSlide" Target="../notesSlides/notesSlide26.xml"/><Relationship Id="rId1" Type="http://schemas.openxmlformats.org/officeDocument/2006/relationships/slideLayout" Target="../slideLayouts/slideLayout7.xml"/><Relationship Id="rId4" Type="http://schemas.openxmlformats.org/officeDocument/2006/relationships/slide" Target="slide4.xml"/></Relationships>
</file>

<file path=ppt/slides/_rels/slide30.xml.rels><?xml version="1.0" encoding="UTF-8" standalone="yes"?>
<Relationships xmlns="http://schemas.openxmlformats.org/package/2006/relationships"><Relationship Id="rId3" Type="http://schemas.openxmlformats.org/officeDocument/2006/relationships/slide" Target="slide66.xml"/><Relationship Id="rId2" Type="http://schemas.openxmlformats.org/officeDocument/2006/relationships/notesSlide" Target="../notesSlides/notesSlide27.xml"/><Relationship Id="rId1" Type="http://schemas.openxmlformats.org/officeDocument/2006/relationships/slideLayout" Target="../slideLayouts/slideLayout7.xml"/><Relationship Id="rId4" Type="http://schemas.openxmlformats.org/officeDocument/2006/relationships/slide" Target="slide4.xml"/></Relationships>
</file>

<file path=ppt/slides/_rels/slide31.xml.rels><?xml version="1.0" encoding="UTF-8" standalone="yes"?>
<Relationships xmlns="http://schemas.openxmlformats.org/package/2006/relationships"><Relationship Id="rId3" Type="http://schemas.openxmlformats.org/officeDocument/2006/relationships/slide" Target="slide67.xml"/><Relationship Id="rId2" Type="http://schemas.openxmlformats.org/officeDocument/2006/relationships/notesSlide" Target="../notesSlides/notesSlide28.xml"/><Relationship Id="rId1" Type="http://schemas.openxmlformats.org/officeDocument/2006/relationships/slideLayout" Target="../slideLayouts/slideLayout7.xml"/><Relationship Id="rId4" Type="http://schemas.openxmlformats.org/officeDocument/2006/relationships/slide" Target="slide4.xml"/></Relationships>
</file>

<file path=ppt/slides/_rels/slide32.xml.rels><?xml version="1.0" encoding="UTF-8" standalone="yes"?>
<Relationships xmlns="http://schemas.openxmlformats.org/package/2006/relationships"><Relationship Id="rId3" Type="http://schemas.openxmlformats.org/officeDocument/2006/relationships/slide" Target="slide68.xml"/><Relationship Id="rId2" Type="http://schemas.openxmlformats.org/officeDocument/2006/relationships/notesSlide" Target="../notesSlides/notesSlide29.xml"/><Relationship Id="rId1" Type="http://schemas.openxmlformats.org/officeDocument/2006/relationships/slideLayout" Target="../slideLayouts/slideLayout7.xml"/><Relationship Id="rId4" Type="http://schemas.openxmlformats.org/officeDocument/2006/relationships/slide" Target="slide4.xml"/></Relationships>
</file>

<file path=ppt/slides/_rels/slide33.xml.rels><?xml version="1.0" encoding="UTF-8" standalone="yes"?>
<Relationships xmlns="http://schemas.openxmlformats.org/package/2006/relationships"><Relationship Id="rId3" Type="http://schemas.openxmlformats.org/officeDocument/2006/relationships/slide" Target="slide69.xml"/><Relationship Id="rId2" Type="http://schemas.openxmlformats.org/officeDocument/2006/relationships/notesSlide" Target="../notesSlides/notesSlide30.xml"/><Relationship Id="rId1" Type="http://schemas.openxmlformats.org/officeDocument/2006/relationships/slideLayout" Target="../slideLayouts/slideLayout7.xml"/><Relationship Id="rId4" Type="http://schemas.openxmlformats.org/officeDocument/2006/relationships/slide" Target="slide4.xml"/></Relationships>
</file>

<file path=ppt/slides/_rels/slide34.xml.rels><?xml version="1.0" encoding="UTF-8" standalone="yes"?>
<Relationships xmlns="http://schemas.openxmlformats.org/package/2006/relationships"><Relationship Id="rId3" Type="http://schemas.openxmlformats.org/officeDocument/2006/relationships/slide" Target="slide70.xml"/><Relationship Id="rId2" Type="http://schemas.openxmlformats.org/officeDocument/2006/relationships/notesSlide" Target="../notesSlides/notesSlide31.xml"/><Relationship Id="rId1" Type="http://schemas.openxmlformats.org/officeDocument/2006/relationships/slideLayout" Target="../slideLayouts/slideLayout7.xml"/><Relationship Id="rId4" Type="http://schemas.openxmlformats.org/officeDocument/2006/relationships/slide" Target="slide4.xml"/></Relationships>
</file>

<file path=ppt/slides/_rels/slide35.xml.rels><?xml version="1.0" encoding="UTF-8" standalone="yes"?>
<Relationships xmlns="http://schemas.openxmlformats.org/package/2006/relationships"><Relationship Id="rId3" Type="http://schemas.openxmlformats.org/officeDocument/2006/relationships/slide" Target="slide71.xml"/><Relationship Id="rId2" Type="http://schemas.openxmlformats.org/officeDocument/2006/relationships/notesSlide" Target="../notesSlides/notesSlide32.xml"/><Relationship Id="rId1" Type="http://schemas.openxmlformats.org/officeDocument/2006/relationships/slideLayout" Target="../slideLayouts/slideLayout7.xml"/><Relationship Id="rId4" Type="http://schemas.openxmlformats.org/officeDocument/2006/relationships/slide" Target="slide4.xml"/></Relationships>
</file>

<file path=ppt/slides/_rels/slide36.xml.rels><?xml version="1.0" encoding="UTF-8" standalone="yes"?>
<Relationships xmlns="http://schemas.openxmlformats.org/package/2006/relationships"><Relationship Id="rId3" Type="http://schemas.openxmlformats.org/officeDocument/2006/relationships/slide" Target="slide73.xml"/><Relationship Id="rId2" Type="http://schemas.openxmlformats.org/officeDocument/2006/relationships/notesSlide" Target="../notesSlides/notesSlide33.xml"/><Relationship Id="rId1" Type="http://schemas.openxmlformats.org/officeDocument/2006/relationships/slideLayout" Target="../slideLayouts/slideLayout7.xml"/><Relationship Id="rId4" Type="http://schemas.openxmlformats.org/officeDocument/2006/relationships/slide" Target="slide4.xml"/></Relationships>
</file>

<file path=ppt/slides/_rels/slide37.xml.rels><?xml version="1.0" encoding="UTF-8" standalone="yes"?>
<Relationships xmlns="http://schemas.openxmlformats.org/package/2006/relationships"><Relationship Id="rId3" Type="http://schemas.openxmlformats.org/officeDocument/2006/relationships/slide" Target="slide72.xml"/><Relationship Id="rId2" Type="http://schemas.openxmlformats.org/officeDocument/2006/relationships/notesSlide" Target="../notesSlides/notesSlide34.xml"/><Relationship Id="rId1" Type="http://schemas.openxmlformats.org/officeDocument/2006/relationships/slideLayout" Target="../slideLayouts/slideLayout7.xml"/><Relationship Id="rId4" Type="http://schemas.openxmlformats.org/officeDocument/2006/relationships/slide" Target="slide4.xml"/></Relationships>
</file>

<file path=ppt/slides/_rels/slide38.xml.rels><?xml version="1.0" encoding="UTF-8" standalone="yes"?>
<Relationships xmlns="http://schemas.openxmlformats.org/package/2006/relationships"><Relationship Id="rId3" Type="http://schemas.openxmlformats.org/officeDocument/2006/relationships/slide" Target="slide74.xml"/><Relationship Id="rId2" Type="http://schemas.openxmlformats.org/officeDocument/2006/relationships/notesSlide" Target="../notesSlides/notesSlide35.xml"/><Relationship Id="rId1" Type="http://schemas.openxmlformats.org/officeDocument/2006/relationships/slideLayout" Target="../slideLayouts/slideLayout7.xml"/><Relationship Id="rId4" Type="http://schemas.openxmlformats.org/officeDocument/2006/relationships/slide" Target="slide4.xml"/></Relationships>
</file>

<file path=ppt/slides/_rels/slide39.xml.rels><?xml version="1.0" encoding="UTF-8" standalone="yes"?>
<Relationships xmlns="http://schemas.openxmlformats.org/package/2006/relationships"><Relationship Id="rId3" Type="http://schemas.openxmlformats.org/officeDocument/2006/relationships/slide" Target="slide75.xml"/><Relationship Id="rId2" Type="http://schemas.openxmlformats.org/officeDocument/2006/relationships/notesSlide" Target="../notesSlides/notesSlide36.xml"/><Relationship Id="rId1" Type="http://schemas.openxmlformats.org/officeDocument/2006/relationships/slideLayout" Target="../slideLayouts/slideLayout7.xml"/><Relationship Id="rId4" Type="http://schemas.openxmlformats.org/officeDocument/2006/relationships/slide" Target="slide4.xml"/></Relationships>
</file>

<file path=ppt/slides/_rels/slide40.xml.rels><?xml version="1.0" encoding="UTF-8" standalone="yes"?>
<Relationships xmlns="http://schemas.openxmlformats.org/package/2006/relationships"><Relationship Id="rId3" Type="http://schemas.openxmlformats.org/officeDocument/2006/relationships/slide" Target="slide76.xml"/><Relationship Id="rId2" Type="http://schemas.openxmlformats.org/officeDocument/2006/relationships/notesSlide" Target="../notesSlides/notesSlide37.xml"/><Relationship Id="rId1" Type="http://schemas.openxmlformats.org/officeDocument/2006/relationships/slideLayout" Target="../slideLayouts/slideLayout7.xml"/><Relationship Id="rId4" Type="http://schemas.openxmlformats.org/officeDocument/2006/relationships/slide" Target="slide4.xml"/></Relationships>
</file>

<file path=ppt/slides/_rels/slide41.xml.rels><?xml version="1.0" encoding="UTF-8" standalone="yes"?>
<Relationships xmlns="http://schemas.openxmlformats.org/package/2006/relationships"><Relationship Id="rId3" Type="http://schemas.openxmlformats.org/officeDocument/2006/relationships/slide" Target="slide4.xml"/><Relationship Id="rId2" Type="http://schemas.openxmlformats.org/officeDocument/2006/relationships/notesSlide" Target="../notesSlides/notesSlide38.xml"/><Relationship Id="rId1" Type="http://schemas.openxmlformats.org/officeDocument/2006/relationships/slideLayout" Target="../slideLayouts/slideLayout7.xml"/></Relationships>
</file>

<file path=ppt/slides/_rels/slide42.xml.rels><?xml version="1.0" encoding="UTF-8" standalone="yes"?>
<Relationships xmlns="http://schemas.openxmlformats.org/package/2006/relationships"><Relationship Id="rId3" Type="http://schemas.openxmlformats.org/officeDocument/2006/relationships/slide" Target="slide4.xml"/><Relationship Id="rId2" Type="http://schemas.openxmlformats.org/officeDocument/2006/relationships/notesSlide" Target="../notesSlides/notesSlide39.xml"/><Relationship Id="rId1" Type="http://schemas.openxmlformats.org/officeDocument/2006/relationships/slideLayout" Target="../slideLayouts/slideLayout7.xml"/></Relationships>
</file>

<file path=ppt/slides/_rels/slide43.xml.rels><?xml version="1.0" encoding="UTF-8" standalone="yes"?>
<Relationships xmlns="http://schemas.openxmlformats.org/package/2006/relationships"><Relationship Id="rId3" Type="http://schemas.openxmlformats.org/officeDocument/2006/relationships/slide" Target="slide4.xml"/><Relationship Id="rId2" Type="http://schemas.openxmlformats.org/officeDocument/2006/relationships/notesSlide" Target="../notesSlides/notesSlide40.xml"/><Relationship Id="rId1" Type="http://schemas.openxmlformats.org/officeDocument/2006/relationships/slideLayout" Target="../slideLayouts/slideLayout7.xml"/></Relationships>
</file>

<file path=ppt/slides/_rels/slide44.xml.rels><?xml version="1.0" encoding="UTF-8" standalone="yes"?>
<Relationships xmlns="http://schemas.openxmlformats.org/package/2006/relationships"><Relationship Id="rId3" Type="http://schemas.openxmlformats.org/officeDocument/2006/relationships/slide" Target="slide4.xml"/><Relationship Id="rId2" Type="http://schemas.openxmlformats.org/officeDocument/2006/relationships/notesSlide" Target="../notesSlides/notesSlide41.xml"/><Relationship Id="rId1" Type="http://schemas.openxmlformats.org/officeDocument/2006/relationships/slideLayout" Target="../slideLayouts/slideLayout7.xml"/></Relationships>
</file>

<file path=ppt/slides/_rels/slide45.xml.rels><?xml version="1.0" encoding="UTF-8" standalone="yes"?>
<Relationships xmlns="http://schemas.openxmlformats.org/package/2006/relationships"><Relationship Id="rId3" Type="http://schemas.openxmlformats.org/officeDocument/2006/relationships/slide" Target="slide4.xml"/><Relationship Id="rId2" Type="http://schemas.openxmlformats.org/officeDocument/2006/relationships/notesSlide" Target="../notesSlides/notesSlide42.xml"/><Relationship Id="rId1" Type="http://schemas.openxmlformats.org/officeDocument/2006/relationships/slideLayout" Target="../slideLayouts/slideLayout7.xml"/></Relationships>
</file>

<file path=ppt/slides/_rels/slide46.xml.rels><?xml version="1.0" encoding="UTF-8" standalone="yes"?>
<Relationships xmlns="http://schemas.openxmlformats.org/package/2006/relationships"><Relationship Id="rId3" Type="http://schemas.openxmlformats.org/officeDocument/2006/relationships/slide" Target="slide4.xml"/><Relationship Id="rId2" Type="http://schemas.openxmlformats.org/officeDocument/2006/relationships/notesSlide" Target="../notesSlides/notesSlide43.xml"/><Relationship Id="rId1" Type="http://schemas.openxmlformats.org/officeDocument/2006/relationships/slideLayout" Target="../slideLayouts/slideLayout7.xml"/></Relationships>
</file>

<file path=ppt/slides/_rels/slide47.xml.rels><?xml version="1.0" encoding="UTF-8" standalone="yes"?>
<Relationships xmlns="http://schemas.openxmlformats.org/package/2006/relationships"><Relationship Id="rId3" Type="http://schemas.openxmlformats.org/officeDocument/2006/relationships/slide" Target="slide4.xml"/><Relationship Id="rId2" Type="http://schemas.openxmlformats.org/officeDocument/2006/relationships/notesSlide" Target="../notesSlides/notesSlide44.xml"/><Relationship Id="rId1" Type="http://schemas.openxmlformats.org/officeDocument/2006/relationships/slideLayout" Target="../slideLayouts/slideLayout7.xml"/></Relationships>
</file>

<file path=ppt/slides/_rels/slide48.xml.rels><?xml version="1.0" encoding="UTF-8" standalone="yes"?>
<Relationships xmlns="http://schemas.openxmlformats.org/package/2006/relationships"><Relationship Id="rId3" Type="http://schemas.openxmlformats.org/officeDocument/2006/relationships/slide" Target="slide4.xml"/><Relationship Id="rId2" Type="http://schemas.openxmlformats.org/officeDocument/2006/relationships/notesSlide" Target="../notesSlides/notesSlide45.xml"/><Relationship Id="rId1" Type="http://schemas.openxmlformats.org/officeDocument/2006/relationships/slideLayout" Target="../slideLayouts/slideLayout7.xml"/></Relationships>
</file>

<file path=ppt/slides/_rels/slide49.xml.rels><?xml version="1.0" encoding="UTF-8" standalone="yes"?>
<Relationships xmlns="http://schemas.openxmlformats.org/package/2006/relationships"><Relationship Id="rId3" Type="http://schemas.openxmlformats.org/officeDocument/2006/relationships/slide" Target="slide4.xml"/><Relationship Id="rId2" Type="http://schemas.openxmlformats.org/officeDocument/2006/relationships/notesSlide" Target="../notesSlides/notesSlide46.xml"/><Relationship Id="rId1" Type="http://schemas.openxmlformats.org/officeDocument/2006/relationships/slideLayout" Target="../slideLayouts/slideLayout7.xml"/></Relationships>
</file>

<file path=ppt/slides/_rels/slide50.xml.rels><?xml version="1.0" encoding="UTF-8" standalone="yes"?>
<Relationships xmlns="http://schemas.openxmlformats.org/package/2006/relationships"><Relationship Id="rId3" Type="http://schemas.openxmlformats.org/officeDocument/2006/relationships/slide" Target="slide4.xml"/><Relationship Id="rId2" Type="http://schemas.openxmlformats.org/officeDocument/2006/relationships/notesSlide" Target="../notesSlides/notesSlide47.xml"/><Relationship Id="rId1" Type="http://schemas.openxmlformats.org/officeDocument/2006/relationships/slideLayout" Target="../slideLayouts/slideLayout7.xml"/></Relationships>
</file>

<file path=ppt/slides/_rels/slide51.xml.rels><?xml version="1.0" encoding="UTF-8" standalone="yes"?>
<Relationships xmlns="http://schemas.openxmlformats.org/package/2006/relationships"><Relationship Id="rId3" Type="http://schemas.openxmlformats.org/officeDocument/2006/relationships/slide" Target="slide4.xml"/><Relationship Id="rId2" Type="http://schemas.openxmlformats.org/officeDocument/2006/relationships/notesSlide" Target="../notesSlides/notesSlide48.xml"/><Relationship Id="rId1" Type="http://schemas.openxmlformats.org/officeDocument/2006/relationships/slideLayout" Target="../slideLayouts/slideLayout7.xml"/></Relationships>
</file>

<file path=ppt/slides/_rels/slide52.xml.rels><?xml version="1.0" encoding="UTF-8" standalone="yes"?>
<Relationships xmlns="http://schemas.openxmlformats.org/package/2006/relationships"><Relationship Id="rId3" Type="http://schemas.openxmlformats.org/officeDocument/2006/relationships/slide" Target="slide4.xml"/><Relationship Id="rId2" Type="http://schemas.openxmlformats.org/officeDocument/2006/relationships/notesSlide" Target="../notesSlides/notesSlide49.xml"/><Relationship Id="rId1" Type="http://schemas.openxmlformats.org/officeDocument/2006/relationships/slideLayout" Target="../slideLayouts/slideLayout7.xml"/></Relationships>
</file>

<file path=ppt/slides/_rels/slide53.xml.rels><?xml version="1.0" encoding="UTF-8" standalone="yes"?>
<Relationships xmlns="http://schemas.openxmlformats.org/package/2006/relationships"><Relationship Id="rId3" Type="http://schemas.openxmlformats.org/officeDocument/2006/relationships/slide" Target="slide4.xml"/><Relationship Id="rId2" Type="http://schemas.openxmlformats.org/officeDocument/2006/relationships/notesSlide" Target="../notesSlides/notesSlide50.xml"/><Relationship Id="rId1" Type="http://schemas.openxmlformats.org/officeDocument/2006/relationships/slideLayout" Target="../slideLayouts/slideLayout7.xml"/></Relationships>
</file>

<file path=ppt/slides/_rels/slide54.xml.rels><?xml version="1.0" encoding="UTF-8" standalone="yes"?>
<Relationships xmlns="http://schemas.openxmlformats.org/package/2006/relationships"><Relationship Id="rId3" Type="http://schemas.openxmlformats.org/officeDocument/2006/relationships/slide" Target="slide4.xml"/><Relationship Id="rId2" Type="http://schemas.openxmlformats.org/officeDocument/2006/relationships/notesSlide" Target="../notesSlides/notesSlide51.xml"/><Relationship Id="rId1" Type="http://schemas.openxmlformats.org/officeDocument/2006/relationships/slideLayout" Target="../slideLayouts/slideLayout7.xml"/></Relationships>
</file>

<file path=ppt/slides/_rels/slide55.xml.rels><?xml version="1.0" encoding="UTF-8" standalone="yes"?>
<Relationships xmlns="http://schemas.openxmlformats.org/package/2006/relationships"><Relationship Id="rId3" Type="http://schemas.openxmlformats.org/officeDocument/2006/relationships/slide" Target="slide4.xml"/><Relationship Id="rId2" Type="http://schemas.openxmlformats.org/officeDocument/2006/relationships/notesSlide" Target="../notesSlides/notesSlide52.xml"/><Relationship Id="rId1" Type="http://schemas.openxmlformats.org/officeDocument/2006/relationships/slideLayout" Target="../slideLayouts/slideLayout7.xml"/></Relationships>
</file>

<file path=ppt/slides/_rels/slide56.xml.rels><?xml version="1.0" encoding="UTF-8" standalone="yes"?>
<Relationships xmlns="http://schemas.openxmlformats.org/package/2006/relationships"><Relationship Id="rId3" Type="http://schemas.openxmlformats.org/officeDocument/2006/relationships/slide" Target="slide4.xml"/><Relationship Id="rId2" Type="http://schemas.openxmlformats.org/officeDocument/2006/relationships/notesSlide" Target="../notesSlides/notesSlide53.xml"/><Relationship Id="rId1" Type="http://schemas.openxmlformats.org/officeDocument/2006/relationships/slideLayout" Target="../slideLayouts/slideLayout7.xml"/></Relationships>
</file>

<file path=ppt/slides/_rels/slide57.xml.rels><?xml version="1.0" encoding="UTF-8" standalone="yes"?>
<Relationships xmlns="http://schemas.openxmlformats.org/package/2006/relationships"><Relationship Id="rId3" Type="http://schemas.openxmlformats.org/officeDocument/2006/relationships/slide" Target="slide4.xml"/><Relationship Id="rId2" Type="http://schemas.openxmlformats.org/officeDocument/2006/relationships/notesSlide" Target="../notesSlides/notesSlide54.xml"/><Relationship Id="rId1" Type="http://schemas.openxmlformats.org/officeDocument/2006/relationships/slideLayout" Target="../slideLayouts/slideLayout7.xml"/></Relationships>
</file>

<file path=ppt/slides/_rels/slide58.xml.rels><?xml version="1.0" encoding="UTF-8" standalone="yes"?>
<Relationships xmlns="http://schemas.openxmlformats.org/package/2006/relationships"><Relationship Id="rId3" Type="http://schemas.openxmlformats.org/officeDocument/2006/relationships/slide" Target="slide4.xml"/><Relationship Id="rId2" Type="http://schemas.openxmlformats.org/officeDocument/2006/relationships/notesSlide" Target="../notesSlides/notesSlide55.xml"/><Relationship Id="rId1" Type="http://schemas.openxmlformats.org/officeDocument/2006/relationships/slideLayout" Target="../slideLayouts/slideLayout7.xml"/></Relationships>
</file>

<file path=ppt/slides/_rels/slide59.xml.rels><?xml version="1.0" encoding="UTF-8" standalone="yes"?>
<Relationships xmlns="http://schemas.openxmlformats.org/package/2006/relationships"><Relationship Id="rId3" Type="http://schemas.openxmlformats.org/officeDocument/2006/relationships/slide" Target="slide4.xml"/><Relationship Id="rId2" Type="http://schemas.openxmlformats.org/officeDocument/2006/relationships/notesSlide" Target="../notesSlides/notesSlide56.xml"/><Relationship Id="rId1" Type="http://schemas.openxmlformats.org/officeDocument/2006/relationships/slideLayout" Target="../slideLayouts/slideLayout7.xml"/></Relationships>
</file>

<file path=ppt/slides/_rels/slide60.xml.rels><?xml version="1.0" encoding="UTF-8" standalone="yes"?>
<Relationships xmlns="http://schemas.openxmlformats.org/package/2006/relationships"><Relationship Id="rId3" Type="http://schemas.openxmlformats.org/officeDocument/2006/relationships/slide" Target="slide4.xml"/><Relationship Id="rId2" Type="http://schemas.openxmlformats.org/officeDocument/2006/relationships/notesSlide" Target="../notesSlides/notesSlide57.xml"/><Relationship Id="rId1" Type="http://schemas.openxmlformats.org/officeDocument/2006/relationships/slideLayout" Target="../slideLayouts/slideLayout7.xml"/></Relationships>
</file>

<file path=ppt/slides/_rels/slide61.xml.rels><?xml version="1.0" encoding="UTF-8" standalone="yes"?>
<Relationships xmlns="http://schemas.openxmlformats.org/package/2006/relationships"><Relationship Id="rId3" Type="http://schemas.openxmlformats.org/officeDocument/2006/relationships/slide" Target="slide4.xml"/><Relationship Id="rId2" Type="http://schemas.openxmlformats.org/officeDocument/2006/relationships/notesSlide" Target="../notesSlides/notesSlide58.xml"/><Relationship Id="rId1" Type="http://schemas.openxmlformats.org/officeDocument/2006/relationships/slideLayout" Target="../slideLayouts/slideLayout7.xml"/></Relationships>
</file>

<file path=ppt/slides/_rels/slide62.xml.rels><?xml version="1.0" encoding="UTF-8" standalone="yes"?>
<Relationships xmlns="http://schemas.openxmlformats.org/package/2006/relationships"><Relationship Id="rId3" Type="http://schemas.openxmlformats.org/officeDocument/2006/relationships/slide" Target="slide4.xml"/><Relationship Id="rId2" Type="http://schemas.openxmlformats.org/officeDocument/2006/relationships/notesSlide" Target="../notesSlides/notesSlide59.xml"/><Relationship Id="rId1" Type="http://schemas.openxmlformats.org/officeDocument/2006/relationships/slideLayout" Target="../slideLayouts/slideLayout7.xml"/></Relationships>
</file>

<file path=ppt/slides/_rels/slide63.xml.rels><?xml version="1.0" encoding="UTF-8" standalone="yes"?>
<Relationships xmlns="http://schemas.openxmlformats.org/package/2006/relationships"><Relationship Id="rId3" Type="http://schemas.openxmlformats.org/officeDocument/2006/relationships/slide" Target="slide4.xml"/><Relationship Id="rId2" Type="http://schemas.openxmlformats.org/officeDocument/2006/relationships/notesSlide" Target="../notesSlides/notesSlide60.xml"/><Relationship Id="rId1" Type="http://schemas.openxmlformats.org/officeDocument/2006/relationships/slideLayout" Target="../slideLayouts/slideLayout7.xml"/></Relationships>
</file>

<file path=ppt/slides/_rels/slide64.xml.rels><?xml version="1.0" encoding="UTF-8" standalone="yes"?>
<Relationships xmlns="http://schemas.openxmlformats.org/package/2006/relationships"><Relationship Id="rId3" Type="http://schemas.openxmlformats.org/officeDocument/2006/relationships/slide" Target="slide4.xml"/><Relationship Id="rId2" Type="http://schemas.openxmlformats.org/officeDocument/2006/relationships/notesSlide" Target="../notesSlides/notesSlide61.xml"/><Relationship Id="rId1" Type="http://schemas.openxmlformats.org/officeDocument/2006/relationships/slideLayout" Target="../slideLayouts/slideLayout7.xml"/></Relationships>
</file>

<file path=ppt/slides/_rels/slide65.xml.rels><?xml version="1.0" encoding="UTF-8" standalone="yes"?>
<Relationships xmlns="http://schemas.openxmlformats.org/package/2006/relationships"><Relationship Id="rId3" Type="http://schemas.openxmlformats.org/officeDocument/2006/relationships/slide" Target="slide4.xml"/><Relationship Id="rId2" Type="http://schemas.openxmlformats.org/officeDocument/2006/relationships/notesSlide" Target="../notesSlides/notesSlide62.xml"/><Relationship Id="rId1" Type="http://schemas.openxmlformats.org/officeDocument/2006/relationships/slideLayout" Target="../slideLayouts/slideLayout7.xml"/></Relationships>
</file>

<file path=ppt/slides/_rels/slide66.xml.rels><?xml version="1.0" encoding="UTF-8" standalone="yes"?>
<Relationships xmlns="http://schemas.openxmlformats.org/package/2006/relationships"><Relationship Id="rId3" Type="http://schemas.openxmlformats.org/officeDocument/2006/relationships/slide" Target="slide4.xml"/><Relationship Id="rId2" Type="http://schemas.openxmlformats.org/officeDocument/2006/relationships/notesSlide" Target="../notesSlides/notesSlide63.xml"/><Relationship Id="rId1" Type="http://schemas.openxmlformats.org/officeDocument/2006/relationships/slideLayout" Target="../slideLayouts/slideLayout7.xml"/></Relationships>
</file>

<file path=ppt/slides/_rels/slide67.xml.rels><?xml version="1.0" encoding="UTF-8" standalone="yes"?>
<Relationships xmlns="http://schemas.openxmlformats.org/package/2006/relationships"><Relationship Id="rId3" Type="http://schemas.openxmlformats.org/officeDocument/2006/relationships/slide" Target="slide4.xml"/><Relationship Id="rId2" Type="http://schemas.openxmlformats.org/officeDocument/2006/relationships/notesSlide" Target="../notesSlides/notesSlide64.xml"/><Relationship Id="rId1" Type="http://schemas.openxmlformats.org/officeDocument/2006/relationships/slideLayout" Target="../slideLayouts/slideLayout7.xml"/></Relationships>
</file>

<file path=ppt/slides/_rels/slide68.xml.rels><?xml version="1.0" encoding="UTF-8" standalone="yes"?>
<Relationships xmlns="http://schemas.openxmlformats.org/package/2006/relationships"><Relationship Id="rId3" Type="http://schemas.openxmlformats.org/officeDocument/2006/relationships/slide" Target="slide4.xml"/><Relationship Id="rId2" Type="http://schemas.openxmlformats.org/officeDocument/2006/relationships/notesSlide" Target="../notesSlides/notesSlide65.xml"/><Relationship Id="rId1" Type="http://schemas.openxmlformats.org/officeDocument/2006/relationships/slideLayout" Target="../slideLayouts/slideLayout7.xml"/></Relationships>
</file>

<file path=ppt/slides/_rels/slide69.xml.rels><?xml version="1.0" encoding="UTF-8" standalone="yes"?>
<Relationships xmlns="http://schemas.openxmlformats.org/package/2006/relationships"><Relationship Id="rId3" Type="http://schemas.openxmlformats.org/officeDocument/2006/relationships/slide" Target="slide4.xml"/><Relationship Id="rId2" Type="http://schemas.openxmlformats.org/officeDocument/2006/relationships/notesSlide" Target="../notesSlides/notesSlide66.xml"/><Relationship Id="rId1" Type="http://schemas.openxmlformats.org/officeDocument/2006/relationships/slideLayout" Target="../slideLayouts/slideLayout7.xml"/></Relationships>
</file>

<file path=ppt/slides/_rels/slide70.xml.rels><?xml version="1.0" encoding="UTF-8" standalone="yes"?>
<Relationships xmlns="http://schemas.openxmlformats.org/package/2006/relationships"><Relationship Id="rId3" Type="http://schemas.openxmlformats.org/officeDocument/2006/relationships/slide" Target="slide4.xml"/><Relationship Id="rId2" Type="http://schemas.openxmlformats.org/officeDocument/2006/relationships/notesSlide" Target="../notesSlides/notesSlide67.xml"/><Relationship Id="rId1" Type="http://schemas.openxmlformats.org/officeDocument/2006/relationships/slideLayout" Target="../slideLayouts/slideLayout7.xml"/></Relationships>
</file>

<file path=ppt/slides/_rels/slide71.xml.rels><?xml version="1.0" encoding="UTF-8" standalone="yes"?>
<Relationships xmlns="http://schemas.openxmlformats.org/package/2006/relationships"><Relationship Id="rId3" Type="http://schemas.openxmlformats.org/officeDocument/2006/relationships/slide" Target="slide4.xml"/><Relationship Id="rId2" Type="http://schemas.openxmlformats.org/officeDocument/2006/relationships/notesSlide" Target="../notesSlides/notesSlide68.xml"/><Relationship Id="rId1" Type="http://schemas.openxmlformats.org/officeDocument/2006/relationships/slideLayout" Target="../slideLayouts/slideLayout7.xml"/></Relationships>
</file>

<file path=ppt/slides/_rels/slide72.xml.rels><?xml version="1.0" encoding="UTF-8" standalone="yes"?>
<Relationships xmlns="http://schemas.openxmlformats.org/package/2006/relationships"><Relationship Id="rId3" Type="http://schemas.openxmlformats.org/officeDocument/2006/relationships/slide" Target="slide4.xml"/><Relationship Id="rId2" Type="http://schemas.openxmlformats.org/officeDocument/2006/relationships/notesSlide" Target="../notesSlides/notesSlide69.xml"/><Relationship Id="rId1" Type="http://schemas.openxmlformats.org/officeDocument/2006/relationships/slideLayout" Target="../slideLayouts/slideLayout7.xml"/></Relationships>
</file>

<file path=ppt/slides/_rels/slide73.xml.rels><?xml version="1.0" encoding="UTF-8" standalone="yes"?>
<Relationships xmlns="http://schemas.openxmlformats.org/package/2006/relationships"><Relationship Id="rId3" Type="http://schemas.openxmlformats.org/officeDocument/2006/relationships/slide" Target="slide4.xml"/><Relationship Id="rId2" Type="http://schemas.openxmlformats.org/officeDocument/2006/relationships/notesSlide" Target="../notesSlides/notesSlide70.xml"/><Relationship Id="rId1" Type="http://schemas.openxmlformats.org/officeDocument/2006/relationships/slideLayout" Target="../slideLayouts/slideLayout7.xml"/></Relationships>
</file>

<file path=ppt/slides/_rels/slide74.xml.rels><?xml version="1.0" encoding="UTF-8" standalone="yes"?>
<Relationships xmlns="http://schemas.openxmlformats.org/package/2006/relationships"><Relationship Id="rId3" Type="http://schemas.openxmlformats.org/officeDocument/2006/relationships/slide" Target="slide4.xml"/><Relationship Id="rId2" Type="http://schemas.openxmlformats.org/officeDocument/2006/relationships/notesSlide" Target="../notesSlides/notesSlide71.xml"/><Relationship Id="rId1" Type="http://schemas.openxmlformats.org/officeDocument/2006/relationships/slideLayout" Target="../slideLayouts/slideLayout7.xml"/></Relationships>
</file>

<file path=ppt/slides/_rels/slide75.xml.rels><?xml version="1.0" encoding="UTF-8" standalone="yes"?>
<Relationships xmlns="http://schemas.openxmlformats.org/package/2006/relationships"><Relationship Id="rId3" Type="http://schemas.openxmlformats.org/officeDocument/2006/relationships/slide" Target="slide4.xml"/><Relationship Id="rId2" Type="http://schemas.openxmlformats.org/officeDocument/2006/relationships/notesSlide" Target="../notesSlides/notesSlide72.xml"/><Relationship Id="rId1" Type="http://schemas.openxmlformats.org/officeDocument/2006/relationships/slideLayout" Target="../slideLayouts/slideLayout7.xml"/></Relationships>
</file>

<file path=ppt/slides/_rels/slide76.xml.rels><?xml version="1.0" encoding="UTF-8" standalone="yes"?>
<Relationships xmlns="http://schemas.openxmlformats.org/package/2006/relationships"><Relationship Id="rId3" Type="http://schemas.openxmlformats.org/officeDocument/2006/relationships/slide" Target="slide4.xml"/><Relationship Id="rId2" Type="http://schemas.openxmlformats.org/officeDocument/2006/relationships/notesSlide" Target="../notesSlides/notesSlide73.xml"/><Relationship Id="rId1" Type="http://schemas.openxmlformats.org/officeDocument/2006/relationships/slideLayout" Target="../slideLayouts/slideLayout7.xml"/></Relationships>
</file>

<file path=ppt/slides/_rels/slide77.xml.rels><?xml version="1.0" encoding="UTF-8" standalone="yes"?>
<Relationships xmlns="http://schemas.openxmlformats.org/package/2006/relationships"><Relationship Id="rId3" Type="http://schemas.openxmlformats.org/officeDocument/2006/relationships/slide" Target="slide78.xml"/><Relationship Id="rId7" Type="http://schemas.openxmlformats.org/officeDocument/2006/relationships/slide" Target="slide105.xml"/><Relationship Id="rId2" Type="http://schemas.openxmlformats.org/officeDocument/2006/relationships/notesSlide" Target="../notesSlides/notesSlide74.xml"/><Relationship Id="rId1" Type="http://schemas.openxmlformats.org/officeDocument/2006/relationships/slideLayout" Target="../slideLayouts/slideLayout2.xml"/><Relationship Id="rId6" Type="http://schemas.openxmlformats.org/officeDocument/2006/relationships/slide" Target="slide4.xml"/><Relationship Id="rId5" Type="http://schemas.openxmlformats.org/officeDocument/2006/relationships/slide" Target="slide98.xml"/><Relationship Id="rId4" Type="http://schemas.openxmlformats.org/officeDocument/2006/relationships/slide" Target="slide85.xml"/></Relationships>
</file>

<file path=ppt/slides/_rels/slide78.xml.rels><?xml version="1.0" encoding="UTF-8" standalone="yes"?>
<Relationships xmlns="http://schemas.openxmlformats.org/package/2006/relationships"><Relationship Id="rId3" Type="http://schemas.openxmlformats.org/officeDocument/2006/relationships/slide" Target="slide79.xml"/><Relationship Id="rId7" Type="http://schemas.openxmlformats.org/officeDocument/2006/relationships/slide" Target="slide4.xml"/><Relationship Id="rId2" Type="http://schemas.openxmlformats.org/officeDocument/2006/relationships/notesSlide" Target="../notesSlides/notesSlide75.xml"/><Relationship Id="rId1" Type="http://schemas.openxmlformats.org/officeDocument/2006/relationships/slideLayout" Target="../slideLayouts/slideLayout6.xml"/><Relationship Id="rId6" Type="http://schemas.openxmlformats.org/officeDocument/2006/relationships/slide" Target="slide77.xml"/><Relationship Id="rId5" Type="http://schemas.openxmlformats.org/officeDocument/2006/relationships/slide" Target="slide80.xml"/><Relationship Id="rId4" Type="http://schemas.openxmlformats.org/officeDocument/2006/relationships/slide" Target="slide81.xml"/></Relationships>
</file>

<file path=ppt/slides/_rels/slide79.xml.rels><?xml version="1.0" encoding="UTF-8" standalone="yes"?>
<Relationships xmlns="http://schemas.openxmlformats.org/package/2006/relationships"><Relationship Id="rId3" Type="http://schemas.openxmlformats.org/officeDocument/2006/relationships/slide" Target="slide82.xml"/><Relationship Id="rId2" Type="http://schemas.openxmlformats.org/officeDocument/2006/relationships/notesSlide" Target="../notesSlides/notesSlide76.xml"/><Relationship Id="rId1" Type="http://schemas.openxmlformats.org/officeDocument/2006/relationships/slideLayout" Target="../slideLayouts/slideLayout7.xml"/></Relationships>
</file>

<file path=ppt/slides/_rels/slide80.xml.rels><?xml version="1.0" encoding="UTF-8" standalone="yes"?>
<Relationships xmlns="http://schemas.openxmlformats.org/package/2006/relationships"><Relationship Id="rId3" Type="http://schemas.openxmlformats.org/officeDocument/2006/relationships/slide" Target="slide83.xml"/><Relationship Id="rId2" Type="http://schemas.openxmlformats.org/officeDocument/2006/relationships/notesSlide" Target="../notesSlides/notesSlide77.xml"/><Relationship Id="rId1" Type="http://schemas.openxmlformats.org/officeDocument/2006/relationships/slideLayout" Target="../slideLayouts/slideLayout7.xml"/></Relationships>
</file>

<file path=ppt/slides/_rels/slide81.xml.rels><?xml version="1.0" encoding="UTF-8" standalone="yes"?>
<Relationships xmlns="http://schemas.openxmlformats.org/package/2006/relationships"><Relationship Id="rId3" Type="http://schemas.openxmlformats.org/officeDocument/2006/relationships/slide" Target="slide84.xml"/><Relationship Id="rId2" Type="http://schemas.openxmlformats.org/officeDocument/2006/relationships/notesSlide" Target="../notesSlides/notesSlide78.xml"/><Relationship Id="rId1" Type="http://schemas.openxmlformats.org/officeDocument/2006/relationships/slideLayout" Target="../slideLayouts/slideLayout7.xml"/></Relationships>
</file>

<file path=ppt/slides/_rels/slide82.xml.rels><?xml version="1.0" encoding="UTF-8" standalone="yes"?>
<Relationships xmlns="http://schemas.openxmlformats.org/package/2006/relationships"><Relationship Id="rId3" Type="http://schemas.openxmlformats.org/officeDocument/2006/relationships/slide" Target="slide4.xml"/><Relationship Id="rId2" Type="http://schemas.openxmlformats.org/officeDocument/2006/relationships/notesSlide" Target="../notesSlides/notesSlide79.xml"/><Relationship Id="rId1" Type="http://schemas.openxmlformats.org/officeDocument/2006/relationships/slideLayout" Target="../slideLayouts/slideLayout7.xml"/><Relationship Id="rId4" Type="http://schemas.openxmlformats.org/officeDocument/2006/relationships/slide" Target="slide77.xml"/></Relationships>
</file>

<file path=ppt/slides/_rels/slide83.xml.rels><?xml version="1.0" encoding="UTF-8" standalone="yes"?>
<Relationships xmlns="http://schemas.openxmlformats.org/package/2006/relationships"><Relationship Id="rId3" Type="http://schemas.openxmlformats.org/officeDocument/2006/relationships/slide" Target="slide4.xml"/><Relationship Id="rId2" Type="http://schemas.openxmlformats.org/officeDocument/2006/relationships/notesSlide" Target="../notesSlides/notesSlide80.xml"/><Relationship Id="rId1" Type="http://schemas.openxmlformats.org/officeDocument/2006/relationships/slideLayout" Target="../slideLayouts/slideLayout7.xml"/><Relationship Id="rId4" Type="http://schemas.openxmlformats.org/officeDocument/2006/relationships/slide" Target="slide77.xml"/></Relationships>
</file>

<file path=ppt/slides/_rels/slide84.xml.rels><?xml version="1.0" encoding="UTF-8" standalone="yes"?>
<Relationships xmlns="http://schemas.openxmlformats.org/package/2006/relationships"><Relationship Id="rId3" Type="http://schemas.openxmlformats.org/officeDocument/2006/relationships/slide" Target="slide4.xml"/><Relationship Id="rId2" Type="http://schemas.openxmlformats.org/officeDocument/2006/relationships/notesSlide" Target="../notesSlides/notesSlide81.xml"/><Relationship Id="rId1" Type="http://schemas.openxmlformats.org/officeDocument/2006/relationships/slideLayout" Target="../slideLayouts/slideLayout7.xml"/><Relationship Id="rId4" Type="http://schemas.openxmlformats.org/officeDocument/2006/relationships/slide" Target="slide77.xml"/></Relationships>
</file>

<file path=ppt/slides/_rels/slide85.xml.rels><?xml version="1.0" encoding="UTF-8" standalone="yes"?>
<Relationships xmlns="http://schemas.openxmlformats.org/package/2006/relationships"><Relationship Id="rId8" Type="http://schemas.openxmlformats.org/officeDocument/2006/relationships/slide" Target="slide89.xml"/><Relationship Id="rId3" Type="http://schemas.openxmlformats.org/officeDocument/2006/relationships/slide" Target="slide86.xml"/><Relationship Id="rId7" Type="http://schemas.openxmlformats.org/officeDocument/2006/relationships/slide" Target="slide87.xml"/><Relationship Id="rId2" Type="http://schemas.openxmlformats.org/officeDocument/2006/relationships/notesSlide" Target="../notesSlides/notesSlide82.xml"/><Relationship Id="rId1" Type="http://schemas.openxmlformats.org/officeDocument/2006/relationships/slideLayout" Target="../slideLayouts/slideLayout2.xml"/><Relationship Id="rId6" Type="http://schemas.openxmlformats.org/officeDocument/2006/relationships/slide" Target="slide91.xml"/><Relationship Id="rId5" Type="http://schemas.openxmlformats.org/officeDocument/2006/relationships/slide" Target="slide90.xml"/><Relationship Id="rId10" Type="http://schemas.openxmlformats.org/officeDocument/2006/relationships/slide" Target="slide4.xml"/><Relationship Id="rId4" Type="http://schemas.openxmlformats.org/officeDocument/2006/relationships/slide" Target="slide88.xml"/><Relationship Id="rId9" Type="http://schemas.openxmlformats.org/officeDocument/2006/relationships/slide" Target="slide77.xml"/></Relationships>
</file>

<file path=ppt/slides/_rels/slide86.xml.rels><?xml version="1.0" encoding="UTF-8" standalone="yes"?>
<Relationships xmlns="http://schemas.openxmlformats.org/package/2006/relationships"><Relationship Id="rId3" Type="http://schemas.openxmlformats.org/officeDocument/2006/relationships/slide" Target="slide92.xml"/><Relationship Id="rId2" Type="http://schemas.openxmlformats.org/officeDocument/2006/relationships/notesSlide" Target="../notesSlides/notesSlide83.xml"/><Relationship Id="rId1" Type="http://schemas.openxmlformats.org/officeDocument/2006/relationships/slideLayout" Target="../slideLayouts/slideLayout7.xml"/></Relationships>
</file>

<file path=ppt/slides/_rels/slide87.xml.rels><?xml version="1.0" encoding="UTF-8" standalone="yes"?>
<Relationships xmlns="http://schemas.openxmlformats.org/package/2006/relationships"><Relationship Id="rId3" Type="http://schemas.openxmlformats.org/officeDocument/2006/relationships/slide" Target="slide93.xml"/><Relationship Id="rId2" Type="http://schemas.openxmlformats.org/officeDocument/2006/relationships/notesSlide" Target="../notesSlides/notesSlide84.xml"/><Relationship Id="rId1" Type="http://schemas.openxmlformats.org/officeDocument/2006/relationships/slideLayout" Target="../slideLayouts/slideLayout7.xml"/></Relationships>
</file>

<file path=ppt/slides/_rels/slide88.xml.rels><?xml version="1.0" encoding="UTF-8" standalone="yes"?>
<Relationships xmlns="http://schemas.openxmlformats.org/package/2006/relationships"><Relationship Id="rId3" Type="http://schemas.openxmlformats.org/officeDocument/2006/relationships/slide" Target="slide94.xml"/><Relationship Id="rId2" Type="http://schemas.openxmlformats.org/officeDocument/2006/relationships/notesSlide" Target="../notesSlides/notesSlide85.xml"/><Relationship Id="rId1" Type="http://schemas.openxmlformats.org/officeDocument/2006/relationships/slideLayout" Target="../slideLayouts/slideLayout7.xml"/></Relationships>
</file>

<file path=ppt/slides/_rels/slide89.xml.rels><?xml version="1.0" encoding="UTF-8" standalone="yes"?>
<Relationships xmlns="http://schemas.openxmlformats.org/package/2006/relationships"><Relationship Id="rId3" Type="http://schemas.openxmlformats.org/officeDocument/2006/relationships/slide" Target="slide95.xml"/><Relationship Id="rId2" Type="http://schemas.openxmlformats.org/officeDocument/2006/relationships/notesSlide" Target="../notesSlides/notesSlide86.xml"/><Relationship Id="rId1" Type="http://schemas.openxmlformats.org/officeDocument/2006/relationships/slideLayout" Target="../slideLayouts/slideLayout7.xml"/></Relationships>
</file>

<file path=ppt/slides/_rels/slide90.xml.rels><?xml version="1.0" encoding="UTF-8" standalone="yes"?>
<Relationships xmlns="http://schemas.openxmlformats.org/package/2006/relationships"><Relationship Id="rId3" Type="http://schemas.openxmlformats.org/officeDocument/2006/relationships/slide" Target="slide96.xml"/><Relationship Id="rId2" Type="http://schemas.openxmlformats.org/officeDocument/2006/relationships/notesSlide" Target="../notesSlides/notesSlide87.xml"/><Relationship Id="rId1" Type="http://schemas.openxmlformats.org/officeDocument/2006/relationships/slideLayout" Target="../slideLayouts/slideLayout7.xml"/></Relationships>
</file>

<file path=ppt/slides/_rels/slide91.xml.rels><?xml version="1.0" encoding="UTF-8" standalone="yes"?>
<Relationships xmlns="http://schemas.openxmlformats.org/package/2006/relationships"><Relationship Id="rId3" Type="http://schemas.openxmlformats.org/officeDocument/2006/relationships/slide" Target="slide97.xml"/><Relationship Id="rId2" Type="http://schemas.openxmlformats.org/officeDocument/2006/relationships/notesSlide" Target="../notesSlides/notesSlide88.xml"/><Relationship Id="rId1" Type="http://schemas.openxmlformats.org/officeDocument/2006/relationships/slideLayout" Target="../slideLayouts/slideLayout7.xml"/></Relationships>
</file>

<file path=ppt/slides/_rels/slide92.xml.rels><?xml version="1.0" encoding="UTF-8" standalone="yes"?>
<Relationships xmlns="http://schemas.openxmlformats.org/package/2006/relationships"><Relationship Id="rId3" Type="http://schemas.openxmlformats.org/officeDocument/2006/relationships/slide" Target="slide4.xml"/><Relationship Id="rId2" Type="http://schemas.openxmlformats.org/officeDocument/2006/relationships/notesSlide" Target="../notesSlides/notesSlide89.xml"/><Relationship Id="rId1" Type="http://schemas.openxmlformats.org/officeDocument/2006/relationships/slideLayout" Target="../slideLayouts/slideLayout7.xml"/><Relationship Id="rId4" Type="http://schemas.openxmlformats.org/officeDocument/2006/relationships/slide" Target="slide77.xml"/></Relationships>
</file>

<file path=ppt/slides/_rels/slide93.xml.rels><?xml version="1.0" encoding="UTF-8" standalone="yes"?>
<Relationships xmlns="http://schemas.openxmlformats.org/package/2006/relationships"><Relationship Id="rId3" Type="http://schemas.openxmlformats.org/officeDocument/2006/relationships/slide" Target="slide4.xml"/><Relationship Id="rId2" Type="http://schemas.openxmlformats.org/officeDocument/2006/relationships/notesSlide" Target="../notesSlides/notesSlide90.xml"/><Relationship Id="rId1" Type="http://schemas.openxmlformats.org/officeDocument/2006/relationships/slideLayout" Target="../slideLayouts/slideLayout7.xml"/><Relationship Id="rId4" Type="http://schemas.openxmlformats.org/officeDocument/2006/relationships/slide" Target="slide77.xml"/></Relationships>
</file>

<file path=ppt/slides/_rels/slide94.xml.rels><?xml version="1.0" encoding="UTF-8" standalone="yes"?>
<Relationships xmlns="http://schemas.openxmlformats.org/package/2006/relationships"><Relationship Id="rId3" Type="http://schemas.openxmlformats.org/officeDocument/2006/relationships/slide" Target="slide4.xml"/><Relationship Id="rId2" Type="http://schemas.openxmlformats.org/officeDocument/2006/relationships/notesSlide" Target="../notesSlides/notesSlide91.xml"/><Relationship Id="rId1" Type="http://schemas.openxmlformats.org/officeDocument/2006/relationships/slideLayout" Target="../slideLayouts/slideLayout7.xml"/><Relationship Id="rId4" Type="http://schemas.openxmlformats.org/officeDocument/2006/relationships/slide" Target="slide77.xml"/></Relationships>
</file>

<file path=ppt/slides/_rels/slide95.xml.rels><?xml version="1.0" encoding="UTF-8" standalone="yes"?>
<Relationships xmlns="http://schemas.openxmlformats.org/package/2006/relationships"><Relationship Id="rId3" Type="http://schemas.openxmlformats.org/officeDocument/2006/relationships/slide" Target="slide4.xml"/><Relationship Id="rId2" Type="http://schemas.openxmlformats.org/officeDocument/2006/relationships/notesSlide" Target="../notesSlides/notesSlide92.xml"/><Relationship Id="rId1" Type="http://schemas.openxmlformats.org/officeDocument/2006/relationships/slideLayout" Target="../slideLayouts/slideLayout7.xml"/><Relationship Id="rId4" Type="http://schemas.openxmlformats.org/officeDocument/2006/relationships/slide" Target="slide77.xml"/></Relationships>
</file>

<file path=ppt/slides/_rels/slide96.xml.rels><?xml version="1.0" encoding="UTF-8" standalone="yes"?>
<Relationships xmlns="http://schemas.openxmlformats.org/package/2006/relationships"><Relationship Id="rId3" Type="http://schemas.openxmlformats.org/officeDocument/2006/relationships/slide" Target="slide4.xml"/><Relationship Id="rId2" Type="http://schemas.openxmlformats.org/officeDocument/2006/relationships/notesSlide" Target="../notesSlides/notesSlide93.xml"/><Relationship Id="rId1" Type="http://schemas.openxmlformats.org/officeDocument/2006/relationships/slideLayout" Target="../slideLayouts/slideLayout7.xml"/><Relationship Id="rId4" Type="http://schemas.openxmlformats.org/officeDocument/2006/relationships/slide" Target="slide77.xml"/></Relationships>
</file>

<file path=ppt/slides/_rels/slide97.xml.rels><?xml version="1.0" encoding="UTF-8" standalone="yes"?>
<Relationships xmlns="http://schemas.openxmlformats.org/package/2006/relationships"><Relationship Id="rId3" Type="http://schemas.openxmlformats.org/officeDocument/2006/relationships/slide" Target="slide4.xml"/><Relationship Id="rId2" Type="http://schemas.openxmlformats.org/officeDocument/2006/relationships/notesSlide" Target="../notesSlides/notesSlide94.xml"/><Relationship Id="rId1" Type="http://schemas.openxmlformats.org/officeDocument/2006/relationships/slideLayout" Target="../slideLayouts/slideLayout7.xml"/><Relationship Id="rId4" Type="http://schemas.openxmlformats.org/officeDocument/2006/relationships/slide" Target="slide77.xml"/></Relationships>
</file>

<file path=ppt/slides/_rels/slide98.xml.rels><?xml version="1.0" encoding="UTF-8" standalone="yes"?>
<Relationships xmlns="http://schemas.openxmlformats.org/package/2006/relationships"><Relationship Id="rId3" Type="http://schemas.openxmlformats.org/officeDocument/2006/relationships/slide" Target="slide99.xml"/><Relationship Id="rId7" Type="http://schemas.openxmlformats.org/officeDocument/2006/relationships/slide" Target="slide4.xml"/><Relationship Id="rId2" Type="http://schemas.openxmlformats.org/officeDocument/2006/relationships/notesSlide" Target="../notesSlides/notesSlide95.xml"/><Relationship Id="rId1" Type="http://schemas.openxmlformats.org/officeDocument/2006/relationships/slideLayout" Target="../slideLayouts/slideLayout6.xml"/><Relationship Id="rId6" Type="http://schemas.openxmlformats.org/officeDocument/2006/relationships/slide" Target="slide77.xml"/><Relationship Id="rId5" Type="http://schemas.openxmlformats.org/officeDocument/2006/relationships/slide" Target="slide100.xml"/><Relationship Id="rId4" Type="http://schemas.openxmlformats.org/officeDocument/2006/relationships/slide" Target="slide101.xml"/></Relationships>
</file>

<file path=ppt/slides/_rels/slide99.xml.rels><?xml version="1.0" encoding="UTF-8" standalone="yes"?>
<Relationships xmlns="http://schemas.openxmlformats.org/package/2006/relationships"><Relationship Id="rId3" Type="http://schemas.openxmlformats.org/officeDocument/2006/relationships/slide" Target="slide102.xml"/><Relationship Id="rId2" Type="http://schemas.openxmlformats.org/officeDocument/2006/relationships/notesSlide" Target="../notesSlides/notesSlide96.xml"/><Relationship Id="rId1" Type="http://schemas.openxmlformats.org/officeDocument/2006/relationships/slideLayout" Target="../slideLayouts/slideLayout7.xml"/></Relationships>
</file>

<file path=ppt/slides/_rels/slide100.xml.rels><?xml version="1.0" encoding="UTF-8" standalone="yes"?>
<Relationships xmlns="http://schemas.openxmlformats.org/package/2006/relationships"><Relationship Id="rId3" Type="http://schemas.openxmlformats.org/officeDocument/2006/relationships/slide" Target="slide103.xml"/><Relationship Id="rId2" Type="http://schemas.openxmlformats.org/officeDocument/2006/relationships/notesSlide" Target="../notesSlides/notesSlide97.xml"/><Relationship Id="rId1" Type="http://schemas.openxmlformats.org/officeDocument/2006/relationships/slideLayout" Target="../slideLayouts/slideLayout7.xml"/></Relationships>
</file>

<file path=ppt/slides/_rels/slide101.xml.rels><?xml version="1.0" encoding="UTF-8" standalone="yes"?>
<Relationships xmlns="http://schemas.openxmlformats.org/package/2006/relationships"><Relationship Id="rId3" Type="http://schemas.openxmlformats.org/officeDocument/2006/relationships/slide" Target="slide104.xml"/><Relationship Id="rId2" Type="http://schemas.openxmlformats.org/officeDocument/2006/relationships/notesSlide" Target="../notesSlides/notesSlide98.xml"/><Relationship Id="rId1" Type="http://schemas.openxmlformats.org/officeDocument/2006/relationships/slideLayout" Target="../slideLayouts/slideLayout7.xml"/></Relationships>
</file>

<file path=ppt/slides/_rels/slide102.xml.rels><?xml version="1.0" encoding="UTF-8" standalone="yes"?>
<Relationships xmlns="http://schemas.openxmlformats.org/package/2006/relationships"><Relationship Id="rId3" Type="http://schemas.openxmlformats.org/officeDocument/2006/relationships/slide" Target="slide4.xml"/><Relationship Id="rId2" Type="http://schemas.openxmlformats.org/officeDocument/2006/relationships/notesSlide" Target="../notesSlides/notesSlide99.xml"/><Relationship Id="rId1" Type="http://schemas.openxmlformats.org/officeDocument/2006/relationships/slideLayout" Target="../slideLayouts/slideLayout7.xml"/><Relationship Id="rId4" Type="http://schemas.openxmlformats.org/officeDocument/2006/relationships/slide" Target="slide77.xml"/></Relationships>
</file>

<file path=ppt/slides/_rels/slide103.xml.rels><?xml version="1.0" encoding="UTF-8" standalone="yes"?>
<Relationships xmlns="http://schemas.openxmlformats.org/package/2006/relationships"><Relationship Id="rId3" Type="http://schemas.openxmlformats.org/officeDocument/2006/relationships/slide" Target="slide4.xml"/><Relationship Id="rId2" Type="http://schemas.openxmlformats.org/officeDocument/2006/relationships/notesSlide" Target="../notesSlides/notesSlide100.xml"/><Relationship Id="rId1" Type="http://schemas.openxmlformats.org/officeDocument/2006/relationships/slideLayout" Target="../slideLayouts/slideLayout7.xml"/><Relationship Id="rId4" Type="http://schemas.openxmlformats.org/officeDocument/2006/relationships/slide" Target="slide77.xml"/></Relationships>
</file>

<file path=ppt/slides/_rels/slide104.xml.rels><?xml version="1.0" encoding="UTF-8" standalone="yes"?>
<Relationships xmlns="http://schemas.openxmlformats.org/package/2006/relationships"><Relationship Id="rId3" Type="http://schemas.openxmlformats.org/officeDocument/2006/relationships/slide" Target="slide4.xml"/><Relationship Id="rId2" Type="http://schemas.openxmlformats.org/officeDocument/2006/relationships/notesSlide" Target="../notesSlides/notesSlide101.xml"/><Relationship Id="rId1" Type="http://schemas.openxmlformats.org/officeDocument/2006/relationships/slideLayout" Target="../slideLayouts/slideLayout7.xml"/><Relationship Id="rId4" Type="http://schemas.openxmlformats.org/officeDocument/2006/relationships/slide" Target="slide77.xml"/></Relationships>
</file>

<file path=ppt/slides/_rels/slide105.xml.rels><?xml version="1.0" encoding="UTF-8" standalone="yes"?>
<Relationships xmlns="http://schemas.openxmlformats.org/package/2006/relationships"><Relationship Id="rId8" Type="http://schemas.openxmlformats.org/officeDocument/2006/relationships/slide" Target="slide113.xml"/><Relationship Id="rId3" Type="http://schemas.openxmlformats.org/officeDocument/2006/relationships/slide" Target="slide106.xml"/><Relationship Id="rId7" Type="http://schemas.openxmlformats.org/officeDocument/2006/relationships/slide" Target="slide112.xml"/><Relationship Id="rId12" Type="http://schemas.openxmlformats.org/officeDocument/2006/relationships/slide" Target="slide4.xml"/><Relationship Id="rId2" Type="http://schemas.openxmlformats.org/officeDocument/2006/relationships/notesSlide" Target="../notesSlides/notesSlide102.xml"/><Relationship Id="rId1" Type="http://schemas.openxmlformats.org/officeDocument/2006/relationships/slideLayout" Target="../slideLayouts/slideLayout6.xml"/><Relationship Id="rId6" Type="http://schemas.openxmlformats.org/officeDocument/2006/relationships/slide" Target="slide111.xml"/><Relationship Id="rId11" Type="http://schemas.openxmlformats.org/officeDocument/2006/relationships/slide" Target="slide77.xml"/><Relationship Id="rId5" Type="http://schemas.openxmlformats.org/officeDocument/2006/relationships/slide" Target="slide110.xml"/><Relationship Id="rId10" Type="http://schemas.openxmlformats.org/officeDocument/2006/relationships/slide" Target="slide109.xml"/><Relationship Id="rId4" Type="http://schemas.openxmlformats.org/officeDocument/2006/relationships/slide" Target="slide107.xml"/><Relationship Id="rId9" Type="http://schemas.openxmlformats.org/officeDocument/2006/relationships/slide" Target="slide108.xml"/></Relationships>
</file>

<file path=ppt/slides/_rels/slide106.xml.rels><?xml version="1.0" encoding="UTF-8" standalone="yes"?>
<Relationships xmlns="http://schemas.openxmlformats.org/package/2006/relationships"><Relationship Id="rId3" Type="http://schemas.openxmlformats.org/officeDocument/2006/relationships/slide" Target="slide114.xml"/><Relationship Id="rId2" Type="http://schemas.openxmlformats.org/officeDocument/2006/relationships/notesSlide" Target="../notesSlides/notesSlide103.xml"/><Relationship Id="rId1" Type="http://schemas.openxmlformats.org/officeDocument/2006/relationships/slideLayout" Target="../slideLayouts/slideLayout7.xml"/></Relationships>
</file>

<file path=ppt/slides/_rels/slide107.xml.rels><?xml version="1.0" encoding="UTF-8" standalone="yes"?>
<Relationships xmlns="http://schemas.openxmlformats.org/package/2006/relationships"><Relationship Id="rId3" Type="http://schemas.openxmlformats.org/officeDocument/2006/relationships/slide" Target="slide115.xml"/><Relationship Id="rId2" Type="http://schemas.openxmlformats.org/officeDocument/2006/relationships/notesSlide" Target="../notesSlides/notesSlide104.xml"/><Relationship Id="rId1" Type="http://schemas.openxmlformats.org/officeDocument/2006/relationships/slideLayout" Target="../slideLayouts/slideLayout7.xml"/></Relationships>
</file>

<file path=ppt/slides/_rels/slide108.xml.rels><?xml version="1.0" encoding="UTF-8" standalone="yes"?>
<Relationships xmlns="http://schemas.openxmlformats.org/package/2006/relationships"><Relationship Id="rId3" Type="http://schemas.openxmlformats.org/officeDocument/2006/relationships/slide" Target="slide116.xml"/><Relationship Id="rId2" Type="http://schemas.openxmlformats.org/officeDocument/2006/relationships/notesSlide" Target="../notesSlides/notesSlide105.xml"/><Relationship Id="rId1" Type="http://schemas.openxmlformats.org/officeDocument/2006/relationships/slideLayout" Target="../slideLayouts/slideLayout7.xml"/></Relationships>
</file>

<file path=ppt/slides/_rels/slide109.xml.rels><?xml version="1.0" encoding="UTF-8" standalone="yes"?>
<Relationships xmlns="http://schemas.openxmlformats.org/package/2006/relationships"><Relationship Id="rId3" Type="http://schemas.openxmlformats.org/officeDocument/2006/relationships/slide" Target="slide117.xml"/><Relationship Id="rId2" Type="http://schemas.openxmlformats.org/officeDocument/2006/relationships/notesSlide" Target="../notesSlides/notesSlide106.xml"/><Relationship Id="rId1" Type="http://schemas.openxmlformats.org/officeDocument/2006/relationships/slideLayout" Target="../slideLayouts/slideLayout7.xml"/></Relationships>
</file>

<file path=ppt/slides/_rels/slide110.xml.rels><?xml version="1.0" encoding="UTF-8" standalone="yes"?>
<Relationships xmlns="http://schemas.openxmlformats.org/package/2006/relationships"><Relationship Id="rId3" Type="http://schemas.openxmlformats.org/officeDocument/2006/relationships/slide" Target="slide118.xml"/><Relationship Id="rId2" Type="http://schemas.openxmlformats.org/officeDocument/2006/relationships/notesSlide" Target="../notesSlides/notesSlide107.xml"/><Relationship Id="rId1" Type="http://schemas.openxmlformats.org/officeDocument/2006/relationships/slideLayout" Target="../slideLayouts/slideLayout7.xml"/></Relationships>
</file>

<file path=ppt/slides/_rels/slide111.xml.rels><?xml version="1.0" encoding="UTF-8" standalone="yes"?>
<Relationships xmlns="http://schemas.openxmlformats.org/package/2006/relationships"><Relationship Id="rId3" Type="http://schemas.openxmlformats.org/officeDocument/2006/relationships/slide" Target="slide119.xml"/><Relationship Id="rId2" Type="http://schemas.openxmlformats.org/officeDocument/2006/relationships/notesSlide" Target="../notesSlides/notesSlide108.xml"/><Relationship Id="rId1" Type="http://schemas.openxmlformats.org/officeDocument/2006/relationships/slideLayout" Target="../slideLayouts/slideLayout7.xml"/></Relationships>
</file>

<file path=ppt/slides/_rels/slide112.xml.rels><?xml version="1.0" encoding="UTF-8" standalone="yes"?>
<Relationships xmlns="http://schemas.openxmlformats.org/package/2006/relationships"><Relationship Id="rId3" Type="http://schemas.openxmlformats.org/officeDocument/2006/relationships/slide" Target="slide120.xml"/><Relationship Id="rId2" Type="http://schemas.openxmlformats.org/officeDocument/2006/relationships/notesSlide" Target="../notesSlides/notesSlide109.xml"/><Relationship Id="rId1" Type="http://schemas.openxmlformats.org/officeDocument/2006/relationships/slideLayout" Target="../slideLayouts/slideLayout7.xml"/></Relationships>
</file>

<file path=ppt/slides/_rels/slide113.xml.rels><?xml version="1.0" encoding="UTF-8" standalone="yes"?>
<Relationships xmlns="http://schemas.openxmlformats.org/package/2006/relationships"><Relationship Id="rId3" Type="http://schemas.openxmlformats.org/officeDocument/2006/relationships/slide" Target="slide121.xml"/><Relationship Id="rId2" Type="http://schemas.openxmlformats.org/officeDocument/2006/relationships/notesSlide" Target="../notesSlides/notesSlide110.xml"/><Relationship Id="rId1" Type="http://schemas.openxmlformats.org/officeDocument/2006/relationships/slideLayout" Target="../slideLayouts/slideLayout7.xml"/></Relationships>
</file>

<file path=ppt/slides/_rels/slide114.xml.rels><?xml version="1.0" encoding="UTF-8" standalone="yes"?>
<Relationships xmlns="http://schemas.openxmlformats.org/package/2006/relationships"><Relationship Id="rId3" Type="http://schemas.openxmlformats.org/officeDocument/2006/relationships/slide" Target="slide77.xml"/><Relationship Id="rId2" Type="http://schemas.openxmlformats.org/officeDocument/2006/relationships/notesSlide" Target="../notesSlides/notesSlide111.xml"/><Relationship Id="rId1" Type="http://schemas.openxmlformats.org/officeDocument/2006/relationships/slideLayout" Target="../slideLayouts/slideLayout7.xml"/><Relationship Id="rId4" Type="http://schemas.openxmlformats.org/officeDocument/2006/relationships/slide" Target="slide4.xml"/></Relationships>
</file>

<file path=ppt/slides/_rels/slide115.xml.rels><?xml version="1.0" encoding="UTF-8" standalone="yes"?>
<Relationships xmlns="http://schemas.openxmlformats.org/package/2006/relationships"><Relationship Id="rId3" Type="http://schemas.openxmlformats.org/officeDocument/2006/relationships/slide" Target="slide77.xml"/><Relationship Id="rId2" Type="http://schemas.openxmlformats.org/officeDocument/2006/relationships/notesSlide" Target="../notesSlides/notesSlide112.xml"/><Relationship Id="rId1" Type="http://schemas.openxmlformats.org/officeDocument/2006/relationships/slideLayout" Target="../slideLayouts/slideLayout7.xml"/><Relationship Id="rId4" Type="http://schemas.openxmlformats.org/officeDocument/2006/relationships/slide" Target="slide4.xml"/></Relationships>
</file>

<file path=ppt/slides/_rels/slide116.xml.rels><?xml version="1.0" encoding="UTF-8" standalone="yes"?>
<Relationships xmlns="http://schemas.openxmlformats.org/package/2006/relationships"><Relationship Id="rId3" Type="http://schemas.openxmlformats.org/officeDocument/2006/relationships/slide" Target="slide77.xml"/><Relationship Id="rId2" Type="http://schemas.openxmlformats.org/officeDocument/2006/relationships/notesSlide" Target="../notesSlides/notesSlide113.xml"/><Relationship Id="rId1" Type="http://schemas.openxmlformats.org/officeDocument/2006/relationships/slideLayout" Target="../slideLayouts/slideLayout7.xml"/><Relationship Id="rId4" Type="http://schemas.openxmlformats.org/officeDocument/2006/relationships/slide" Target="slide4.xml"/></Relationships>
</file>

<file path=ppt/slides/_rels/slide117.xml.rels><?xml version="1.0" encoding="UTF-8" standalone="yes"?>
<Relationships xmlns="http://schemas.openxmlformats.org/package/2006/relationships"><Relationship Id="rId3" Type="http://schemas.openxmlformats.org/officeDocument/2006/relationships/slide" Target="slide77.xml"/><Relationship Id="rId2" Type="http://schemas.openxmlformats.org/officeDocument/2006/relationships/notesSlide" Target="../notesSlides/notesSlide114.xml"/><Relationship Id="rId1" Type="http://schemas.openxmlformats.org/officeDocument/2006/relationships/slideLayout" Target="../slideLayouts/slideLayout7.xml"/><Relationship Id="rId4" Type="http://schemas.openxmlformats.org/officeDocument/2006/relationships/slide" Target="slide4.xml"/></Relationships>
</file>

<file path=ppt/slides/_rels/slide118.xml.rels><?xml version="1.0" encoding="UTF-8" standalone="yes"?>
<Relationships xmlns="http://schemas.openxmlformats.org/package/2006/relationships"><Relationship Id="rId3" Type="http://schemas.openxmlformats.org/officeDocument/2006/relationships/slide" Target="slide77.xml"/><Relationship Id="rId2" Type="http://schemas.openxmlformats.org/officeDocument/2006/relationships/notesSlide" Target="../notesSlides/notesSlide115.xml"/><Relationship Id="rId1" Type="http://schemas.openxmlformats.org/officeDocument/2006/relationships/slideLayout" Target="../slideLayouts/slideLayout7.xml"/><Relationship Id="rId4" Type="http://schemas.openxmlformats.org/officeDocument/2006/relationships/slide" Target="slide4.xml"/></Relationships>
</file>

<file path=ppt/slides/_rels/slide119.xml.rels><?xml version="1.0" encoding="UTF-8" standalone="yes"?>
<Relationships xmlns="http://schemas.openxmlformats.org/package/2006/relationships"><Relationship Id="rId3" Type="http://schemas.openxmlformats.org/officeDocument/2006/relationships/slide" Target="slide77.xml"/><Relationship Id="rId2" Type="http://schemas.openxmlformats.org/officeDocument/2006/relationships/notesSlide" Target="../notesSlides/notesSlide116.xml"/><Relationship Id="rId1" Type="http://schemas.openxmlformats.org/officeDocument/2006/relationships/slideLayout" Target="../slideLayouts/slideLayout7.xml"/><Relationship Id="rId4" Type="http://schemas.openxmlformats.org/officeDocument/2006/relationships/slide" Target="slide4.xml"/></Relationships>
</file>

<file path=ppt/slides/_rels/slide120.xml.rels><?xml version="1.0" encoding="UTF-8" standalone="yes"?>
<Relationships xmlns="http://schemas.openxmlformats.org/package/2006/relationships"><Relationship Id="rId3" Type="http://schemas.openxmlformats.org/officeDocument/2006/relationships/slide" Target="slide77.xml"/><Relationship Id="rId2" Type="http://schemas.openxmlformats.org/officeDocument/2006/relationships/notesSlide" Target="../notesSlides/notesSlide117.xml"/><Relationship Id="rId1" Type="http://schemas.openxmlformats.org/officeDocument/2006/relationships/slideLayout" Target="../slideLayouts/slideLayout7.xml"/><Relationship Id="rId4" Type="http://schemas.openxmlformats.org/officeDocument/2006/relationships/slide" Target="slide4.xml"/></Relationships>
</file>

<file path=ppt/slides/_rels/slide121.xml.rels><?xml version="1.0" encoding="UTF-8" standalone="yes"?>
<Relationships xmlns="http://schemas.openxmlformats.org/package/2006/relationships"><Relationship Id="rId3" Type="http://schemas.openxmlformats.org/officeDocument/2006/relationships/slide" Target="slide77.xml"/><Relationship Id="rId2" Type="http://schemas.openxmlformats.org/officeDocument/2006/relationships/notesSlide" Target="../notesSlides/notesSlide118.xml"/><Relationship Id="rId1" Type="http://schemas.openxmlformats.org/officeDocument/2006/relationships/slideLayout" Target="../slideLayouts/slideLayout7.xml"/><Relationship Id="rId4" Type="http://schemas.openxmlformats.org/officeDocument/2006/relationships/slide" Target="slide4.xml"/></Relationships>
</file>

<file path=ppt/slides/_rels/slide122.xml.rels><?xml version="1.0" encoding="UTF-8" standalone="yes"?>
<Relationships xmlns="http://schemas.openxmlformats.org/package/2006/relationships"><Relationship Id="rId3" Type="http://schemas.openxmlformats.org/officeDocument/2006/relationships/slide" Target="slide4.xml"/><Relationship Id="rId2" Type="http://schemas.openxmlformats.org/officeDocument/2006/relationships/notesSlide" Target="../notesSlides/notesSlide119.xml"/><Relationship Id="rId1" Type="http://schemas.openxmlformats.org/officeDocument/2006/relationships/slideLayout" Target="../slideLayouts/slideLayout2.xml"/></Relationships>
</file>

<file path=ppt/slides/_rels/slide1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ctrTitle"/>
          </p:nvPr>
        </p:nvSpPr>
        <p:spPr>
          <a:xfrm>
            <a:off x="1799691" y="1844824"/>
            <a:ext cx="5544616" cy="1008112"/>
          </a:xfrm>
        </p:spPr>
        <p:txBody>
          <a:bodyPr>
            <a:normAutofit/>
          </a:bodyPr>
          <a:lstStyle/>
          <a:p>
            <a:pPr lvl="0"/>
            <a:r>
              <a:rPr lang="cs-CZ" sz="2800" dirty="0" smtClean="0"/>
              <a:t>Základní </a:t>
            </a:r>
            <a:r>
              <a:rPr lang="cs-CZ" sz="2800" dirty="0"/>
              <a:t>škola a Mateřská škola Bílá Třemešná, okres Trutnov</a:t>
            </a:r>
            <a:endParaRPr lang="cs-CZ" sz="2800" b="1" dirty="0"/>
          </a:p>
        </p:txBody>
      </p:sp>
      <p:graphicFrame>
        <p:nvGraphicFramePr>
          <p:cNvPr id="6" name="Diagram 5"/>
          <p:cNvGraphicFramePr/>
          <p:nvPr>
            <p:extLst>
              <p:ext uri="{D42A27DB-BD31-4B8C-83A1-F6EECF244321}">
                <p14:modId xmlns="" xmlns:p14="http://schemas.microsoft.com/office/powerpoint/2010/main" val="2973920029"/>
              </p:ext>
            </p:extLst>
          </p:nvPr>
        </p:nvGraphicFramePr>
        <p:xfrm>
          <a:off x="1403648" y="3284984"/>
          <a:ext cx="6192688" cy="316835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1026" name="Picture 2" descr="C:\Users\boh\Documents\Práce\Dumy\Zakladni_logolink_OPVK (ESF, EU, MSMT, OP VK)\01_Zakladni_logolink_horizontalni_cz\OPVK_hor_zakladni_logolink_RGB_cz.jpg"/>
          <p:cNvPicPr>
            <a:picLocks noChangeAspect="1" noChangeArrowheads="1"/>
          </p:cNvPicPr>
          <p:nvPr/>
        </p:nvPicPr>
        <p:blipFill>
          <a:blip r:embed="rId7" cstate="print">
            <a:extLst>
              <a:ext uri="{28A0092B-C50C-407E-A947-70E740481C1C}">
                <a14:useLocalDpi xmlns="" xmlns:a14="http://schemas.microsoft.com/office/drawing/2010/main" val="0"/>
              </a:ext>
            </a:extLst>
          </a:blip>
          <a:srcRect/>
          <a:stretch>
            <a:fillRect/>
          </a:stretch>
        </p:blipFill>
        <p:spPr bwMode="auto">
          <a:xfrm>
            <a:off x="1691481" y="476672"/>
            <a:ext cx="5761037" cy="1258887"/>
          </a:xfrm>
          <a:prstGeom prst="rect">
            <a:avLst/>
          </a:prstGeom>
          <a:noFill/>
          <a:extLst>
            <a:ext uri="{909E8E84-426E-40DD-AFC4-6F175D3DCCD1}">
              <a14:hiddenFill xmlns="" xmlns:a14="http://schemas.microsoft.com/office/drawing/2010/main">
                <a:solidFill>
                  <a:srgbClr val="FFFFFF"/>
                </a:solidFill>
              </a14:hiddenFill>
            </a:ext>
          </a:extLst>
        </p:spPr>
      </p:pic>
      <p:sp>
        <p:nvSpPr>
          <p:cNvPr id="3" name="TextovéPole 2"/>
          <p:cNvSpPr txBox="1"/>
          <p:nvPr/>
        </p:nvSpPr>
        <p:spPr>
          <a:xfrm>
            <a:off x="1691481" y="2956302"/>
            <a:ext cx="5761037" cy="461665"/>
          </a:xfrm>
          <a:prstGeom prst="rect">
            <a:avLst/>
          </a:prstGeom>
          <a:noFill/>
        </p:spPr>
        <p:txBody>
          <a:bodyPr wrap="square" rtlCol="0">
            <a:spAutoFit/>
          </a:bodyPr>
          <a:lstStyle/>
          <a:p>
            <a:pPr algn="ctr"/>
            <a:r>
              <a:rPr lang="cs-CZ" sz="2400" dirty="0">
                <a:solidFill>
                  <a:schemeClr val="bg1"/>
                </a:solidFill>
              </a:rPr>
              <a:t>Škola pro 21. století</a:t>
            </a:r>
          </a:p>
        </p:txBody>
      </p:sp>
    </p:spTree>
    <p:extLst>
      <p:ext uri="{BB962C8B-B14F-4D97-AF65-F5344CB8AC3E}">
        <p14:creationId xmlns="" xmlns:p14="http://schemas.microsoft.com/office/powerpoint/2010/main" val="736223832"/>
      </p:ext>
    </p:extLst>
  </p:cSld>
  <p:clrMapOvr>
    <a:masterClrMapping/>
  </p:clrMapOvr>
  <p:transition spd="slow">
    <p:wip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2" presetClass="entr" presetSubtype="4" fill="hold" grpId="0" nodeType="after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wipe(down)">
                                      <p:cBhvr>
                                        <p:cTn id="7" dur="10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6" grpId="0">
        <p:bldAsOne/>
      </p:bldGraphic>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sah 1"/>
          <p:cNvSpPr>
            <a:spLocks noGrp="1"/>
          </p:cNvSpPr>
          <p:nvPr>
            <p:ph idx="1"/>
          </p:nvPr>
        </p:nvSpPr>
        <p:spPr>
          <a:xfrm>
            <a:off x="539552" y="1556792"/>
            <a:ext cx="8352928" cy="4569371"/>
          </a:xfrm>
        </p:spPr>
        <p:txBody>
          <a:bodyPr/>
          <a:lstStyle/>
          <a:p>
            <a:pPr>
              <a:buNone/>
              <a:defRPr/>
            </a:pPr>
            <a:r>
              <a:rPr lang="cs-CZ" dirty="0" smtClean="0">
                <a:solidFill>
                  <a:schemeClr val="tx1"/>
                </a:solidFill>
                <a:latin typeface="Times New Roman" pitchFamily="18" charset="0"/>
                <a:cs typeface="Times New Roman" pitchFamily="18" charset="0"/>
              </a:rPr>
              <a:t>předmět: dějepis</a:t>
            </a:r>
          </a:p>
          <a:p>
            <a:pPr>
              <a:buNone/>
              <a:defRPr/>
            </a:pPr>
            <a:r>
              <a:rPr lang="cs-CZ" dirty="0" smtClean="0">
                <a:solidFill>
                  <a:schemeClr val="tx1"/>
                </a:solidFill>
                <a:latin typeface="Times New Roman" pitchFamily="18" charset="0"/>
                <a:cs typeface="Times New Roman" pitchFamily="18" charset="0"/>
              </a:rPr>
              <a:t>věková skupina: osmý ročník</a:t>
            </a:r>
          </a:p>
          <a:p>
            <a:pPr>
              <a:buNone/>
              <a:defRPr/>
            </a:pPr>
            <a:r>
              <a:rPr lang="cs-CZ" dirty="0" smtClean="0">
                <a:solidFill>
                  <a:schemeClr val="tx1"/>
                </a:solidFill>
                <a:latin typeface="Times New Roman" pitchFamily="18" charset="0"/>
                <a:cs typeface="Times New Roman" pitchFamily="18" charset="0"/>
              </a:rPr>
              <a:t>časový fond: 20 min </a:t>
            </a:r>
          </a:p>
          <a:p>
            <a:pPr>
              <a:buNone/>
              <a:defRPr/>
            </a:pPr>
            <a:r>
              <a:rPr lang="cs-CZ" dirty="0" smtClean="0">
                <a:solidFill>
                  <a:schemeClr val="tx1"/>
                </a:solidFill>
                <a:latin typeface="Times New Roman" pitchFamily="18" charset="0"/>
                <a:cs typeface="Times New Roman" pitchFamily="18" charset="0"/>
              </a:rPr>
              <a:t>fáze hodiny: opakování látky z probraného tématu k písemce</a:t>
            </a:r>
          </a:p>
          <a:p>
            <a:pPr>
              <a:buNone/>
              <a:defRPr/>
            </a:pPr>
            <a:r>
              <a:rPr lang="cs-CZ" dirty="0" smtClean="0">
                <a:solidFill>
                  <a:schemeClr val="tx1"/>
                </a:solidFill>
                <a:latin typeface="Times New Roman" pitchFamily="18" charset="0"/>
                <a:cs typeface="Times New Roman" pitchFamily="18" charset="0"/>
              </a:rPr>
              <a:t>počet pracovních stran: 118</a:t>
            </a:r>
          </a:p>
          <a:p>
            <a:pPr marL="0" indent="0">
              <a:buNone/>
              <a:defRPr/>
            </a:pPr>
            <a:r>
              <a:rPr lang="cs-CZ" dirty="0" smtClean="0">
                <a:solidFill>
                  <a:schemeClr val="tx1"/>
                </a:solidFill>
                <a:latin typeface="Times New Roman" pitchFamily="18" charset="0"/>
                <a:cs typeface="Times New Roman" pitchFamily="18" charset="0"/>
              </a:rPr>
              <a:t>Materiál je určen k interaktivní výuce. Žáci inovativním způsobem vyhledávají a zpracovávají informace pomocí internetu, interaktivní tabule a </a:t>
            </a:r>
            <a:r>
              <a:rPr lang="cs-CZ" dirty="0" err="1" smtClean="0">
                <a:solidFill>
                  <a:schemeClr val="tx1"/>
                </a:solidFill>
                <a:latin typeface="Times New Roman" pitchFamily="18" charset="0"/>
                <a:cs typeface="Times New Roman" pitchFamily="18" charset="0"/>
              </a:rPr>
              <a:t>powerpointové</a:t>
            </a:r>
            <a:r>
              <a:rPr lang="cs-CZ" dirty="0" smtClean="0">
                <a:solidFill>
                  <a:schemeClr val="tx1"/>
                </a:solidFill>
                <a:latin typeface="Times New Roman" pitchFamily="18" charset="0"/>
                <a:cs typeface="Times New Roman" pitchFamily="18" charset="0"/>
              </a:rPr>
              <a:t> prezentace.   </a:t>
            </a:r>
          </a:p>
          <a:p>
            <a:endParaRPr lang="cs-CZ" dirty="0"/>
          </a:p>
        </p:txBody>
      </p:sp>
      <p:sp>
        <p:nvSpPr>
          <p:cNvPr id="3" name="Nadpis 2"/>
          <p:cNvSpPr>
            <a:spLocks noGrp="1"/>
          </p:cNvSpPr>
          <p:nvPr>
            <p:ph type="title"/>
          </p:nvPr>
        </p:nvSpPr>
        <p:spPr/>
        <p:txBody>
          <a:bodyPr/>
          <a:lstStyle/>
          <a:p>
            <a:r>
              <a:rPr lang="cs-CZ" b="1" dirty="0" smtClean="0">
                <a:solidFill>
                  <a:schemeClr val="tx1"/>
                </a:solidFill>
              </a:rPr>
              <a:t>Anotace</a:t>
            </a:r>
            <a:endParaRPr lang="cs-CZ" b="1" dirty="0">
              <a:solidFill>
                <a:schemeClr val="tx1"/>
              </a:solidFill>
            </a:endParaRPr>
          </a:p>
        </p:txBody>
      </p:sp>
    </p:spTree>
  </p:cSld>
  <p:clrMapOvr>
    <a:masterClrMapping/>
  </p:clrMapOvr>
  <p:transition spd="med">
    <p:fade/>
  </p:transition>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b="1" dirty="0" smtClean="0">
                <a:solidFill>
                  <a:schemeClr val="tx1"/>
                </a:solidFill>
              </a:rPr>
              <a:t>Anotace ke hře</a:t>
            </a:r>
            <a:endParaRPr lang="cs-CZ" b="1" dirty="0">
              <a:solidFill>
                <a:schemeClr val="tx1"/>
              </a:solidFill>
            </a:endParaRPr>
          </a:p>
        </p:txBody>
      </p:sp>
      <p:sp>
        <p:nvSpPr>
          <p:cNvPr id="3" name="Zástupný symbol pro obsah 2"/>
          <p:cNvSpPr>
            <a:spLocks noGrp="1"/>
          </p:cNvSpPr>
          <p:nvPr>
            <p:ph idx="1"/>
          </p:nvPr>
        </p:nvSpPr>
        <p:spPr>
          <a:xfrm>
            <a:off x="539552" y="1700808"/>
            <a:ext cx="7740848" cy="4425355"/>
          </a:xfrm>
        </p:spPr>
        <p:txBody>
          <a:bodyPr/>
          <a:lstStyle/>
          <a:p>
            <a:pPr marL="0" indent="0" algn="just">
              <a:buNone/>
            </a:pPr>
            <a:r>
              <a:rPr lang="cs-CZ" b="1" dirty="0" smtClean="0">
                <a:solidFill>
                  <a:schemeClr val="tx1"/>
                </a:solidFill>
                <a:latin typeface="Times New Roman" pitchFamily="18" charset="0"/>
                <a:cs typeface="Times New Roman" pitchFamily="18" charset="0"/>
              </a:rPr>
              <a:t>Jedná se o soutěž AZ kvíz. Třída je rozdělena do dvou vzájemně soupeřících skupin. Obě skupiny si zvolí kapitány, kteří si ,,střihnou“. Vítěz jako první vybírá políčko. Kliknutím na vybrané políčko se zobrazí otázka. Skupina má deset vteřin na její zodpovězení. Pokud stihne limit a odpoví správně, zabarví se políčko barvou vybranou toto skupinou. V opačném případě má prostor soupeř. Pokud ani on neví, otázka propadá a bude se o ni v případě zájmu losovat. Takto se střídají obě skupiny a postupně i všichni její členové. Nápověda spoluhráčů není povolena. Cílem hry je propojení všech tří stran hracího plánu jednou barvou jedné skupiny.</a:t>
            </a:r>
            <a:endParaRPr lang="cs-CZ" b="1" dirty="0" smtClean="0">
              <a:solidFill>
                <a:schemeClr val="tx1"/>
              </a:solidFill>
            </a:endParaRPr>
          </a:p>
          <a:p>
            <a:endParaRPr lang="cs-CZ" dirty="0"/>
          </a:p>
        </p:txBody>
      </p:sp>
    </p:spTree>
  </p:cSld>
  <p:clrMapOvr>
    <a:masterClrMapping/>
  </p:clrMapOvr>
  <p:transition spd="med">
    <p:fade/>
  </p:transition>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2" name="Elipsa 41">
            <a:hlinkClick r:id="rId3" action="ppaction://hlinksldjump"/>
          </p:cNvPr>
          <p:cNvSpPr/>
          <p:nvPr/>
        </p:nvSpPr>
        <p:spPr>
          <a:xfrm>
            <a:off x="4427538" y="692150"/>
            <a:ext cx="144462" cy="144463"/>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endParaRPr lang="cs-CZ"/>
          </a:p>
        </p:txBody>
      </p:sp>
      <p:sp>
        <p:nvSpPr>
          <p:cNvPr id="67" name="AutoShape 333">
            <a:hlinkClick r:id="rId4" action="ppaction://hlinksldjump"/>
          </p:cNvPr>
          <p:cNvSpPr>
            <a:spLocks noChangeArrowheads="1"/>
          </p:cNvSpPr>
          <p:nvPr/>
        </p:nvSpPr>
        <p:spPr bwMode="auto">
          <a:xfrm rot="-5400000">
            <a:off x="3733881" y="2538927"/>
            <a:ext cx="809614" cy="717552"/>
          </a:xfrm>
          <a:prstGeom prst="hexagon">
            <a:avLst>
              <a:gd name="adj" fmla="val 29128"/>
              <a:gd name="vf" fmla="val 115470"/>
            </a:avLst>
          </a:prstGeom>
          <a:solidFill>
            <a:schemeClr val="tx2">
              <a:lumMod val="60000"/>
              <a:lumOff val="40000"/>
            </a:schemeClr>
          </a:solidFill>
          <a:ln w="25400">
            <a:solidFill>
              <a:schemeClr val="tx2">
                <a:lumMod val="75000"/>
              </a:schemeClr>
            </a:solidFill>
            <a:miter lim="800000"/>
            <a:headEnd/>
            <a:tailEnd/>
          </a:ln>
        </p:spPr>
        <p:txBody>
          <a:bodyPr rot="10800000" wrap="none" lIns="36000" tIns="180000" anchor="ctr">
            <a:scene3d>
              <a:camera prst="orthographicFront">
                <a:rot lat="0" lon="0" rev="5400000"/>
              </a:camera>
              <a:lightRig rig="threePt" dir="t"/>
            </a:scene3d>
          </a:bodyPr>
          <a:lstStyle/>
          <a:p>
            <a:pPr algn="ctr" fontAlgn="auto">
              <a:spcBef>
                <a:spcPts val="0"/>
              </a:spcBef>
              <a:spcAft>
                <a:spcPts val="0"/>
              </a:spcAft>
              <a:defRPr/>
            </a:pPr>
            <a:r>
              <a:rPr lang="cs-CZ" sz="3200" dirty="0">
                <a:latin typeface="Arial Black" pitchFamily="34" charset="0"/>
                <a:cs typeface="+mn-cs"/>
              </a:rPr>
              <a:t>8</a:t>
            </a:r>
            <a:endParaRPr lang="en-US" sz="3200" dirty="0">
              <a:latin typeface="Arial Black" pitchFamily="34" charset="0"/>
              <a:cs typeface="+mn-cs"/>
            </a:endParaRPr>
          </a:p>
        </p:txBody>
      </p:sp>
      <p:sp>
        <p:nvSpPr>
          <p:cNvPr id="279885" name="AutoShape 333">
            <a:hlinkClick r:id="rId5" action="ppaction://hlinksldjump"/>
          </p:cNvPr>
          <p:cNvSpPr>
            <a:spLocks noChangeArrowheads="1"/>
          </p:cNvSpPr>
          <p:nvPr/>
        </p:nvSpPr>
        <p:spPr bwMode="auto">
          <a:xfrm rot="-5400000">
            <a:off x="4093921" y="594711"/>
            <a:ext cx="809614" cy="717552"/>
          </a:xfrm>
          <a:prstGeom prst="hexagon">
            <a:avLst>
              <a:gd name="adj" fmla="val 29128"/>
              <a:gd name="vf" fmla="val 115470"/>
            </a:avLst>
          </a:prstGeom>
          <a:solidFill>
            <a:schemeClr val="tx2">
              <a:lumMod val="60000"/>
              <a:lumOff val="40000"/>
            </a:schemeClr>
          </a:solidFill>
          <a:ln w="25400">
            <a:solidFill>
              <a:schemeClr val="tx2">
                <a:lumMod val="75000"/>
              </a:schemeClr>
            </a:solidFill>
            <a:miter lim="800000"/>
            <a:headEnd/>
            <a:tailEnd/>
          </a:ln>
        </p:spPr>
        <p:txBody>
          <a:bodyPr rot="10800000" wrap="none" lIns="72000" tIns="144000" anchor="ctr">
            <a:scene3d>
              <a:camera prst="perspectiveFront">
                <a:rot lat="0" lon="0" rev="5400000"/>
              </a:camera>
              <a:lightRig rig="threePt" dir="t"/>
            </a:scene3d>
          </a:bodyPr>
          <a:lstStyle/>
          <a:p>
            <a:pPr fontAlgn="auto">
              <a:spcBef>
                <a:spcPts val="0"/>
              </a:spcBef>
              <a:spcAft>
                <a:spcPts val="0"/>
              </a:spcAft>
              <a:defRPr/>
            </a:pPr>
            <a:r>
              <a:rPr lang="cs-CZ" sz="3200" dirty="0">
                <a:ln w="18415" cmpd="sng">
                  <a:noFill/>
                  <a:prstDash val="solid"/>
                </a:ln>
                <a:latin typeface="Arial Black" pitchFamily="34" charset="0"/>
                <a:cs typeface="+mn-cs"/>
              </a:rPr>
              <a:t>1</a:t>
            </a:r>
            <a:endParaRPr lang="en-US" sz="3200" dirty="0">
              <a:ln w="18415" cmpd="sng">
                <a:noFill/>
                <a:prstDash val="solid"/>
              </a:ln>
              <a:latin typeface="Arial Black" pitchFamily="34" charset="0"/>
              <a:cs typeface="+mn-cs"/>
            </a:endParaRPr>
          </a:p>
        </p:txBody>
      </p:sp>
      <p:sp>
        <p:nvSpPr>
          <p:cNvPr id="61" name="AutoShape 333">
            <a:hlinkClick r:id="rId6" action="ppaction://hlinksldjump"/>
          </p:cNvPr>
          <p:cNvSpPr>
            <a:spLocks noChangeArrowheads="1"/>
          </p:cNvSpPr>
          <p:nvPr/>
        </p:nvSpPr>
        <p:spPr bwMode="auto">
          <a:xfrm rot="-5400000">
            <a:off x="3733881" y="1242783"/>
            <a:ext cx="809614" cy="717552"/>
          </a:xfrm>
          <a:prstGeom prst="hexagon">
            <a:avLst>
              <a:gd name="adj" fmla="val 29128"/>
              <a:gd name="vf" fmla="val 115470"/>
            </a:avLst>
          </a:prstGeom>
          <a:solidFill>
            <a:schemeClr val="tx2">
              <a:lumMod val="60000"/>
              <a:lumOff val="40000"/>
            </a:schemeClr>
          </a:solidFill>
          <a:ln w="25400">
            <a:solidFill>
              <a:schemeClr val="tx2">
                <a:lumMod val="75000"/>
              </a:schemeClr>
            </a:solidFill>
            <a:miter lim="800000"/>
            <a:headEnd/>
            <a:tailEnd/>
          </a:ln>
        </p:spPr>
        <p:txBody>
          <a:bodyPr rot="10800000" wrap="none" lIns="0" tIns="144000" anchor="ctr">
            <a:scene3d>
              <a:camera prst="orthographicFront">
                <a:rot lat="0" lon="0" rev="5400000"/>
              </a:camera>
              <a:lightRig rig="threePt" dir="t"/>
            </a:scene3d>
          </a:bodyPr>
          <a:lstStyle/>
          <a:p>
            <a:pPr algn="ctr" fontAlgn="auto">
              <a:spcBef>
                <a:spcPts val="0"/>
              </a:spcBef>
              <a:spcAft>
                <a:spcPts val="0"/>
              </a:spcAft>
              <a:defRPr/>
            </a:pPr>
            <a:r>
              <a:rPr lang="cs-CZ" sz="3200" dirty="0">
                <a:ln w="15875">
                  <a:noFill/>
                </a:ln>
                <a:latin typeface="Arial Black" pitchFamily="34" charset="0"/>
                <a:cs typeface="+mn-cs"/>
              </a:rPr>
              <a:t>2</a:t>
            </a:r>
            <a:endParaRPr lang="en-US" sz="3200" dirty="0">
              <a:ln w="15875">
                <a:noFill/>
              </a:ln>
              <a:latin typeface="Arial Black" pitchFamily="34" charset="0"/>
              <a:cs typeface="+mn-cs"/>
            </a:endParaRPr>
          </a:p>
        </p:txBody>
      </p:sp>
      <p:sp>
        <p:nvSpPr>
          <p:cNvPr id="62" name="AutoShape 333">
            <a:hlinkClick r:id="rId7" action="ppaction://hlinksldjump"/>
          </p:cNvPr>
          <p:cNvSpPr>
            <a:spLocks noChangeArrowheads="1"/>
          </p:cNvSpPr>
          <p:nvPr/>
        </p:nvSpPr>
        <p:spPr bwMode="auto">
          <a:xfrm rot="-5400000">
            <a:off x="4453961" y="1242783"/>
            <a:ext cx="809614" cy="717552"/>
          </a:xfrm>
          <a:prstGeom prst="hexagon">
            <a:avLst>
              <a:gd name="adj" fmla="val 29128"/>
              <a:gd name="vf" fmla="val 115470"/>
            </a:avLst>
          </a:prstGeom>
          <a:solidFill>
            <a:schemeClr val="tx2">
              <a:lumMod val="60000"/>
              <a:lumOff val="40000"/>
            </a:schemeClr>
          </a:solidFill>
          <a:ln w="25400">
            <a:solidFill>
              <a:schemeClr val="tx2">
                <a:lumMod val="75000"/>
              </a:schemeClr>
            </a:solidFill>
            <a:miter lim="800000"/>
            <a:headEnd/>
            <a:tailEnd/>
          </a:ln>
        </p:spPr>
        <p:txBody>
          <a:bodyPr rot="10800000" wrap="none" lIns="0" tIns="180000" anchor="ctr">
            <a:scene3d>
              <a:camera prst="orthographicFront">
                <a:rot lat="0" lon="0" rev="5400000"/>
              </a:camera>
              <a:lightRig rig="threePt" dir="t"/>
            </a:scene3d>
          </a:bodyPr>
          <a:lstStyle/>
          <a:p>
            <a:pPr algn="ctr" fontAlgn="auto">
              <a:spcBef>
                <a:spcPts val="0"/>
              </a:spcBef>
              <a:spcAft>
                <a:spcPts val="0"/>
              </a:spcAft>
              <a:defRPr/>
            </a:pPr>
            <a:r>
              <a:rPr lang="cs-CZ" sz="3200" dirty="0">
                <a:latin typeface="Arial Black" pitchFamily="34" charset="0"/>
                <a:cs typeface="+mn-cs"/>
              </a:rPr>
              <a:t>3</a:t>
            </a:r>
            <a:endParaRPr lang="en-US" sz="3200" dirty="0">
              <a:latin typeface="Arial Black" pitchFamily="34" charset="0"/>
              <a:cs typeface="+mn-cs"/>
            </a:endParaRPr>
          </a:p>
        </p:txBody>
      </p:sp>
      <p:sp>
        <p:nvSpPr>
          <p:cNvPr id="63" name="AutoShape 333">
            <a:hlinkClick r:id="rId8" action="ppaction://hlinksldjump"/>
          </p:cNvPr>
          <p:cNvSpPr>
            <a:spLocks noChangeArrowheads="1"/>
          </p:cNvSpPr>
          <p:nvPr/>
        </p:nvSpPr>
        <p:spPr bwMode="auto">
          <a:xfrm rot="-5400000">
            <a:off x="4093921" y="1890855"/>
            <a:ext cx="809614" cy="717552"/>
          </a:xfrm>
          <a:prstGeom prst="hexagon">
            <a:avLst>
              <a:gd name="adj" fmla="val 29128"/>
              <a:gd name="vf" fmla="val 115470"/>
            </a:avLst>
          </a:prstGeom>
          <a:solidFill>
            <a:schemeClr val="tx2">
              <a:lumMod val="60000"/>
              <a:lumOff val="40000"/>
            </a:schemeClr>
          </a:solidFill>
          <a:ln w="25400">
            <a:solidFill>
              <a:schemeClr val="tx2">
                <a:lumMod val="75000"/>
              </a:schemeClr>
            </a:solidFill>
            <a:miter lim="800000"/>
            <a:headEnd/>
            <a:tailEnd/>
          </a:ln>
        </p:spPr>
        <p:txBody>
          <a:bodyPr rot="10800000" wrap="none" lIns="0" tIns="144000" anchor="ctr">
            <a:scene3d>
              <a:camera prst="orthographicFront">
                <a:rot lat="0" lon="0" rev="5400000"/>
              </a:camera>
              <a:lightRig rig="threePt" dir="t"/>
            </a:scene3d>
          </a:bodyPr>
          <a:lstStyle/>
          <a:p>
            <a:pPr algn="ctr" fontAlgn="auto">
              <a:spcBef>
                <a:spcPts val="0"/>
              </a:spcBef>
              <a:spcAft>
                <a:spcPts val="0"/>
              </a:spcAft>
              <a:defRPr/>
            </a:pPr>
            <a:r>
              <a:rPr lang="cs-CZ" sz="3200" dirty="0">
                <a:latin typeface="Arial Black" pitchFamily="34" charset="0"/>
                <a:cs typeface="+mn-cs"/>
              </a:rPr>
              <a:t>5</a:t>
            </a:r>
            <a:endParaRPr lang="en-US" sz="3200" dirty="0">
              <a:latin typeface="Arial Black" pitchFamily="34" charset="0"/>
              <a:cs typeface="+mn-cs"/>
            </a:endParaRPr>
          </a:p>
        </p:txBody>
      </p:sp>
      <p:sp>
        <p:nvSpPr>
          <p:cNvPr id="64" name="AutoShape 333">
            <a:hlinkClick r:id="rId9" action="ppaction://hlinksldjump"/>
          </p:cNvPr>
          <p:cNvSpPr>
            <a:spLocks noChangeArrowheads="1"/>
          </p:cNvSpPr>
          <p:nvPr/>
        </p:nvSpPr>
        <p:spPr bwMode="auto">
          <a:xfrm rot="-5400000">
            <a:off x="3373841" y="1890855"/>
            <a:ext cx="809614" cy="717552"/>
          </a:xfrm>
          <a:prstGeom prst="hexagon">
            <a:avLst>
              <a:gd name="adj" fmla="val 29128"/>
              <a:gd name="vf" fmla="val 115470"/>
            </a:avLst>
          </a:prstGeom>
          <a:solidFill>
            <a:schemeClr val="tx2">
              <a:lumMod val="60000"/>
              <a:lumOff val="40000"/>
            </a:schemeClr>
          </a:solidFill>
          <a:ln w="25400">
            <a:solidFill>
              <a:schemeClr val="tx2">
                <a:lumMod val="75000"/>
              </a:schemeClr>
            </a:solidFill>
            <a:miter lim="800000"/>
            <a:headEnd/>
            <a:tailEnd/>
          </a:ln>
        </p:spPr>
        <p:txBody>
          <a:bodyPr rot="10800000" wrap="none" lIns="0" tIns="180000" anchor="ctr">
            <a:scene3d>
              <a:camera prst="orthographicFront">
                <a:rot lat="0" lon="0" rev="5400000"/>
              </a:camera>
              <a:lightRig rig="threePt" dir="t"/>
            </a:scene3d>
          </a:bodyPr>
          <a:lstStyle/>
          <a:p>
            <a:pPr algn="ctr" fontAlgn="auto">
              <a:spcBef>
                <a:spcPts val="0"/>
              </a:spcBef>
              <a:spcAft>
                <a:spcPts val="0"/>
              </a:spcAft>
              <a:defRPr/>
            </a:pPr>
            <a:r>
              <a:rPr lang="cs-CZ" sz="3200" dirty="0">
                <a:latin typeface="Arial Black" pitchFamily="34" charset="0"/>
                <a:cs typeface="+mn-cs"/>
              </a:rPr>
              <a:t>4</a:t>
            </a:r>
            <a:endParaRPr lang="en-US" sz="3200" dirty="0">
              <a:latin typeface="Arial Black" pitchFamily="34" charset="0"/>
              <a:cs typeface="+mn-cs"/>
            </a:endParaRPr>
          </a:p>
        </p:txBody>
      </p:sp>
      <p:sp>
        <p:nvSpPr>
          <p:cNvPr id="65" name="AutoShape 333">
            <a:hlinkClick r:id="rId10" action="ppaction://hlinksldjump"/>
          </p:cNvPr>
          <p:cNvSpPr>
            <a:spLocks noChangeArrowheads="1"/>
          </p:cNvSpPr>
          <p:nvPr/>
        </p:nvSpPr>
        <p:spPr bwMode="auto">
          <a:xfrm rot="-5400000">
            <a:off x="4814001" y="1890855"/>
            <a:ext cx="809614" cy="717552"/>
          </a:xfrm>
          <a:prstGeom prst="hexagon">
            <a:avLst>
              <a:gd name="adj" fmla="val 29128"/>
              <a:gd name="vf" fmla="val 115470"/>
            </a:avLst>
          </a:prstGeom>
          <a:solidFill>
            <a:schemeClr val="tx2">
              <a:lumMod val="60000"/>
              <a:lumOff val="40000"/>
            </a:schemeClr>
          </a:solidFill>
          <a:ln w="25400">
            <a:solidFill>
              <a:schemeClr val="tx2">
                <a:lumMod val="75000"/>
              </a:schemeClr>
            </a:solidFill>
            <a:miter lim="800000"/>
            <a:headEnd/>
            <a:tailEnd/>
          </a:ln>
        </p:spPr>
        <p:txBody>
          <a:bodyPr rot="10800000" wrap="none" lIns="0" tIns="144000" anchor="ctr">
            <a:scene3d>
              <a:camera prst="orthographicFront">
                <a:rot lat="0" lon="0" rev="5400000"/>
              </a:camera>
              <a:lightRig rig="threePt" dir="t"/>
            </a:scene3d>
          </a:bodyPr>
          <a:lstStyle/>
          <a:p>
            <a:pPr algn="ctr" fontAlgn="auto">
              <a:spcBef>
                <a:spcPts val="0"/>
              </a:spcBef>
              <a:spcAft>
                <a:spcPts val="0"/>
              </a:spcAft>
              <a:defRPr/>
            </a:pPr>
            <a:r>
              <a:rPr lang="cs-CZ" sz="3200" dirty="0">
                <a:latin typeface="Arial Black" pitchFamily="34" charset="0"/>
                <a:cs typeface="+mn-cs"/>
              </a:rPr>
              <a:t>6</a:t>
            </a:r>
            <a:endParaRPr lang="en-US" sz="3200" dirty="0">
              <a:latin typeface="Arial Black" pitchFamily="34" charset="0"/>
              <a:cs typeface="+mn-cs"/>
            </a:endParaRPr>
          </a:p>
        </p:txBody>
      </p:sp>
      <p:sp>
        <p:nvSpPr>
          <p:cNvPr id="66" name="AutoShape 333">
            <a:hlinkClick r:id="rId11" action="ppaction://hlinksldjump"/>
          </p:cNvPr>
          <p:cNvSpPr>
            <a:spLocks noChangeArrowheads="1"/>
          </p:cNvSpPr>
          <p:nvPr/>
        </p:nvSpPr>
        <p:spPr bwMode="auto">
          <a:xfrm rot="-5400000">
            <a:off x="3013801" y="2538927"/>
            <a:ext cx="809614" cy="717552"/>
          </a:xfrm>
          <a:prstGeom prst="hexagon">
            <a:avLst>
              <a:gd name="adj" fmla="val 29128"/>
              <a:gd name="vf" fmla="val 115470"/>
            </a:avLst>
          </a:prstGeom>
          <a:solidFill>
            <a:schemeClr val="tx2">
              <a:lumMod val="60000"/>
              <a:lumOff val="40000"/>
            </a:schemeClr>
          </a:solidFill>
          <a:ln w="25400">
            <a:solidFill>
              <a:schemeClr val="tx2">
                <a:lumMod val="75000"/>
              </a:schemeClr>
            </a:solidFill>
            <a:miter lim="800000"/>
            <a:headEnd/>
            <a:tailEnd/>
          </a:ln>
        </p:spPr>
        <p:txBody>
          <a:bodyPr rot="10800000" wrap="none" lIns="36000" tIns="180000" anchor="ctr">
            <a:scene3d>
              <a:camera prst="orthographicFront">
                <a:rot lat="0" lon="0" rev="5400000"/>
              </a:camera>
              <a:lightRig rig="threePt" dir="t"/>
            </a:scene3d>
          </a:bodyPr>
          <a:lstStyle/>
          <a:p>
            <a:pPr algn="ctr" fontAlgn="auto">
              <a:spcBef>
                <a:spcPts val="0"/>
              </a:spcBef>
              <a:spcAft>
                <a:spcPts val="0"/>
              </a:spcAft>
              <a:defRPr/>
            </a:pPr>
            <a:r>
              <a:rPr lang="cs-CZ" sz="3200" dirty="0">
                <a:latin typeface="Arial Black" pitchFamily="34" charset="0"/>
                <a:cs typeface="+mn-cs"/>
              </a:rPr>
              <a:t>7</a:t>
            </a:r>
            <a:endParaRPr lang="en-US" sz="3200" dirty="0">
              <a:latin typeface="Arial Black" pitchFamily="34" charset="0"/>
              <a:cs typeface="+mn-cs"/>
            </a:endParaRPr>
          </a:p>
        </p:txBody>
      </p:sp>
      <p:sp>
        <p:nvSpPr>
          <p:cNvPr id="68" name="AutoShape 333">
            <a:hlinkClick r:id="rId12" action="ppaction://hlinksldjump"/>
          </p:cNvPr>
          <p:cNvSpPr>
            <a:spLocks noChangeArrowheads="1"/>
          </p:cNvSpPr>
          <p:nvPr/>
        </p:nvSpPr>
        <p:spPr bwMode="auto">
          <a:xfrm rot="-5400000">
            <a:off x="4453961" y="2538927"/>
            <a:ext cx="809614" cy="717552"/>
          </a:xfrm>
          <a:prstGeom prst="hexagon">
            <a:avLst>
              <a:gd name="adj" fmla="val 29128"/>
              <a:gd name="vf" fmla="val 115470"/>
            </a:avLst>
          </a:prstGeom>
          <a:solidFill>
            <a:schemeClr val="tx2">
              <a:lumMod val="60000"/>
              <a:lumOff val="40000"/>
            </a:schemeClr>
          </a:solidFill>
          <a:ln w="25400">
            <a:solidFill>
              <a:schemeClr val="tx2">
                <a:lumMod val="75000"/>
              </a:schemeClr>
            </a:solidFill>
            <a:miter lim="800000"/>
            <a:headEnd/>
            <a:tailEnd/>
          </a:ln>
        </p:spPr>
        <p:txBody>
          <a:bodyPr rot="10800000" wrap="none" lIns="0" tIns="180000" anchor="ctr">
            <a:scene3d>
              <a:camera prst="orthographicFront">
                <a:rot lat="0" lon="0" rev="5400000"/>
              </a:camera>
              <a:lightRig rig="threePt" dir="t"/>
            </a:scene3d>
          </a:bodyPr>
          <a:lstStyle/>
          <a:p>
            <a:pPr algn="ctr" fontAlgn="auto">
              <a:spcBef>
                <a:spcPts val="0"/>
              </a:spcBef>
              <a:spcAft>
                <a:spcPts val="0"/>
              </a:spcAft>
              <a:defRPr/>
            </a:pPr>
            <a:r>
              <a:rPr lang="cs-CZ" sz="3200" dirty="0">
                <a:latin typeface="Arial Black" pitchFamily="34" charset="0"/>
                <a:cs typeface="+mn-cs"/>
              </a:rPr>
              <a:t>9</a:t>
            </a:r>
            <a:endParaRPr lang="en-US" sz="3200" dirty="0">
              <a:latin typeface="Arial Black" pitchFamily="34" charset="0"/>
              <a:cs typeface="+mn-cs"/>
            </a:endParaRPr>
          </a:p>
        </p:txBody>
      </p:sp>
      <p:sp>
        <p:nvSpPr>
          <p:cNvPr id="69" name="AutoShape 333">
            <a:hlinkClick r:id="rId13" action="ppaction://hlinksldjump"/>
          </p:cNvPr>
          <p:cNvSpPr>
            <a:spLocks noChangeArrowheads="1"/>
          </p:cNvSpPr>
          <p:nvPr/>
        </p:nvSpPr>
        <p:spPr bwMode="auto">
          <a:xfrm rot="-5400000">
            <a:off x="5174041" y="2538927"/>
            <a:ext cx="809614" cy="717552"/>
          </a:xfrm>
          <a:prstGeom prst="hexagon">
            <a:avLst>
              <a:gd name="adj" fmla="val 29128"/>
              <a:gd name="vf" fmla="val 115470"/>
            </a:avLst>
          </a:prstGeom>
          <a:solidFill>
            <a:schemeClr val="tx2">
              <a:lumMod val="60000"/>
              <a:lumOff val="40000"/>
            </a:schemeClr>
          </a:solidFill>
          <a:ln w="25400">
            <a:solidFill>
              <a:schemeClr val="tx2">
                <a:lumMod val="75000"/>
              </a:schemeClr>
            </a:solidFill>
            <a:miter lim="800000"/>
            <a:headEnd/>
            <a:tailEnd/>
          </a:ln>
        </p:spPr>
        <p:txBody>
          <a:bodyPr rot="10800000" wrap="none" lIns="0" tIns="144000" anchor="ctr">
            <a:scene3d>
              <a:camera prst="orthographicFront">
                <a:rot lat="0" lon="0" rev="5400000"/>
              </a:camera>
              <a:lightRig rig="threePt" dir="t"/>
            </a:scene3d>
          </a:bodyPr>
          <a:lstStyle/>
          <a:p>
            <a:pPr algn="ctr" fontAlgn="auto">
              <a:spcBef>
                <a:spcPts val="0"/>
              </a:spcBef>
              <a:spcAft>
                <a:spcPts val="0"/>
              </a:spcAft>
              <a:defRPr/>
            </a:pPr>
            <a:r>
              <a:rPr lang="cs-CZ" sz="3200" dirty="0">
                <a:latin typeface="Arial Black" pitchFamily="34" charset="0"/>
                <a:cs typeface="+mn-cs"/>
              </a:rPr>
              <a:t>10</a:t>
            </a:r>
            <a:endParaRPr lang="en-US" sz="3200" dirty="0">
              <a:latin typeface="Arial Black" pitchFamily="34" charset="0"/>
              <a:cs typeface="+mn-cs"/>
            </a:endParaRPr>
          </a:p>
        </p:txBody>
      </p:sp>
      <p:sp>
        <p:nvSpPr>
          <p:cNvPr id="70" name="AutoShape 333">
            <a:hlinkClick r:id="rId14" action="ppaction://hlinksldjump"/>
          </p:cNvPr>
          <p:cNvSpPr>
            <a:spLocks noChangeArrowheads="1"/>
          </p:cNvSpPr>
          <p:nvPr/>
        </p:nvSpPr>
        <p:spPr bwMode="auto">
          <a:xfrm rot="-5400000">
            <a:off x="3373841" y="3186999"/>
            <a:ext cx="809614" cy="717552"/>
          </a:xfrm>
          <a:prstGeom prst="hexagon">
            <a:avLst>
              <a:gd name="adj" fmla="val 29128"/>
              <a:gd name="vf" fmla="val 115470"/>
            </a:avLst>
          </a:prstGeom>
          <a:solidFill>
            <a:schemeClr val="tx2">
              <a:lumMod val="60000"/>
              <a:lumOff val="40000"/>
            </a:schemeClr>
          </a:solidFill>
          <a:ln w="25400">
            <a:solidFill>
              <a:schemeClr val="tx2">
                <a:lumMod val="75000"/>
              </a:schemeClr>
            </a:solidFill>
            <a:miter lim="800000"/>
            <a:headEnd/>
            <a:tailEnd/>
          </a:ln>
        </p:spPr>
        <p:txBody>
          <a:bodyPr rot="10800000" wrap="none" lIns="0" tIns="180000" anchor="ctr">
            <a:scene3d>
              <a:camera prst="orthographicFront">
                <a:rot lat="0" lon="0" rev="5400000"/>
              </a:camera>
              <a:lightRig rig="threePt" dir="t"/>
            </a:scene3d>
          </a:bodyPr>
          <a:lstStyle/>
          <a:p>
            <a:pPr algn="ctr" fontAlgn="auto">
              <a:spcBef>
                <a:spcPts val="0"/>
              </a:spcBef>
              <a:spcAft>
                <a:spcPts val="0"/>
              </a:spcAft>
              <a:defRPr/>
            </a:pPr>
            <a:r>
              <a:rPr lang="cs-CZ" sz="3200" dirty="0">
                <a:latin typeface="Arial Black" pitchFamily="34" charset="0"/>
                <a:cs typeface="+mn-cs"/>
              </a:rPr>
              <a:t>12</a:t>
            </a:r>
            <a:endParaRPr lang="en-US" sz="3200" dirty="0">
              <a:latin typeface="Arial Black" pitchFamily="34" charset="0"/>
              <a:cs typeface="+mn-cs"/>
            </a:endParaRPr>
          </a:p>
        </p:txBody>
      </p:sp>
      <p:sp>
        <p:nvSpPr>
          <p:cNvPr id="71" name="AutoShape 333">
            <a:hlinkClick r:id="rId15" action="ppaction://hlinksldjump"/>
          </p:cNvPr>
          <p:cNvSpPr>
            <a:spLocks noChangeArrowheads="1"/>
          </p:cNvSpPr>
          <p:nvPr/>
        </p:nvSpPr>
        <p:spPr bwMode="auto">
          <a:xfrm rot="-5400000">
            <a:off x="4093921" y="3186999"/>
            <a:ext cx="809614" cy="717552"/>
          </a:xfrm>
          <a:prstGeom prst="hexagon">
            <a:avLst>
              <a:gd name="adj" fmla="val 29128"/>
              <a:gd name="vf" fmla="val 115470"/>
            </a:avLst>
          </a:prstGeom>
          <a:solidFill>
            <a:schemeClr val="tx2">
              <a:lumMod val="60000"/>
              <a:lumOff val="40000"/>
            </a:schemeClr>
          </a:solidFill>
          <a:ln w="25400">
            <a:solidFill>
              <a:schemeClr val="tx2">
                <a:lumMod val="75000"/>
              </a:schemeClr>
            </a:solidFill>
            <a:miter lim="800000"/>
            <a:headEnd/>
            <a:tailEnd/>
          </a:ln>
        </p:spPr>
        <p:txBody>
          <a:bodyPr rot="10800000" wrap="none" lIns="0" tIns="180000" anchor="ctr">
            <a:scene3d>
              <a:camera prst="orthographicFront">
                <a:rot lat="0" lon="0" rev="5400000"/>
              </a:camera>
              <a:lightRig rig="threePt" dir="t"/>
            </a:scene3d>
          </a:bodyPr>
          <a:lstStyle/>
          <a:p>
            <a:pPr algn="ctr" fontAlgn="auto">
              <a:spcBef>
                <a:spcPts val="0"/>
              </a:spcBef>
              <a:spcAft>
                <a:spcPts val="0"/>
              </a:spcAft>
              <a:defRPr/>
            </a:pPr>
            <a:r>
              <a:rPr lang="cs-CZ" sz="3200" dirty="0">
                <a:latin typeface="Arial Black" pitchFamily="34" charset="0"/>
                <a:cs typeface="+mn-cs"/>
              </a:rPr>
              <a:t>13</a:t>
            </a:r>
            <a:endParaRPr lang="en-US" sz="3200" dirty="0">
              <a:latin typeface="Arial Black" pitchFamily="34" charset="0"/>
              <a:cs typeface="+mn-cs"/>
            </a:endParaRPr>
          </a:p>
        </p:txBody>
      </p:sp>
      <p:sp>
        <p:nvSpPr>
          <p:cNvPr id="72" name="AutoShape 333">
            <a:hlinkClick r:id="rId16" action="ppaction://hlinksldjump"/>
          </p:cNvPr>
          <p:cNvSpPr>
            <a:spLocks noChangeArrowheads="1"/>
          </p:cNvSpPr>
          <p:nvPr/>
        </p:nvSpPr>
        <p:spPr bwMode="auto">
          <a:xfrm rot="-5400000">
            <a:off x="4814001" y="3186999"/>
            <a:ext cx="809614" cy="717552"/>
          </a:xfrm>
          <a:prstGeom prst="hexagon">
            <a:avLst>
              <a:gd name="adj" fmla="val 29128"/>
              <a:gd name="vf" fmla="val 115470"/>
            </a:avLst>
          </a:prstGeom>
          <a:solidFill>
            <a:schemeClr val="tx2">
              <a:lumMod val="60000"/>
              <a:lumOff val="40000"/>
            </a:schemeClr>
          </a:solidFill>
          <a:ln w="25400">
            <a:solidFill>
              <a:schemeClr val="tx2">
                <a:lumMod val="75000"/>
              </a:schemeClr>
            </a:solidFill>
            <a:miter lim="800000"/>
            <a:headEnd/>
            <a:tailEnd/>
          </a:ln>
        </p:spPr>
        <p:txBody>
          <a:bodyPr rot="10800000" wrap="none" lIns="0" tIns="180000" anchor="ctr">
            <a:scene3d>
              <a:camera prst="orthographicFront">
                <a:rot lat="0" lon="0" rev="5400000"/>
              </a:camera>
              <a:lightRig rig="threePt" dir="t"/>
            </a:scene3d>
          </a:bodyPr>
          <a:lstStyle/>
          <a:p>
            <a:pPr algn="ctr" fontAlgn="auto">
              <a:spcBef>
                <a:spcPts val="0"/>
              </a:spcBef>
              <a:spcAft>
                <a:spcPts val="0"/>
              </a:spcAft>
              <a:defRPr/>
            </a:pPr>
            <a:r>
              <a:rPr lang="cs-CZ" sz="3200" dirty="0">
                <a:latin typeface="Arial Black" pitchFamily="34" charset="0"/>
                <a:cs typeface="+mn-cs"/>
              </a:rPr>
              <a:t>14</a:t>
            </a:r>
            <a:endParaRPr lang="en-US" sz="3200" dirty="0">
              <a:latin typeface="Arial Black" pitchFamily="34" charset="0"/>
              <a:cs typeface="+mn-cs"/>
            </a:endParaRPr>
          </a:p>
        </p:txBody>
      </p:sp>
      <p:sp>
        <p:nvSpPr>
          <p:cNvPr id="73" name="AutoShape 333">
            <a:hlinkClick r:id="rId17" action="ppaction://hlinksldjump"/>
          </p:cNvPr>
          <p:cNvSpPr>
            <a:spLocks noChangeArrowheads="1"/>
          </p:cNvSpPr>
          <p:nvPr/>
        </p:nvSpPr>
        <p:spPr bwMode="auto">
          <a:xfrm rot="-5400000">
            <a:off x="5534081" y="3186999"/>
            <a:ext cx="809614" cy="717552"/>
          </a:xfrm>
          <a:prstGeom prst="hexagon">
            <a:avLst>
              <a:gd name="adj" fmla="val 29128"/>
              <a:gd name="vf" fmla="val 115470"/>
            </a:avLst>
          </a:prstGeom>
          <a:solidFill>
            <a:schemeClr val="tx2">
              <a:lumMod val="60000"/>
              <a:lumOff val="40000"/>
            </a:schemeClr>
          </a:solidFill>
          <a:ln w="25400">
            <a:solidFill>
              <a:schemeClr val="tx2">
                <a:lumMod val="75000"/>
              </a:schemeClr>
            </a:solidFill>
            <a:miter lim="800000"/>
            <a:headEnd/>
            <a:tailEnd/>
          </a:ln>
        </p:spPr>
        <p:txBody>
          <a:bodyPr rot="10800000" wrap="none" lIns="0" tIns="180000" anchor="ctr">
            <a:scene3d>
              <a:camera prst="orthographicFront">
                <a:rot lat="0" lon="0" rev="5400000"/>
              </a:camera>
              <a:lightRig rig="threePt" dir="t"/>
            </a:scene3d>
          </a:bodyPr>
          <a:lstStyle/>
          <a:p>
            <a:pPr algn="ctr" fontAlgn="auto">
              <a:spcBef>
                <a:spcPts val="0"/>
              </a:spcBef>
              <a:spcAft>
                <a:spcPts val="0"/>
              </a:spcAft>
              <a:defRPr/>
            </a:pPr>
            <a:r>
              <a:rPr lang="cs-CZ" sz="3200" dirty="0">
                <a:latin typeface="Arial Black" pitchFamily="34" charset="0"/>
                <a:cs typeface="+mn-cs"/>
              </a:rPr>
              <a:t>15</a:t>
            </a:r>
            <a:endParaRPr lang="en-US" sz="3200" dirty="0">
              <a:latin typeface="Arial Black" pitchFamily="34" charset="0"/>
              <a:cs typeface="+mn-cs"/>
            </a:endParaRPr>
          </a:p>
        </p:txBody>
      </p:sp>
      <p:sp>
        <p:nvSpPr>
          <p:cNvPr id="74" name="AutoShape 333">
            <a:hlinkClick r:id="rId18" action="ppaction://hlinksldjump"/>
          </p:cNvPr>
          <p:cNvSpPr>
            <a:spLocks noChangeArrowheads="1"/>
          </p:cNvSpPr>
          <p:nvPr/>
        </p:nvSpPr>
        <p:spPr bwMode="auto">
          <a:xfrm rot="-5400000">
            <a:off x="2653761" y="3186999"/>
            <a:ext cx="809614" cy="717552"/>
          </a:xfrm>
          <a:prstGeom prst="hexagon">
            <a:avLst>
              <a:gd name="adj" fmla="val 29128"/>
              <a:gd name="vf" fmla="val 115470"/>
            </a:avLst>
          </a:prstGeom>
          <a:solidFill>
            <a:schemeClr val="tx2">
              <a:lumMod val="60000"/>
              <a:lumOff val="40000"/>
            </a:schemeClr>
          </a:solidFill>
          <a:ln w="25400">
            <a:solidFill>
              <a:schemeClr val="tx2">
                <a:lumMod val="75000"/>
              </a:schemeClr>
            </a:solidFill>
            <a:miter lim="800000"/>
            <a:headEnd/>
            <a:tailEnd/>
          </a:ln>
        </p:spPr>
        <p:txBody>
          <a:bodyPr rot="10800000" wrap="none" lIns="0" tIns="180000" anchor="ctr">
            <a:scene3d>
              <a:camera prst="orthographicFront">
                <a:rot lat="0" lon="0" rev="5400000"/>
              </a:camera>
              <a:lightRig rig="threePt" dir="t"/>
            </a:scene3d>
          </a:bodyPr>
          <a:lstStyle/>
          <a:p>
            <a:pPr algn="ctr" fontAlgn="auto">
              <a:spcBef>
                <a:spcPts val="0"/>
              </a:spcBef>
              <a:spcAft>
                <a:spcPts val="0"/>
              </a:spcAft>
              <a:defRPr/>
            </a:pPr>
            <a:r>
              <a:rPr lang="cs-CZ" sz="3200" dirty="0">
                <a:latin typeface="Arial Black" pitchFamily="34" charset="0"/>
                <a:cs typeface="+mn-cs"/>
              </a:rPr>
              <a:t>11</a:t>
            </a:r>
            <a:endParaRPr lang="en-US" sz="3200" dirty="0">
              <a:latin typeface="Arial Black" pitchFamily="34" charset="0"/>
              <a:cs typeface="+mn-cs"/>
            </a:endParaRPr>
          </a:p>
        </p:txBody>
      </p:sp>
      <p:sp>
        <p:nvSpPr>
          <p:cNvPr id="75" name="AutoShape 333">
            <a:hlinkClick r:id="rId19" action="ppaction://hlinksldjump"/>
          </p:cNvPr>
          <p:cNvSpPr>
            <a:spLocks noChangeArrowheads="1"/>
          </p:cNvSpPr>
          <p:nvPr/>
        </p:nvSpPr>
        <p:spPr bwMode="auto">
          <a:xfrm rot="-5400000">
            <a:off x="5174041" y="3835071"/>
            <a:ext cx="809614" cy="717552"/>
          </a:xfrm>
          <a:prstGeom prst="hexagon">
            <a:avLst>
              <a:gd name="adj" fmla="val 29128"/>
              <a:gd name="vf" fmla="val 115470"/>
            </a:avLst>
          </a:prstGeom>
          <a:solidFill>
            <a:schemeClr val="tx2">
              <a:lumMod val="60000"/>
              <a:lumOff val="40000"/>
            </a:schemeClr>
          </a:solidFill>
          <a:ln w="25400">
            <a:solidFill>
              <a:schemeClr val="tx2">
                <a:lumMod val="75000"/>
              </a:schemeClr>
            </a:solidFill>
            <a:miter lim="800000"/>
            <a:headEnd/>
            <a:tailEnd/>
          </a:ln>
        </p:spPr>
        <p:txBody>
          <a:bodyPr rot="10800000" wrap="none" lIns="0" tIns="180000" anchor="ctr">
            <a:scene3d>
              <a:camera prst="orthographicFront">
                <a:rot lat="0" lon="0" rev="5400000"/>
              </a:camera>
              <a:lightRig rig="threePt" dir="t"/>
            </a:scene3d>
          </a:bodyPr>
          <a:lstStyle/>
          <a:p>
            <a:pPr algn="ctr" fontAlgn="auto">
              <a:spcBef>
                <a:spcPts val="0"/>
              </a:spcBef>
              <a:spcAft>
                <a:spcPts val="0"/>
              </a:spcAft>
              <a:defRPr/>
            </a:pPr>
            <a:r>
              <a:rPr lang="cs-CZ" sz="3200" dirty="0">
                <a:latin typeface="Arial Black" pitchFamily="34" charset="0"/>
                <a:cs typeface="+mn-cs"/>
              </a:rPr>
              <a:t>20</a:t>
            </a:r>
            <a:endParaRPr lang="en-US" sz="3200" dirty="0">
              <a:latin typeface="Arial Black" pitchFamily="34" charset="0"/>
              <a:cs typeface="+mn-cs"/>
            </a:endParaRPr>
          </a:p>
        </p:txBody>
      </p:sp>
      <p:sp>
        <p:nvSpPr>
          <p:cNvPr id="76" name="AutoShape 333">
            <a:hlinkClick r:id="rId20" action="ppaction://hlinksldjump"/>
          </p:cNvPr>
          <p:cNvSpPr>
            <a:spLocks noChangeArrowheads="1"/>
          </p:cNvSpPr>
          <p:nvPr/>
        </p:nvSpPr>
        <p:spPr bwMode="auto">
          <a:xfrm rot="-5400000">
            <a:off x="4453961" y="3835071"/>
            <a:ext cx="809614" cy="717552"/>
          </a:xfrm>
          <a:prstGeom prst="hexagon">
            <a:avLst>
              <a:gd name="adj" fmla="val 29128"/>
              <a:gd name="vf" fmla="val 115470"/>
            </a:avLst>
          </a:prstGeom>
          <a:solidFill>
            <a:schemeClr val="tx2">
              <a:lumMod val="60000"/>
              <a:lumOff val="40000"/>
            </a:schemeClr>
          </a:solidFill>
          <a:ln w="25400">
            <a:solidFill>
              <a:schemeClr val="tx2">
                <a:lumMod val="75000"/>
              </a:schemeClr>
            </a:solidFill>
            <a:miter lim="800000"/>
            <a:headEnd/>
            <a:tailEnd/>
          </a:ln>
        </p:spPr>
        <p:txBody>
          <a:bodyPr rot="10800000" wrap="none" lIns="0" tIns="180000" anchor="ctr">
            <a:scene3d>
              <a:camera prst="orthographicFront">
                <a:rot lat="0" lon="0" rev="5400000"/>
              </a:camera>
              <a:lightRig rig="threePt" dir="t"/>
            </a:scene3d>
          </a:bodyPr>
          <a:lstStyle/>
          <a:p>
            <a:pPr algn="ctr" fontAlgn="auto">
              <a:spcBef>
                <a:spcPts val="0"/>
              </a:spcBef>
              <a:spcAft>
                <a:spcPts val="0"/>
              </a:spcAft>
              <a:defRPr/>
            </a:pPr>
            <a:r>
              <a:rPr lang="cs-CZ" sz="3200" dirty="0">
                <a:latin typeface="Arial Black" pitchFamily="34" charset="0"/>
                <a:cs typeface="+mn-cs"/>
              </a:rPr>
              <a:t>19</a:t>
            </a:r>
            <a:endParaRPr lang="en-US" sz="3200" dirty="0">
              <a:latin typeface="Arial Black" pitchFamily="34" charset="0"/>
              <a:cs typeface="+mn-cs"/>
            </a:endParaRPr>
          </a:p>
        </p:txBody>
      </p:sp>
      <p:sp>
        <p:nvSpPr>
          <p:cNvPr id="77" name="AutoShape 333">
            <a:hlinkClick r:id="rId21" action="ppaction://hlinksldjump"/>
          </p:cNvPr>
          <p:cNvSpPr>
            <a:spLocks noChangeArrowheads="1"/>
          </p:cNvSpPr>
          <p:nvPr/>
        </p:nvSpPr>
        <p:spPr bwMode="auto">
          <a:xfrm rot="-5400000">
            <a:off x="5894121" y="3835071"/>
            <a:ext cx="809614" cy="717552"/>
          </a:xfrm>
          <a:prstGeom prst="hexagon">
            <a:avLst>
              <a:gd name="adj" fmla="val 29128"/>
              <a:gd name="vf" fmla="val 115470"/>
            </a:avLst>
          </a:prstGeom>
          <a:solidFill>
            <a:schemeClr val="tx2">
              <a:lumMod val="60000"/>
              <a:lumOff val="40000"/>
            </a:schemeClr>
          </a:solidFill>
          <a:ln w="25400">
            <a:solidFill>
              <a:schemeClr val="tx2">
                <a:lumMod val="75000"/>
              </a:schemeClr>
            </a:solidFill>
            <a:miter lim="800000"/>
            <a:headEnd/>
            <a:tailEnd/>
          </a:ln>
        </p:spPr>
        <p:txBody>
          <a:bodyPr rot="10800000" wrap="none" lIns="0" tIns="144000" anchor="ctr">
            <a:scene3d>
              <a:camera prst="orthographicFront">
                <a:rot lat="0" lon="0" rev="5400000"/>
              </a:camera>
              <a:lightRig rig="threePt" dir="t"/>
            </a:scene3d>
          </a:bodyPr>
          <a:lstStyle/>
          <a:p>
            <a:pPr algn="ctr" fontAlgn="auto">
              <a:spcBef>
                <a:spcPts val="0"/>
              </a:spcBef>
              <a:spcAft>
                <a:spcPts val="0"/>
              </a:spcAft>
              <a:defRPr/>
            </a:pPr>
            <a:r>
              <a:rPr lang="cs-CZ" sz="3200" dirty="0">
                <a:latin typeface="Arial Black" pitchFamily="34" charset="0"/>
                <a:cs typeface="+mn-cs"/>
              </a:rPr>
              <a:t>21</a:t>
            </a:r>
            <a:endParaRPr lang="en-US" sz="3200" dirty="0">
              <a:latin typeface="Arial Black" pitchFamily="34" charset="0"/>
              <a:cs typeface="+mn-cs"/>
            </a:endParaRPr>
          </a:p>
        </p:txBody>
      </p:sp>
      <p:sp>
        <p:nvSpPr>
          <p:cNvPr id="78" name="AutoShape 333">
            <a:hlinkClick r:id="rId22" action="ppaction://hlinksldjump"/>
          </p:cNvPr>
          <p:cNvSpPr>
            <a:spLocks noChangeArrowheads="1"/>
          </p:cNvSpPr>
          <p:nvPr/>
        </p:nvSpPr>
        <p:spPr bwMode="auto">
          <a:xfrm rot="-5400000">
            <a:off x="3733881" y="3835071"/>
            <a:ext cx="809614" cy="717552"/>
          </a:xfrm>
          <a:prstGeom prst="hexagon">
            <a:avLst>
              <a:gd name="adj" fmla="val 29128"/>
              <a:gd name="vf" fmla="val 115470"/>
            </a:avLst>
          </a:prstGeom>
          <a:solidFill>
            <a:schemeClr val="tx2">
              <a:lumMod val="60000"/>
              <a:lumOff val="40000"/>
            </a:schemeClr>
          </a:solidFill>
          <a:ln w="25400">
            <a:solidFill>
              <a:schemeClr val="tx2">
                <a:lumMod val="75000"/>
              </a:schemeClr>
            </a:solidFill>
            <a:miter lim="800000"/>
            <a:headEnd/>
            <a:tailEnd/>
          </a:ln>
        </p:spPr>
        <p:txBody>
          <a:bodyPr rot="10800000" wrap="none" lIns="0" tIns="180000" anchor="ctr">
            <a:scene3d>
              <a:camera prst="orthographicFront">
                <a:rot lat="0" lon="0" rev="5400000"/>
              </a:camera>
              <a:lightRig rig="threePt" dir="t"/>
            </a:scene3d>
          </a:bodyPr>
          <a:lstStyle/>
          <a:p>
            <a:pPr algn="ctr" fontAlgn="auto">
              <a:spcBef>
                <a:spcPts val="0"/>
              </a:spcBef>
              <a:spcAft>
                <a:spcPts val="0"/>
              </a:spcAft>
              <a:defRPr/>
            </a:pPr>
            <a:r>
              <a:rPr lang="cs-CZ" sz="3200" dirty="0">
                <a:latin typeface="Arial Black" pitchFamily="34" charset="0"/>
                <a:cs typeface="+mn-cs"/>
              </a:rPr>
              <a:t>18</a:t>
            </a:r>
            <a:endParaRPr lang="en-US" sz="3200" dirty="0">
              <a:latin typeface="Arial Black" pitchFamily="34" charset="0"/>
              <a:cs typeface="+mn-cs"/>
            </a:endParaRPr>
          </a:p>
        </p:txBody>
      </p:sp>
      <p:sp>
        <p:nvSpPr>
          <p:cNvPr id="79" name="AutoShape 333">
            <a:hlinkClick r:id="rId23" action="ppaction://hlinksldjump"/>
          </p:cNvPr>
          <p:cNvSpPr>
            <a:spLocks noChangeArrowheads="1"/>
          </p:cNvSpPr>
          <p:nvPr/>
        </p:nvSpPr>
        <p:spPr bwMode="auto">
          <a:xfrm rot="-5400000">
            <a:off x="3013801" y="3835071"/>
            <a:ext cx="809614" cy="717552"/>
          </a:xfrm>
          <a:prstGeom prst="hexagon">
            <a:avLst>
              <a:gd name="adj" fmla="val 29128"/>
              <a:gd name="vf" fmla="val 115470"/>
            </a:avLst>
          </a:prstGeom>
          <a:solidFill>
            <a:schemeClr val="tx2">
              <a:lumMod val="60000"/>
              <a:lumOff val="40000"/>
            </a:schemeClr>
          </a:solidFill>
          <a:ln w="25400">
            <a:solidFill>
              <a:schemeClr val="tx2">
                <a:lumMod val="75000"/>
              </a:schemeClr>
            </a:solidFill>
            <a:miter lim="800000"/>
            <a:headEnd/>
            <a:tailEnd/>
          </a:ln>
        </p:spPr>
        <p:txBody>
          <a:bodyPr rot="10800000" wrap="none" lIns="0" tIns="180000" anchor="ctr">
            <a:scene3d>
              <a:camera prst="orthographicFront">
                <a:rot lat="0" lon="0" rev="5400000"/>
              </a:camera>
              <a:lightRig rig="threePt" dir="t"/>
            </a:scene3d>
          </a:bodyPr>
          <a:lstStyle/>
          <a:p>
            <a:pPr algn="ctr" fontAlgn="auto">
              <a:spcBef>
                <a:spcPts val="0"/>
              </a:spcBef>
              <a:spcAft>
                <a:spcPts val="0"/>
              </a:spcAft>
              <a:defRPr/>
            </a:pPr>
            <a:r>
              <a:rPr lang="cs-CZ" sz="3200" dirty="0">
                <a:latin typeface="Arial Black" pitchFamily="34" charset="0"/>
                <a:cs typeface="+mn-cs"/>
              </a:rPr>
              <a:t>17</a:t>
            </a:r>
            <a:endParaRPr lang="en-US" sz="3200" dirty="0">
              <a:latin typeface="Arial Black" pitchFamily="34" charset="0"/>
              <a:cs typeface="+mn-cs"/>
            </a:endParaRPr>
          </a:p>
        </p:txBody>
      </p:sp>
      <p:sp>
        <p:nvSpPr>
          <p:cNvPr id="80" name="AutoShape 333">
            <a:hlinkClick r:id="rId24" action="ppaction://hlinksldjump"/>
          </p:cNvPr>
          <p:cNvSpPr>
            <a:spLocks noChangeArrowheads="1"/>
          </p:cNvSpPr>
          <p:nvPr/>
        </p:nvSpPr>
        <p:spPr bwMode="auto">
          <a:xfrm rot="-5400000">
            <a:off x="2293721" y="3835071"/>
            <a:ext cx="809614" cy="717552"/>
          </a:xfrm>
          <a:prstGeom prst="hexagon">
            <a:avLst>
              <a:gd name="adj" fmla="val 29128"/>
              <a:gd name="vf" fmla="val 115470"/>
            </a:avLst>
          </a:prstGeom>
          <a:solidFill>
            <a:schemeClr val="tx2">
              <a:lumMod val="60000"/>
              <a:lumOff val="40000"/>
            </a:schemeClr>
          </a:solidFill>
          <a:ln w="25400">
            <a:solidFill>
              <a:schemeClr val="tx2">
                <a:lumMod val="75000"/>
              </a:schemeClr>
            </a:solidFill>
            <a:miter lim="800000"/>
            <a:headEnd/>
            <a:tailEnd/>
          </a:ln>
        </p:spPr>
        <p:txBody>
          <a:bodyPr rot="10800000" wrap="none" lIns="0" tIns="180000" anchor="ctr">
            <a:scene3d>
              <a:camera prst="orthographicFront">
                <a:rot lat="0" lon="0" rev="5400000"/>
              </a:camera>
              <a:lightRig rig="threePt" dir="t"/>
            </a:scene3d>
          </a:bodyPr>
          <a:lstStyle/>
          <a:p>
            <a:pPr algn="ctr" fontAlgn="auto">
              <a:spcBef>
                <a:spcPts val="0"/>
              </a:spcBef>
              <a:spcAft>
                <a:spcPts val="0"/>
              </a:spcAft>
              <a:defRPr/>
            </a:pPr>
            <a:r>
              <a:rPr lang="cs-CZ" sz="3200" dirty="0">
                <a:latin typeface="Arial Black" pitchFamily="34" charset="0"/>
                <a:cs typeface="+mn-cs"/>
              </a:rPr>
              <a:t>16</a:t>
            </a:r>
            <a:endParaRPr lang="en-US" sz="3200" dirty="0">
              <a:latin typeface="Arial Black" pitchFamily="34" charset="0"/>
              <a:cs typeface="+mn-cs"/>
            </a:endParaRPr>
          </a:p>
        </p:txBody>
      </p:sp>
      <p:sp>
        <p:nvSpPr>
          <p:cNvPr id="81" name="AutoShape 333">
            <a:hlinkClick r:id="rId25" action="ppaction://hlinksldjump"/>
          </p:cNvPr>
          <p:cNvSpPr>
            <a:spLocks noChangeArrowheads="1"/>
          </p:cNvSpPr>
          <p:nvPr/>
        </p:nvSpPr>
        <p:spPr bwMode="auto">
          <a:xfrm rot="-5400000">
            <a:off x="5534081" y="4483143"/>
            <a:ext cx="809614" cy="717552"/>
          </a:xfrm>
          <a:prstGeom prst="hexagon">
            <a:avLst>
              <a:gd name="adj" fmla="val 29128"/>
              <a:gd name="vf" fmla="val 115470"/>
            </a:avLst>
          </a:prstGeom>
          <a:solidFill>
            <a:schemeClr val="tx2">
              <a:lumMod val="60000"/>
              <a:lumOff val="40000"/>
            </a:schemeClr>
          </a:solidFill>
          <a:ln w="25400">
            <a:solidFill>
              <a:schemeClr val="tx2">
                <a:lumMod val="75000"/>
              </a:schemeClr>
            </a:solidFill>
            <a:miter lim="800000"/>
            <a:headEnd/>
            <a:tailEnd/>
          </a:ln>
        </p:spPr>
        <p:txBody>
          <a:bodyPr rot="10800000" wrap="none" lIns="0" tIns="144000" anchor="ctr">
            <a:scene3d>
              <a:camera prst="orthographicFront">
                <a:rot lat="0" lon="0" rev="5400000"/>
              </a:camera>
              <a:lightRig rig="threePt" dir="t"/>
            </a:scene3d>
          </a:bodyPr>
          <a:lstStyle/>
          <a:p>
            <a:pPr algn="ctr" fontAlgn="auto">
              <a:spcBef>
                <a:spcPts val="0"/>
              </a:spcBef>
              <a:spcAft>
                <a:spcPts val="0"/>
              </a:spcAft>
              <a:defRPr/>
            </a:pPr>
            <a:r>
              <a:rPr lang="cs-CZ" sz="3200" dirty="0">
                <a:latin typeface="Arial Black" pitchFamily="34" charset="0"/>
                <a:cs typeface="+mn-cs"/>
              </a:rPr>
              <a:t>27</a:t>
            </a:r>
            <a:endParaRPr lang="en-US" sz="3200" dirty="0">
              <a:latin typeface="Arial Black" pitchFamily="34" charset="0"/>
              <a:cs typeface="+mn-cs"/>
            </a:endParaRPr>
          </a:p>
        </p:txBody>
      </p:sp>
      <p:sp>
        <p:nvSpPr>
          <p:cNvPr id="82" name="AutoShape 333">
            <a:hlinkClick r:id="rId26" action="ppaction://hlinksldjump"/>
          </p:cNvPr>
          <p:cNvSpPr>
            <a:spLocks noChangeArrowheads="1"/>
          </p:cNvSpPr>
          <p:nvPr/>
        </p:nvSpPr>
        <p:spPr bwMode="auto">
          <a:xfrm rot="-5400000">
            <a:off x="6254161" y="4483143"/>
            <a:ext cx="809614" cy="717552"/>
          </a:xfrm>
          <a:prstGeom prst="hexagon">
            <a:avLst>
              <a:gd name="adj" fmla="val 29128"/>
              <a:gd name="vf" fmla="val 115470"/>
            </a:avLst>
          </a:prstGeom>
          <a:solidFill>
            <a:schemeClr val="tx2">
              <a:lumMod val="60000"/>
              <a:lumOff val="40000"/>
            </a:schemeClr>
          </a:solidFill>
          <a:ln w="25400">
            <a:solidFill>
              <a:schemeClr val="tx2">
                <a:lumMod val="75000"/>
              </a:schemeClr>
            </a:solidFill>
            <a:miter lim="800000"/>
            <a:headEnd/>
            <a:tailEnd/>
          </a:ln>
        </p:spPr>
        <p:txBody>
          <a:bodyPr rot="10800000" wrap="none" lIns="0" tIns="180000" anchor="ctr">
            <a:scene3d>
              <a:camera prst="orthographicFront">
                <a:rot lat="0" lon="0" rev="5400000"/>
              </a:camera>
              <a:lightRig rig="threePt" dir="t"/>
            </a:scene3d>
          </a:bodyPr>
          <a:lstStyle/>
          <a:p>
            <a:pPr algn="ctr" fontAlgn="auto">
              <a:spcBef>
                <a:spcPts val="0"/>
              </a:spcBef>
              <a:spcAft>
                <a:spcPts val="0"/>
              </a:spcAft>
              <a:defRPr/>
            </a:pPr>
            <a:r>
              <a:rPr lang="cs-CZ" sz="3200" dirty="0">
                <a:latin typeface="Arial Black" pitchFamily="34" charset="0"/>
                <a:cs typeface="+mn-cs"/>
              </a:rPr>
              <a:t>28</a:t>
            </a:r>
            <a:endParaRPr lang="en-US" sz="3200" dirty="0">
              <a:latin typeface="Arial Black" pitchFamily="34" charset="0"/>
              <a:cs typeface="+mn-cs"/>
            </a:endParaRPr>
          </a:p>
        </p:txBody>
      </p:sp>
      <p:sp>
        <p:nvSpPr>
          <p:cNvPr id="83" name="AutoShape 333">
            <a:hlinkClick r:id="rId27" action="ppaction://hlinksldjump"/>
          </p:cNvPr>
          <p:cNvSpPr>
            <a:spLocks noChangeArrowheads="1"/>
          </p:cNvSpPr>
          <p:nvPr/>
        </p:nvSpPr>
        <p:spPr bwMode="auto">
          <a:xfrm rot="-5400000">
            <a:off x="4814001" y="4483143"/>
            <a:ext cx="809614" cy="717552"/>
          </a:xfrm>
          <a:prstGeom prst="hexagon">
            <a:avLst>
              <a:gd name="adj" fmla="val 29128"/>
              <a:gd name="vf" fmla="val 115470"/>
            </a:avLst>
          </a:prstGeom>
          <a:solidFill>
            <a:schemeClr val="tx2">
              <a:lumMod val="60000"/>
              <a:lumOff val="40000"/>
            </a:schemeClr>
          </a:solidFill>
          <a:ln w="25400">
            <a:solidFill>
              <a:schemeClr val="tx2">
                <a:lumMod val="75000"/>
              </a:schemeClr>
            </a:solidFill>
            <a:miter lim="800000"/>
            <a:headEnd/>
            <a:tailEnd/>
          </a:ln>
        </p:spPr>
        <p:txBody>
          <a:bodyPr rot="10800000" wrap="none" lIns="0" tIns="144000" anchor="ctr">
            <a:scene3d>
              <a:camera prst="orthographicFront">
                <a:rot lat="0" lon="0" rev="5400000"/>
              </a:camera>
              <a:lightRig rig="threePt" dir="t"/>
            </a:scene3d>
          </a:bodyPr>
          <a:lstStyle/>
          <a:p>
            <a:pPr algn="ctr" fontAlgn="auto">
              <a:spcBef>
                <a:spcPts val="0"/>
              </a:spcBef>
              <a:spcAft>
                <a:spcPts val="0"/>
              </a:spcAft>
              <a:defRPr/>
            </a:pPr>
            <a:r>
              <a:rPr lang="cs-CZ" sz="3200" dirty="0">
                <a:latin typeface="Arial Black" pitchFamily="34" charset="0"/>
                <a:cs typeface="+mn-cs"/>
              </a:rPr>
              <a:t>26</a:t>
            </a:r>
            <a:endParaRPr lang="en-US" sz="3200" dirty="0">
              <a:latin typeface="Arial Black" pitchFamily="34" charset="0"/>
              <a:cs typeface="+mn-cs"/>
            </a:endParaRPr>
          </a:p>
        </p:txBody>
      </p:sp>
      <p:sp>
        <p:nvSpPr>
          <p:cNvPr id="84" name="AutoShape 333">
            <a:hlinkClick r:id="rId28" action="ppaction://hlinksldjump"/>
          </p:cNvPr>
          <p:cNvSpPr>
            <a:spLocks noChangeArrowheads="1"/>
          </p:cNvSpPr>
          <p:nvPr/>
        </p:nvSpPr>
        <p:spPr bwMode="auto">
          <a:xfrm rot="-5400000">
            <a:off x="4093921" y="4483143"/>
            <a:ext cx="809614" cy="717552"/>
          </a:xfrm>
          <a:prstGeom prst="hexagon">
            <a:avLst>
              <a:gd name="adj" fmla="val 29128"/>
              <a:gd name="vf" fmla="val 115470"/>
            </a:avLst>
          </a:prstGeom>
          <a:solidFill>
            <a:schemeClr val="tx2">
              <a:lumMod val="60000"/>
              <a:lumOff val="40000"/>
            </a:schemeClr>
          </a:solidFill>
          <a:ln w="25400">
            <a:solidFill>
              <a:schemeClr val="tx2">
                <a:lumMod val="75000"/>
              </a:schemeClr>
            </a:solidFill>
            <a:miter lim="800000"/>
            <a:headEnd/>
            <a:tailEnd/>
          </a:ln>
        </p:spPr>
        <p:txBody>
          <a:bodyPr rot="10800000" wrap="none" lIns="0" tIns="180000" anchor="ctr">
            <a:scene3d>
              <a:camera prst="orthographicFront">
                <a:rot lat="0" lon="0" rev="5400000"/>
              </a:camera>
              <a:lightRig rig="threePt" dir="t"/>
            </a:scene3d>
          </a:bodyPr>
          <a:lstStyle/>
          <a:p>
            <a:pPr algn="ctr" fontAlgn="auto">
              <a:spcBef>
                <a:spcPts val="0"/>
              </a:spcBef>
              <a:spcAft>
                <a:spcPts val="0"/>
              </a:spcAft>
              <a:defRPr/>
            </a:pPr>
            <a:r>
              <a:rPr lang="cs-CZ" sz="3200" dirty="0">
                <a:latin typeface="Arial Black" pitchFamily="34" charset="0"/>
                <a:cs typeface="+mn-cs"/>
              </a:rPr>
              <a:t>25</a:t>
            </a:r>
            <a:endParaRPr lang="en-US" sz="3200" dirty="0">
              <a:latin typeface="Arial Black" pitchFamily="34" charset="0"/>
              <a:cs typeface="+mn-cs"/>
            </a:endParaRPr>
          </a:p>
        </p:txBody>
      </p:sp>
      <p:sp>
        <p:nvSpPr>
          <p:cNvPr id="85" name="AutoShape 333">
            <a:hlinkClick r:id="rId29" action="ppaction://hlinksldjump"/>
          </p:cNvPr>
          <p:cNvSpPr>
            <a:spLocks noChangeArrowheads="1"/>
          </p:cNvSpPr>
          <p:nvPr/>
        </p:nvSpPr>
        <p:spPr bwMode="auto">
          <a:xfrm rot="-5400000">
            <a:off x="1933681" y="4483143"/>
            <a:ext cx="809614" cy="717552"/>
          </a:xfrm>
          <a:prstGeom prst="hexagon">
            <a:avLst>
              <a:gd name="adj" fmla="val 29128"/>
              <a:gd name="vf" fmla="val 115470"/>
            </a:avLst>
          </a:prstGeom>
          <a:solidFill>
            <a:schemeClr val="tx2">
              <a:lumMod val="60000"/>
              <a:lumOff val="40000"/>
            </a:schemeClr>
          </a:solidFill>
          <a:ln w="25400">
            <a:solidFill>
              <a:schemeClr val="tx2">
                <a:lumMod val="75000"/>
              </a:schemeClr>
            </a:solidFill>
            <a:miter lim="800000"/>
            <a:headEnd/>
            <a:tailEnd/>
          </a:ln>
        </p:spPr>
        <p:txBody>
          <a:bodyPr rot="10800000" wrap="none" lIns="0" tIns="180000" anchor="ctr">
            <a:scene3d>
              <a:camera prst="orthographicFront">
                <a:rot lat="0" lon="0" rev="5400000"/>
              </a:camera>
              <a:lightRig rig="threePt" dir="t"/>
            </a:scene3d>
          </a:bodyPr>
          <a:lstStyle/>
          <a:p>
            <a:pPr algn="ctr" fontAlgn="auto">
              <a:spcBef>
                <a:spcPts val="0"/>
              </a:spcBef>
              <a:spcAft>
                <a:spcPts val="0"/>
              </a:spcAft>
              <a:defRPr/>
            </a:pPr>
            <a:r>
              <a:rPr lang="cs-CZ" sz="3200" dirty="0">
                <a:latin typeface="Arial Black" pitchFamily="34" charset="0"/>
                <a:cs typeface="+mn-cs"/>
              </a:rPr>
              <a:t>22</a:t>
            </a:r>
            <a:endParaRPr lang="en-US" sz="3200" dirty="0">
              <a:latin typeface="Arial Black" pitchFamily="34" charset="0"/>
              <a:cs typeface="+mn-cs"/>
            </a:endParaRPr>
          </a:p>
        </p:txBody>
      </p:sp>
      <p:sp>
        <p:nvSpPr>
          <p:cNvPr id="86" name="AutoShape 333">
            <a:hlinkClick r:id="rId30" action="ppaction://hlinksldjump"/>
          </p:cNvPr>
          <p:cNvSpPr>
            <a:spLocks noChangeArrowheads="1"/>
          </p:cNvSpPr>
          <p:nvPr/>
        </p:nvSpPr>
        <p:spPr bwMode="auto">
          <a:xfrm rot="-5400000">
            <a:off x="2653761" y="4483143"/>
            <a:ext cx="809614" cy="717552"/>
          </a:xfrm>
          <a:prstGeom prst="hexagon">
            <a:avLst>
              <a:gd name="adj" fmla="val 29128"/>
              <a:gd name="vf" fmla="val 115470"/>
            </a:avLst>
          </a:prstGeom>
          <a:solidFill>
            <a:schemeClr val="tx2">
              <a:lumMod val="60000"/>
              <a:lumOff val="40000"/>
            </a:schemeClr>
          </a:solidFill>
          <a:ln w="25400">
            <a:solidFill>
              <a:schemeClr val="tx2">
                <a:lumMod val="75000"/>
              </a:schemeClr>
            </a:solidFill>
            <a:miter lim="800000"/>
            <a:headEnd/>
            <a:tailEnd/>
          </a:ln>
        </p:spPr>
        <p:txBody>
          <a:bodyPr rot="10800000" wrap="none" lIns="0" tIns="180000" anchor="ctr">
            <a:scene3d>
              <a:camera prst="orthographicFront">
                <a:rot lat="0" lon="0" rev="5400000"/>
              </a:camera>
              <a:lightRig rig="threePt" dir="t"/>
            </a:scene3d>
          </a:bodyPr>
          <a:lstStyle/>
          <a:p>
            <a:pPr algn="ctr" fontAlgn="auto">
              <a:spcBef>
                <a:spcPts val="0"/>
              </a:spcBef>
              <a:spcAft>
                <a:spcPts val="0"/>
              </a:spcAft>
              <a:defRPr/>
            </a:pPr>
            <a:r>
              <a:rPr lang="cs-CZ" sz="3200" dirty="0">
                <a:latin typeface="Arial Black" pitchFamily="34" charset="0"/>
                <a:cs typeface="+mn-cs"/>
              </a:rPr>
              <a:t>23</a:t>
            </a:r>
            <a:endParaRPr lang="en-US" sz="3200" dirty="0">
              <a:latin typeface="Arial Black" pitchFamily="34" charset="0"/>
              <a:cs typeface="+mn-cs"/>
            </a:endParaRPr>
          </a:p>
        </p:txBody>
      </p:sp>
      <p:sp>
        <p:nvSpPr>
          <p:cNvPr id="87" name="AutoShape 333">
            <a:hlinkClick r:id="rId31" action="ppaction://hlinksldjump"/>
          </p:cNvPr>
          <p:cNvSpPr>
            <a:spLocks noChangeArrowheads="1"/>
          </p:cNvSpPr>
          <p:nvPr/>
        </p:nvSpPr>
        <p:spPr bwMode="auto">
          <a:xfrm rot="-5400000">
            <a:off x="3373841" y="4483143"/>
            <a:ext cx="809614" cy="717552"/>
          </a:xfrm>
          <a:prstGeom prst="hexagon">
            <a:avLst>
              <a:gd name="adj" fmla="val 29128"/>
              <a:gd name="vf" fmla="val 115470"/>
            </a:avLst>
          </a:prstGeom>
          <a:solidFill>
            <a:schemeClr val="tx2">
              <a:lumMod val="60000"/>
              <a:lumOff val="40000"/>
            </a:schemeClr>
          </a:solidFill>
          <a:ln w="25400">
            <a:solidFill>
              <a:schemeClr val="tx2">
                <a:lumMod val="75000"/>
              </a:schemeClr>
            </a:solidFill>
            <a:miter lim="800000"/>
            <a:headEnd/>
            <a:tailEnd/>
          </a:ln>
        </p:spPr>
        <p:txBody>
          <a:bodyPr rot="10800000" wrap="none" lIns="0" tIns="180000" anchor="ctr">
            <a:scene3d>
              <a:camera prst="orthographicFront">
                <a:rot lat="0" lon="0" rev="5400000"/>
              </a:camera>
              <a:lightRig rig="threePt" dir="t"/>
            </a:scene3d>
          </a:bodyPr>
          <a:lstStyle/>
          <a:p>
            <a:pPr algn="ctr" fontAlgn="auto">
              <a:spcBef>
                <a:spcPts val="0"/>
              </a:spcBef>
              <a:spcAft>
                <a:spcPts val="0"/>
              </a:spcAft>
              <a:defRPr/>
            </a:pPr>
            <a:r>
              <a:rPr lang="cs-CZ" sz="3200" dirty="0">
                <a:latin typeface="Arial Black" pitchFamily="34" charset="0"/>
                <a:cs typeface="+mn-cs"/>
              </a:rPr>
              <a:t>24</a:t>
            </a:r>
            <a:endParaRPr lang="en-US" sz="3200" dirty="0">
              <a:latin typeface="Arial Black" pitchFamily="34" charset="0"/>
              <a:cs typeface="+mn-cs"/>
            </a:endParaRPr>
          </a:p>
        </p:txBody>
      </p:sp>
      <p:sp>
        <p:nvSpPr>
          <p:cNvPr id="34" name="AutoShape 333">
            <a:hlinkClick r:id="rId32" action="ppaction://hlinksldjump"/>
          </p:cNvPr>
          <p:cNvSpPr>
            <a:spLocks noChangeArrowheads="1"/>
          </p:cNvSpPr>
          <p:nvPr/>
        </p:nvSpPr>
        <p:spPr bwMode="auto">
          <a:xfrm rot="-5400000">
            <a:off x="1573641" y="5131215"/>
            <a:ext cx="809614" cy="717552"/>
          </a:xfrm>
          <a:prstGeom prst="hexagon">
            <a:avLst>
              <a:gd name="adj" fmla="val 29128"/>
              <a:gd name="vf" fmla="val 115470"/>
            </a:avLst>
          </a:prstGeom>
          <a:solidFill>
            <a:schemeClr val="tx2">
              <a:lumMod val="60000"/>
              <a:lumOff val="40000"/>
            </a:schemeClr>
          </a:solidFill>
          <a:ln w="25400">
            <a:solidFill>
              <a:schemeClr val="tx2">
                <a:lumMod val="75000"/>
              </a:schemeClr>
            </a:solidFill>
            <a:miter lim="800000"/>
            <a:headEnd/>
            <a:tailEnd/>
          </a:ln>
        </p:spPr>
        <p:txBody>
          <a:bodyPr rot="10800000" wrap="none" lIns="0" tIns="180000" anchor="ctr">
            <a:scene3d>
              <a:camera prst="orthographicFront">
                <a:rot lat="0" lon="0" rev="5400000"/>
              </a:camera>
              <a:lightRig rig="threePt" dir="t"/>
            </a:scene3d>
          </a:bodyPr>
          <a:lstStyle/>
          <a:p>
            <a:pPr algn="ctr" fontAlgn="auto">
              <a:spcBef>
                <a:spcPts val="0"/>
              </a:spcBef>
              <a:spcAft>
                <a:spcPts val="0"/>
              </a:spcAft>
              <a:defRPr/>
            </a:pPr>
            <a:r>
              <a:rPr lang="cs-CZ" sz="3200" dirty="0">
                <a:latin typeface="Arial Black" pitchFamily="34" charset="0"/>
                <a:cs typeface="+mn-cs"/>
              </a:rPr>
              <a:t>29</a:t>
            </a:r>
            <a:endParaRPr lang="en-US" sz="3200" dirty="0">
              <a:latin typeface="Arial Black" pitchFamily="34" charset="0"/>
              <a:cs typeface="+mn-cs"/>
            </a:endParaRPr>
          </a:p>
        </p:txBody>
      </p:sp>
      <p:sp>
        <p:nvSpPr>
          <p:cNvPr id="35" name="AutoShape 333">
            <a:hlinkClick r:id="rId33" action="ppaction://hlinksldjump"/>
          </p:cNvPr>
          <p:cNvSpPr>
            <a:spLocks noChangeArrowheads="1"/>
          </p:cNvSpPr>
          <p:nvPr/>
        </p:nvSpPr>
        <p:spPr bwMode="auto">
          <a:xfrm rot="-5400000">
            <a:off x="2293721" y="5131215"/>
            <a:ext cx="809614" cy="717552"/>
          </a:xfrm>
          <a:prstGeom prst="hexagon">
            <a:avLst>
              <a:gd name="adj" fmla="val 29128"/>
              <a:gd name="vf" fmla="val 115470"/>
            </a:avLst>
          </a:prstGeom>
          <a:solidFill>
            <a:schemeClr val="tx2">
              <a:lumMod val="60000"/>
              <a:lumOff val="40000"/>
            </a:schemeClr>
          </a:solidFill>
          <a:ln w="25400">
            <a:solidFill>
              <a:schemeClr val="tx2">
                <a:lumMod val="75000"/>
              </a:schemeClr>
            </a:solidFill>
            <a:miter lim="800000"/>
            <a:headEnd/>
            <a:tailEnd/>
          </a:ln>
        </p:spPr>
        <p:txBody>
          <a:bodyPr rot="10800000" wrap="none" lIns="0" tIns="180000" anchor="ctr">
            <a:scene3d>
              <a:camera prst="orthographicFront">
                <a:rot lat="0" lon="0" rev="5400000"/>
              </a:camera>
              <a:lightRig rig="threePt" dir="t"/>
            </a:scene3d>
          </a:bodyPr>
          <a:lstStyle/>
          <a:p>
            <a:pPr algn="ctr" fontAlgn="auto">
              <a:spcBef>
                <a:spcPts val="0"/>
              </a:spcBef>
              <a:spcAft>
                <a:spcPts val="0"/>
              </a:spcAft>
              <a:defRPr/>
            </a:pPr>
            <a:r>
              <a:rPr lang="cs-CZ" sz="3200" dirty="0">
                <a:latin typeface="Arial Black" pitchFamily="34" charset="0"/>
                <a:cs typeface="+mn-cs"/>
              </a:rPr>
              <a:t>30</a:t>
            </a:r>
            <a:endParaRPr lang="en-US" sz="3200" dirty="0">
              <a:latin typeface="Arial Black" pitchFamily="34" charset="0"/>
              <a:cs typeface="+mn-cs"/>
            </a:endParaRPr>
          </a:p>
        </p:txBody>
      </p:sp>
      <p:sp>
        <p:nvSpPr>
          <p:cNvPr id="36" name="AutoShape 333">
            <a:hlinkClick r:id="rId34" action="ppaction://hlinksldjump"/>
          </p:cNvPr>
          <p:cNvSpPr>
            <a:spLocks noChangeArrowheads="1"/>
          </p:cNvSpPr>
          <p:nvPr/>
        </p:nvSpPr>
        <p:spPr bwMode="auto">
          <a:xfrm rot="-5400000">
            <a:off x="3013801" y="5131215"/>
            <a:ext cx="809614" cy="717552"/>
          </a:xfrm>
          <a:prstGeom prst="hexagon">
            <a:avLst>
              <a:gd name="adj" fmla="val 29128"/>
              <a:gd name="vf" fmla="val 115470"/>
            </a:avLst>
          </a:prstGeom>
          <a:solidFill>
            <a:schemeClr val="tx2">
              <a:lumMod val="60000"/>
              <a:lumOff val="40000"/>
            </a:schemeClr>
          </a:solidFill>
          <a:ln w="25400">
            <a:solidFill>
              <a:schemeClr val="tx2">
                <a:lumMod val="75000"/>
              </a:schemeClr>
            </a:solidFill>
            <a:miter lim="800000"/>
            <a:headEnd/>
            <a:tailEnd/>
          </a:ln>
        </p:spPr>
        <p:txBody>
          <a:bodyPr rot="10800000" wrap="none" lIns="0" tIns="180000" anchor="ctr">
            <a:scene3d>
              <a:camera prst="orthographicFront">
                <a:rot lat="0" lon="0" rev="5400000"/>
              </a:camera>
              <a:lightRig rig="threePt" dir="t"/>
            </a:scene3d>
          </a:bodyPr>
          <a:lstStyle/>
          <a:p>
            <a:pPr algn="ctr" fontAlgn="auto">
              <a:spcBef>
                <a:spcPts val="0"/>
              </a:spcBef>
              <a:spcAft>
                <a:spcPts val="0"/>
              </a:spcAft>
              <a:defRPr/>
            </a:pPr>
            <a:r>
              <a:rPr lang="cs-CZ" sz="3200" dirty="0">
                <a:latin typeface="Arial Black" pitchFamily="34" charset="0"/>
                <a:cs typeface="+mn-cs"/>
              </a:rPr>
              <a:t>31</a:t>
            </a:r>
            <a:endParaRPr lang="en-US" sz="3200" dirty="0">
              <a:latin typeface="Arial Black" pitchFamily="34" charset="0"/>
              <a:cs typeface="+mn-cs"/>
            </a:endParaRPr>
          </a:p>
        </p:txBody>
      </p:sp>
      <p:sp>
        <p:nvSpPr>
          <p:cNvPr id="37" name="AutoShape 333">
            <a:hlinkClick r:id="rId35" action="ppaction://hlinksldjump"/>
          </p:cNvPr>
          <p:cNvSpPr>
            <a:spLocks noChangeArrowheads="1"/>
          </p:cNvSpPr>
          <p:nvPr/>
        </p:nvSpPr>
        <p:spPr bwMode="auto">
          <a:xfrm rot="-5400000">
            <a:off x="3733881" y="5131215"/>
            <a:ext cx="809614" cy="717552"/>
          </a:xfrm>
          <a:prstGeom prst="hexagon">
            <a:avLst>
              <a:gd name="adj" fmla="val 29128"/>
              <a:gd name="vf" fmla="val 115470"/>
            </a:avLst>
          </a:prstGeom>
          <a:solidFill>
            <a:schemeClr val="tx2">
              <a:lumMod val="60000"/>
              <a:lumOff val="40000"/>
            </a:schemeClr>
          </a:solidFill>
          <a:ln w="25400">
            <a:solidFill>
              <a:schemeClr val="tx2">
                <a:lumMod val="75000"/>
              </a:schemeClr>
            </a:solidFill>
            <a:miter lim="800000"/>
            <a:headEnd/>
            <a:tailEnd/>
          </a:ln>
        </p:spPr>
        <p:txBody>
          <a:bodyPr rot="10800000" wrap="none" lIns="0" tIns="180000" anchor="ctr">
            <a:scene3d>
              <a:camera prst="orthographicFront">
                <a:rot lat="0" lon="0" rev="5400000"/>
              </a:camera>
              <a:lightRig rig="threePt" dir="t"/>
            </a:scene3d>
          </a:bodyPr>
          <a:lstStyle/>
          <a:p>
            <a:pPr algn="ctr" fontAlgn="auto">
              <a:spcBef>
                <a:spcPts val="0"/>
              </a:spcBef>
              <a:spcAft>
                <a:spcPts val="0"/>
              </a:spcAft>
              <a:defRPr/>
            </a:pPr>
            <a:r>
              <a:rPr lang="cs-CZ" sz="3200" dirty="0">
                <a:latin typeface="Arial Black" pitchFamily="34" charset="0"/>
                <a:cs typeface="+mn-cs"/>
              </a:rPr>
              <a:t>32</a:t>
            </a:r>
            <a:endParaRPr lang="en-US" sz="3200" dirty="0">
              <a:latin typeface="Arial Black" pitchFamily="34" charset="0"/>
              <a:cs typeface="+mn-cs"/>
            </a:endParaRPr>
          </a:p>
        </p:txBody>
      </p:sp>
      <p:sp>
        <p:nvSpPr>
          <p:cNvPr id="38" name="AutoShape 333">
            <a:hlinkClick r:id="rId36" action="ppaction://hlinksldjump"/>
          </p:cNvPr>
          <p:cNvSpPr>
            <a:spLocks noChangeArrowheads="1"/>
          </p:cNvSpPr>
          <p:nvPr/>
        </p:nvSpPr>
        <p:spPr bwMode="auto">
          <a:xfrm rot="-5400000">
            <a:off x="4453961" y="5131215"/>
            <a:ext cx="809614" cy="717552"/>
          </a:xfrm>
          <a:prstGeom prst="hexagon">
            <a:avLst>
              <a:gd name="adj" fmla="val 29128"/>
              <a:gd name="vf" fmla="val 115470"/>
            </a:avLst>
          </a:prstGeom>
          <a:solidFill>
            <a:schemeClr val="tx2">
              <a:lumMod val="60000"/>
              <a:lumOff val="40000"/>
            </a:schemeClr>
          </a:solidFill>
          <a:ln w="25400">
            <a:solidFill>
              <a:schemeClr val="tx2">
                <a:lumMod val="75000"/>
              </a:schemeClr>
            </a:solidFill>
            <a:miter lim="800000"/>
            <a:headEnd/>
            <a:tailEnd/>
          </a:ln>
        </p:spPr>
        <p:txBody>
          <a:bodyPr rot="10800000" wrap="none" lIns="0" tIns="180000" anchor="ctr">
            <a:scene3d>
              <a:camera prst="orthographicFront">
                <a:rot lat="0" lon="0" rev="5400000"/>
              </a:camera>
              <a:lightRig rig="threePt" dir="t"/>
            </a:scene3d>
          </a:bodyPr>
          <a:lstStyle/>
          <a:p>
            <a:pPr algn="ctr" fontAlgn="auto">
              <a:spcBef>
                <a:spcPts val="0"/>
              </a:spcBef>
              <a:spcAft>
                <a:spcPts val="0"/>
              </a:spcAft>
              <a:defRPr/>
            </a:pPr>
            <a:r>
              <a:rPr lang="cs-CZ" sz="3200" dirty="0">
                <a:latin typeface="Arial Black" pitchFamily="34" charset="0"/>
                <a:cs typeface="+mn-cs"/>
              </a:rPr>
              <a:t>33</a:t>
            </a:r>
            <a:endParaRPr lang="en-US" sz="3200" dirty="0">
              <a:latin typeface="Arial Black" pitchFamily="34" charset="0"/>
              <a:cs typeface="+mn-cs"/>
            </a:endParaRPr>
          </a:p>
        </p:txBody>
      </p:sp>
      <p:sp>
        <p:nvSpPr>
          <p:cNvPr id="39" name="AutoShape 333">
            <a:hlinkClick r:id="rId37" action="ppaction://hlinksldjump"/>
          </p:cNvPr>
          <p:cNvSpPr>
            <a:spLocks noChangeArrowheads="1"/>
          </p:cNvSpPr>
          <p:nvPr/>
        </p:nvSpPr>
        <p:spPr bwMode="auto">
          <a:xfrm rot="-5400000">
            <a:off x="5174041" y="5131215"/>
            <a:ext cx="809614" cy="717552"/>
          </a:xfrm>
          <a:prstGeom prst="hexagon">
            <a:avLst>
              <a:gd name="adj" fmla="val 29128"/>
              <a:gd name="vf" fmla="val 115470"/>
            </a:avLst>
          </a:prstGeom>
          <a:solidFill>
            <a:schemeClr val="tx2">
              <a:lumMod val="60000"/>
              <a:lumOff val="40000"/>
            </a:schemeClr>
          </a:solidFill>
          <a:ln w="25400">
            <a:solidFill>
              <a:schemeClr val="tx2">
                <a:lumMod val="75000"/>
              </a:schemeClr>
            </a:solidFill>
            <a:miter lim="800000"/>
            <a:headEnd/>
            <a:tailEnd/>
          </a:ln>
        </p:spPr>
        <p:txBody>
          <a:bodyPr rot="10800000" wrap="none" lIns="0" tIns="180000" anchor="ctr">
            <a:scene3d>
              <a:camera prst="orthographicFront">
                <a:rot lat="0" lon="0" rev="5400000"/>
              </a:camera>
              <a:lightRig rig="threePt" dir="t"/>
            </a:scene3d>
          </a:bodyPr>
          <a:lstStyle/>
          <a:p>
            <a:pPr algn="ctr" fontAlgn="auto">
              <a:spcBef>
                <a:spcPts val="0"/>
              </a:spcBef>
              <a:spcAft>
                <a:spcPts val="0"/>
              </a:spcAft>
              <a:defRPr/>
            </a:pPr>
            <a:r>
              <a:rPr lang="cs-CZ" sz="3200" dirty="0">
                <a:latin typeface="Arial Black" pitchFamily="34" charset="0"/>
                <a:cs typeface="+mn-cs"/>
              </a:rPr>
              <a:t>34</a:t>
            </a:r>
            <a:endParaRPr lang="en-US" sz="3200" dirty="0">
              <a:latin typeface="Arial Black" pitchFamily="34" charset="0"/>
              <a:cs typeface="+mn-cs"/>
            </a:endParaRPr>
          </a:p>
        </p:txBody>
      </p:sp>
      <p:sp>
        <p:nvSpPr>
          <p:cNvPr id="40" name="AutoShape 333">
            <a:hlinkClick r:id="rId38" action="ppaction://hlinksldjump"/>
          </p:cNvPr>
          <p:cNvSpPr>
            <a:spLocks noChangeArrowheads="1"/>
          </p:cNvSpPr>
          <p:nvPr/>
        </p:nvSpPr>
        <p:spPr bwMode="auto">
          <a:xfrm rot="-5400000">
            <a:off x="5894121" y="5131215"/>
            <a:ext cx="809614" cy="717552"/>
          </a:xfrm>
          <a:prstGeom prst="hexagon">
            <a:avLst>
              <a:gd name="adj" fmla="val 29128"/>
              <a:gd name="vf" fmla="val 115470"/>
            </a:avLst>
          </a:prstGeom>
          <a:solidFill>
            <a:schemeClr val="tx2">
              <a:lumMod val="60000"/>
              <a:lumOff val="40000"/>
            </a:schemeClr>
          </a:solidFill>
          <a:ln w="25400">
            <a:solidFill>
              <a:schemeClr val="tx2">
                <a:lumMod val="75000"/>
              </a:schemeClr>
            </a:solidFill>
            <a:miter lim="800000"/>
            <a:headEnd/>
            <a:tailEnd/>
          </a:ln>
        </p:spPr>
        <p:txBody>
          <a:bodyPr rot="10800000" wrap="none" lIns="0" tIns="180000" anchor="ctr">
            <a:scene3d>
              <a:camera prst="orthographicFront">
                <a:rot lat="0" lon="0" rev="5400000"/>
              </a:camera>
              <a:lightRig rig="threePt" dir="t"/>
            </a:scene3d>
          </a:bodyPr>
          <a:lstStyle/>
          <a:p>
            <a:pPr algn="ctr" fontAlgn="auto">
              <a:spcBef>
                <a:spcPts val="0"/>
              </a:spcBef>
              <a:spcAft>
                <a:spcPts val="0"/>
              </a:spcAft>
              <a:defRPr/>
            </a:pPr>
            <a:r>
              <a:rPr lang="cs-CZ" sz="3200" dirty="0">
                <a:latin typeface="Arial Black" pitchFamily="34" charset="0"/>
                <a:cs typeface="+mn-cs"/>
              </a:rPr>
              <a:t>35</a:t>
            </a:r>
            <a:endParaRPr lang="en-US" sz="3200" dirty="0">
              <a:latin typeface="Arial Black" pitchFamily="34" charset="0"/>
              <a:cs typeface="+mn-cs"/>
            </a:endParaRPr>
          </a:p>
        </p:txBody>
      </p:sp>
      <p:sp>
        <p:nvSpPr>
          <p:cNvPr id="41" name="AutoShape 333">
            <a:hlinkClick r:id="rId39" action="ppaction://hlinksldjump"/>
          </p:cNvPr>
          <p:cNvSpPr>
            <a:spLocks noChangeArrowheads="1"/>
          </p:cNvSpPr>
          <p:nvPr/>
        </p:nvSpPr>
        <p:spPr bwMode="auto">
          <a:xfrm rot="-5400000">
            <a:off x="6614201" y="5131215"/>
            <a:ext cx="809614" cy="717552"/>
          </a:xfrm>
          <a:prstGeom prst="hexagon">
            <a:avLst>
              <a:gd name="adj" fmla="val 29128"/>
              <a:gd name="vf" fmla="val 115470"/>
            </a:avLst>
          </a:prstGeom>
          <a:solidFill>
            <a:schemeClr val="tx2">
              <a:lumMod val="60000"/>
              <a:lumOff val="40000"/>
            </a:schemeClr>
          </a:solidFill>
          <a:ln w="25400">
            <a:solidFill>
              <a:schemeClr val="tx2">
                <a:lumMod val="75000"/>
              </a:schemeClr>
            </a:solidFill>
            <a:miter lim="800000"/>
            <a:headEnd/>
            <a:tailEnd/>
          </a:ln>
        </p:spPr>
        <p:txBody>
          <a:bodyPr rot="10800000" wrap="none" lIns="0" tIns="180000" anchor="ctr">
            <a:scene3d>
              <a:camera prst="orthographicFront">
                <a:rot lat="0" lon="0" rev="5400000"/>
              </a:camera>
              <a:lightRig rig="threePt" dir="t"/>
            </a:scene3d>
          </a:bodyPr>
          <a:lstStyle/>
          <a:p>
            <a:pPr algn="ctr" fontAlgn="auto">
              <a:spcBef>
                <a:spcPts val="0"/>
              </a:spcBef>
              <a:spcAft>
                <a:spcPts val="0"/>
              </a:spcAft>
              <a:defRPr/>
            </a:pPr>
            <a:r>
              <a:rPr lang="cs-CZ" sz="3200" dirty="0">
                <a:latin typeface="Arial Black" pitchFamily="34" charset="0"/>
                <a:cs typeface="+mn-cs"/>
              </a:rPr>
              <a:t>36</a:t>
            </a:r>
            <a:endParaRPr lang="en-US" sz="3200" dirty="0">
              <a:latin typeface="Arial Black" pitchFamily="34" charset="0"/>
              <a:cs typeface="+mn-cs"/>
            </a:endParaRPr>
          </a:p>
        </p:txBody>
      </p:sp>
      <p:sp>
        <p:nvSpPr>
          <p:cNvPr id="49" name="Obdélník 48">
            <a:hlinkClick r:id="rId40" action="ppaction://hlinksldjump"/>
          </p:cNvPr>
          <p:cNvSpPr/>
          <p:nvPr/>
        </p:nvSpPr>
        <p:spPr>
          <a:xfrm>
            <a:off x="8532440" y="188640"/>
            <a:ext cx="360040" cy="432048"/>
          </a:xfrm>
          <a:prstGeom prst="rect">
            <a:avLst/>
          </a:prstGeom>
        </p:spPr>
        <p:style>
          <a:lnRef idx="0">
            <a:schemeClr val="accent1"/>
          </a:lnRef>
          <a:fillRef idx="3">
            <a:schemeClr val="accent1"/>
          </a:fillRef>
          <a:effectRef idx="3">
            <a:schemeClr val="accent1"/>
          </a:effectRef>
          <a:fontRef idx="minor">
            <a:schemeClr val="lt1"/>
          </a:fontRef>
        </p:style>
        <p:txBody>
          <a:bodyPr anchor="ctr">
            <a:scene3d>
              <a:camera prst="obliqueTopRight"/>
              <a:lightRig rig="threePt" dir="t">
                <a:rot lat="0" lon="0" rev="6000000"/>
              </a:lightRig>
            </a:scene3d>
            <a:sp3d extrusionH="57150">
              <a:bevelT w="31750" h="31750" prst="riblet"/>
              <a:extrusionClr>
                <a:schemeClr val="bg2">
                  <a:lumMod val="25000"/>
                </a:schemeClr>
              </a:extrusionClr>
            </a:sp3d>
          </a:bodyPr>
          <a:lstStyle/>
          <a:p>
            <a:pPr algn="ctr" fontAlgn="auto">
              <a:spcBef>
                <a:spcPts val="0"/>
              </a:spcBef>
              <a:spcAft>
                <a:spcPts val="0"/>
              </a:spcAft>
              <a:defRPr/>
            </a:pPr>
            <a:r>
              <a:rPr lang="cs-CZ" sz="3600" b="1" dirty="0">
                <a:ln>
                  <a:solidFill>
                    <a:schemeClr val="bg1"/>
                  </a:solidFill>
                </a:ln>
                <a:solidFill>
                  <a:schemeClr val="tx1"/>
                </a:solidFill>
                <a:latin typeface="Arial" pitchFamily="34" charset="0"/>
                <a:cs typeface="Arial" pitchFamily="34" charset="0"/>
              </a:rPr>
              <a:t>?</a:t>
            </a:r>
          </a:p>
        </p:txBody>
      </p:sp>
      <p:sp>
        <p:nvSpPr>
          <p:cNvPr id="51" name="Obdélník 50">
            <a:hlinkClick r:id="rId41" action="ppaction://hlinksldjump"/>
          </p:cNvPr>
          <p:cNvSpPr/>
          <p:nvPr/>
        </p:nvSpPr>
        <p:spPr>
          <a:xfrm>
            <a:off x="755576" y="1268760"/>
            <a:ext cx="2016224" cy="1080120"/>
          </a:xfrm>
          <a:prstGeom prst="rect">
            <a:avLst/>
          </a:prstGeom>
          <a:ln>
            <a:noFill/>
          </a:ln>
          <a:scene3d>
            <a:camera prst="orthographicFront">
              <a:rot lat="0" lon="0" rev="0"/>
            </a:camera>
            <a:lightRig rig="threePt" dir="t">
              <a:rot lat="0" lon="0" rev="1200000"/>
            </a:lightRig>
          </a:scene3d>
          <a:sp3d>
            <a:bevelT w="63500" h="25400"/>
          </a:sp3d>
        </p:spPr>
        <p:style>
          <a:lnRef idx="0">
            <a:schemeClr val="accent1"/>
          </a:lnRef>
          <a:fillRef idx="3">
            <a:schemeClr val="accent1"/>
          </a:fillRef>
          <a:effectRef idx="3">
            <a:schemeClr val="accent1"/>
          </a:effectRef>
          <a:fontRef idx="minor">
            <a:schemeClr val="lt1"/>
          </a:fontRef>
        </p:style>
        <p:txBody>
          <a:bodyPr anchor="ctr"/>
          <a:lstStyle/>
          <a:p>
            <a:pPr algn="ctr" fontAlgn="auto">
              <a:spcBef>
                <a:spcPts val="0"/>
              </a:spcBef>
              <a:spcAft>
                <a:spcPts val="0"/>
              </a:spcAft>
              <a:defRPr/>
            </a:pPr>
            <a:r>
              <a:rPr lang="cs-CZ" dirty="0">
                <a:latin typeface="Arial" pitchFamily="34" charset="0"/>
                <a:cs typeface="Arial" pitchFamily="34" charset="0"/>
              </a:rPr>
              <a:t>Náhradní otázky</a:t>
            </a:r>
          </a:p>
        </p:txBody>
      </p:sp>
      <p:sp>
        <p:nvSpPr>
          <p:cNvPr id="52" name="Obdélník 51">
            <a:hlinkClick r:id="rId41" action="ppaction://hlinksldjump"/>
          </p:cNvPr>
          <p:cNvSpPr/>
          <p:nvPr/>
        </p:nvSpPr>
        <p:spPr>
          <a:xfrm>
            <a:off x="6156176" y="1268760"/>
            <a:ext cx="2016224" cy="1080120"/>
          </a:xfrm>
          <a:prstGeom prst="rect">
            <a:avLst/>
          </a:prstGeom>
          <a:ln>
            <a:noFill/>
          </a:ln>
          <a:scene3d>
            <a:camera prst="orthographicFront">
              <a:rot lat="0" lon="0" rev="0"/>
            </a:camera>
            <a:lightRig rig="threePt" dir="t">
              <a:rot lat="0" lon="0" rev="1200000"/>
            </a:lightRig>
          </a:scene3d>
          <a:sp3d>
            <a:bevelT w="63500" h="25400"/>
          </a:sp3d>
        </p:spPr>
        <p:style>
          <a:lnRef idx="0">
            <a:schemeClr val="accent1"/>
          </a:lnRef>
          <a:fillRef idx="3">
            <a:schemeClr val="accent1"/>
          </a:fillRef>
          <a:effectRef idx="3">
            <a:schemeClr val="accent1"/>
          </a:effectRef>
          <a:fontRef idx="minor">
            <a:schemeClr val="lt1"/>
          </a:fontRef>
        </p:style>
        <p:txBody>
          <a:bodyPr anchor="ctr"/>
          <a:lstStyle/>
          <a:p>
            <a:pPr algn="ctr" fontAlgn="auto">
              <a:spcBef>
                <a:spcPts val="0"/>
              </a:spcBef>
              <a:spcAft>
                <a:spcPts val="0"/>
              </a:spcAft>
              <a:defRPr/>
            </a:pPr>
            <a:r>
              <a:rPr lang="cs-CZ" dirty="0">
                <a:latin typeface="Arial" pitchFamily="34" charset="0"/>
                <a:cs typeface="Arial" pitchFamily="34" charset="0"/>
              </a:rPr>
              <a:t>Náhradní otázky</a:t>
            </a:r>
          </a:p>
        </p:txBody>
      </p:sp>
    </p:spTree>
  </p:cSld>
  <p:clrMapOvr>
    <a:masterClrMapping/>
  </p:clrMapOvr>
  <p:transition advClick="0">
    <p:pull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mph" presetSubtype="2" fill="hold" nodeType="clickEffect">
                                  <p:stCondLst>
                                    <p:cond delay="0"/>
                                  </p:stCondLst>
                                  <p:childTnLst>
                                    <p:animClr clrSpc="rgb" dir="cw">
                                      <p:cBhvr>
                                        <p:cTn id="6" dur="500" fill="hold"/>
                                        <p:tgtEl>
                                          <p:spTgt spid="61"/>
                                        </p:tgtEl>
                                        <p:attrNameLst>
                                          <p:attrName>fillcolor</p:attrName>
                                        </p:attrNameLst>
                                      </p:cBhvr>
                                      <p:to>
                                        <a:srgbClr val="00FFFF"/>
                                      </p:to>
                                    </p:animClr>
                                    <p:set>
                                      <p:cBhvr>
                                        <p:cTn id="7" dur="500" fill="hold"/>
                                        <p:tgtEl>
                                          <p:spTgt spid="61"/>
                                        </p:tgtEl>
                                        <p:attrNameLst>
                                          <p:attrName>fill.type</p:attrName>
                                        </p:attrNameLst>
                                      </p:cBhvr>
                                      <p:to>
                                        <p:strVal val="solid"/>
                                      </p:to>
                                    </p:set>
                                    <p:set>
                                      <p:cBhvr>
                                        <p:cTn id="8" dur="500" fill="hold"/>
                                        <p:tgtEl>
                                          <p:spTgt spid="61"/>
                                        </p:tgtEl>
                                        <p:attrNameLst>
                                          <p:attrName>fill.on</p:attrName>
                                        </p:attrNameLst>
                                      </p:cBhvr>
                                      <p:to>
                                        <p:strVal val="true"/>
                                      </p:to>
                                    </p:set>
                                  </p:childTnLst>
                                </p:cTn>
                              </p:par>
                            </p:childTnLst>
                          </p:cTn>
                        </p:par>
                      </p:childTnLst>
                    </p:cTn>
                  </p:par>
                  <p:par>
                    <p:cTn id="9" fill="hold">
                      <p:stCondLst>
                        <p:cond delay="indefinite"/>
                      </p:stCondLst>
                      <p:childTnLst>
                        <p:par>
                          <p:cTn id="10" fill="hold">
                            <p:stCondLst>
                              <p:cond delay="0"/>
                            </p:stCondLst>
                            <p:childTnLst>
                              <p:par>
                                <p:cTn id="11" presetID="1" presetClass="emph" presetSubtype="2" fill="hold" nodeType="clickEffect">
                                  <p:stCondLst>
                                    <p:cond delay="0"/>
                                  </p:stCondLst>
                                  <p:childTnLst>
                                    <p:animClr clrSpc="rgb" dir="cw">
                                      <p:cBhvr>
                                        <p:cTn id="12" dur="500" fill="hold"/>
                                        <p:tgtEl>
                                          <p:spTgt spid="62"/>
                                        </p:tgtEl>
                                        <p:attrNameLst>
                                          <p:attrName>fillcolor</p:attrName>
                                        </p:attrNameLst>
                                      </p:cBhvr>
                                      <p:to>
                                        <a:srgbClr val="00FFFF"/>
                                      </p:to>
                                    </p:animClr>
                                    <p:set>
                                      <p:cBhvr>
                                        <p:cTn id="13" dur="500" fill="hold"/>
                                        <p:tgtEl>
                                          <p:spTgt spid="62"/>
                                        </p:tgtEl>
                                        <p:attrNameLst>
                                          <p:attrName>fill.type</p:attrName>
                                        </p:attrNameLst>
                                      </p:cBhvr>
                                      <p:to>
                                        <p:strVal val="solid"/>
                                      </p:to>
                                    </p:set>
                                    <p:set>
                                      <p:cBhvr>
                                        <p:cTn id="14" dur="500" fill="hold"/>
                                        <p:tgtEl>
                                          <p:spTgt spid="62"/>
                                        </p:tgtEl>
                                        <p:attrNameLst>
                                          <p:attrName>fill.on</p:attrName>
                                        </p:attrNameLst>
                                      </p:cBhvr>
                                      <p:to>
                                        <p:strVal val="true"/>
                                      </p:to>
                                    </p:set>
                                  </p:childTnLst>
                                </p:cTn>
                              </p:par>
                            </p:childTnLst>
                          </p:cTn>
                        </p:par>
                      </p:childTnLst>
                    </p:cTn>
                  </p:par>
                  <p:par>
                    <p:cTn id="15" fill="hold">
                      <p:stCondLst>
                        <p:cond delay="indefinite"/>
                      </p:stCondLst>
                      <p:childTnLst>
                        <p:par>
                          <p:cTn id="16" fill="hold">
                            <p:stCondLst>
                              <p:cond delay="0"/>
                            </p:stCondLst>
                            <p:childTnLst>
                              <p:par>
                                <p:cTn id="17" presetID="1" presetClass="emph" presetSubtype="2" fill="hold" nodeType="clickEffect">
                                  <p:stCondLst>
                                    <p:cond delay="0"/>
                                  </p:stCondLst>
                                  <p:childTnLst>
                                    <p:animClr clrSpc="rgb" dir="cw">
                                      <p:cBhvr>
                                        <p:cTn id="18" dur="500" fill="hold"/>
                                        <p:tgtEl>
                                          <p:spTgt spid="279885"/>
                                        </p:tgtEl>
                                        <p:attrNameLst>
                                          <p:attrName>fillcolor</p:attrName>
                                        </p:attrNameLst>
                                      </p:cBhvr>
                                      <p:to>
                                        <a:srgbClr val="00FFFF"/>
                                      </p:to>
                                    </p:animClr>
                                    <p:set>
                                      <p:cBhvr>
                                        <p:cTn id="19" dur="500" fill="hold"/>
                                        <p:tgtEl>
                                          <p:spTgt spid="279885"/>
                                        </p:tgtEl>
                                        <p:attrNameLst>
                                          <p:attrName>fill.type</p:attrName>
                                        </p:attrNameLst>
                                      </p:cBhvr>
                                      <p:to>
                                        <p:strVal val="solid"/>
                                      </p:to>
                                    </p:set>
                                    <p:set>
                                      <p:cBhvr>
                                        <p:cTn id="20" dur="500" fill="hold"/>
                                        <p:tgtEl>
                                          <p:spTgt spid="279885"/>
                                        </p:tgtEl>
                                        <p:attrNameLst>
                                          <p:attrName>fill.on</p:attrName>
                                        </p:attrNameLst>
                                      </p:cBhvr>
                                      <p:to>
                                        <p:strVal val="true"/>
                                      </p:to>
                                    </p:set>
                                  </p:childTnLst>
                                </p:cTn>
                              </p:par>
                            </p:childTnLst>
                          </p:cTn>
                        </p:par>
                      </p:childTnLst>
                    </p:cTn>
                  </p:par>
                  <p:par>
                    <p:cTn id="21" fill="hold">
                      <p:stCondLst>
                        <p:cond delay="indefinite"/>
                      </p:stCondLst>
                      <p:childTnLst>
                        <p:par>
                          <p:cTn id="22" fill="hold">
                            <p:stCondLst>
                              <p:cond delay="0"/>
                            </p:stCondLst>
                            <p:childTnLst>
                              <p:par>
                                <p:cTn id="23" presetID="1" presetClass="emph" presetSubtype="2" fill="hold" nodeType="clickEffect">
                                  <p:stCondLst>
                                    <p:cond delay="0"/>
                                  </p:stCondLst>
                                  <p:childTnLst>
                                    <p:animClr clrSpc="rgb" dir="cw">
                                      <p:cBhvr>
                                        <p:cTn id="24" dur="500" fill="hold"/>
                                        <p:tgtEl>
                                          <p:spTgt spid="63"/>
                                        </p:tgtEl>
                                        <p:attrNameLst>
                                          <p:attrName>fillcolor</p:attrName>
                                        </p:attrNameLst>
                                      </p:cBhvr>
                                      <p:to>
                                        <a:srgbClr val="00FFFF"/>
                                      </p:to>
                                    </p:animClr>
                                    <p:set>
                                      <p:cBhvr>
                                        <p:cTn id="25" dur="500" fill="hold"/>
                                        <p:tgtEl>
                                          <p:spTgt spid="63"/>
                                        </p:tgtEl>
                                        <p:attrNameLst>
                                          <p:attrName>fill.type</p:attrName>
                                        </p:attrNameLst>
                                      </p:cBhvr>
                                      <p:to>
                                        <p:strVal val="solid"/>
                                      </p:to>
                                    </p:set>
                                    <p:set>
                                      <p:cBhvr>
                                        <p:cTn id="26" dur="500" fill="hold"/>
                                        <p:tgtEl>
                                          <p:spTgt spid="63"/>
                                        </p:tgtEl>
                                        <p:attrNameLst>
                                          <p:attrName>fill.on</p:attrName>
                                        </p:attrNameLst>
                                      </p:cBhvr>
                                      <p:to>
                                        <p:strVal val="true"/>
                                      </p:to>
                                    </p:set>
                                  </p:childTnLst>
                                </p:cTn>
                              </p:par>
                            </p:childTnLst>
                          </p:cTn>
                        </p:par>
                      </p:childTnLst>
                    </p:cTn>
                  </p:par>
                  <p:par>
                    <p:cTn id="27" fill="hold">
                      <p:stCondLst>
                        <p:cond delay="indefinite"/>
                      </p:stCondLst>
                      <p:childTnLst>
                        <p:par>
                          <p:cTn id="28" fill="hold">
                            <p:stCondLst>
                              <p:cond delay="0"/>
                            </p:stCondLst>
                            <p:childTnLst>
                              <p:par>
                                <p:cTn id="29" presetID="1" presetClass="emph" presetSubtype="2" fill="hold" nodeType="clickEffect">
                                  <p:stCondLst>
                                    <p:cond delay="0"/>
                                  </p:stCondLst>
                                  <p:childTnLst>
                                    <p:animClr clrSpc="rgb" dir="cw">
                                      <p:cBhvr>
                                        <p:cTn id="30" dur="500" fill="hold"/>
                                        <p:tgtEl>
                                          <p:spTgt spid="64"/>
                                        </p:tgtEl>
                                        <p:attrNameLst>
                                          <p:attrName>fillcolor</p:attrName>
                                        </p:attrNameLst>
                                      </p:cBhvr>
                                      <p:to>
                                        <a:srgbClr val="00FFFF"/>
                                      </p:to>
                                    </p:animClr>
                                    <p:set>
                                      <p:cBhvr>
                                        <p:cTn id="31" dur="500" fill="hold"/>
                                        <p:tgtEl>
                                          <p:spTgt spid="64"/>
                                        </p:tgtEl>
                                        <p:attrNameLst>
                                          <p:attrName>fill.type</p:attrName>
                                        </p:attrNameLst>
                                      </p:cBhvr>
                                      <p:to>
                                        <p:strVal val="solid"/>
                                      </p:to>
                                    </p:set>
                                    <p:set>
                                      <p:cBhvr>
                                        <p:cTn id="32" dur="500" fill="hold"/>
                                        <p:tgtEl>
                                          <p:spTgt spid="64"/>
                                        </p:tgtEl>
                                        <p:attrNameLst>
                                          <p:attrName>fill.on</p:attrName>
                                        </p:attrNameLst>
                                      </p:cBhvr>
                                      <p:to>
                                        <p:strVal val="true"/>
                                      </p:to>
                                    </p:set>
                                  </p:childTnLst>
                                </p:cTn>
                              </p:par>
                            </p:childTnLst>
                          </p:cTn>
                        </p:par>
                      </p:childTnLst>
                    </p:cTn>
                  </p:par>
                  <p:par>
                    <p:cTn id="33" fill="hold">
                      <p:stCondLst>
                        <p:cond delay="indefinite"/>
                      </p:stCondLst>
                      <p:childTnLst>
                        <p:par>
                          <p:cTn id="34" fill="hold">
                            <p:stCondLst>
                              <p:cond delay="0"/>
                            </p:stCondLst>
                            <p:childTnLst>
                              <p:par>
                                <p:cTn id="35" presetID="1" presetClass="emph" presetSubtype="2" fill="hold" nodeType="clickEffect">
                                  <p:stCondLst>
                                    <p:cond delay="0"/>
                                  </p:stCondLst>
                                  <p:childTnLst>
                                    <p:animClr clrSpc="rgb" dir="cw">
                                      <p:cBhvr>
                                        <p:cTn id="36" dur="500" fill="hold"/>
                                        <p:tgtEl>
                                          <p:spTgt spid="65"/>
                                        </p:tgtEl>
                                        <p:attrNameLst>
                                          <p:attrName>fillcolor</p:attrName>
                                        </p:attrNameLst>
                                      </p:cBhvr>
                                      <p:to>
                                        <a:srgbClr val="00FFFF"/>
                                      </p:to>
                                    </p:animClr>
                                    <p:set>
                                      <p:cBhvr>
                                        <p:cTn id="37" dur="500" fill="hold"/>
                                        <p:tgtEl>
                                          <p:spTgt spid="65"/>
                                        </p:tgtEl>
                                        <p:attrNameLst>
                                          <p:attrName>fill.type</p:attrName>
                                        </p:attrNameLst>
                                      </p:cBhvr>
                                      <p:to>
                                        <p:strVal val="solid"/>
                                      </p:to>
                                    </p:set>
                                    <p:set>
                                      <p:cBhvr>
                                        <p:cTn id="38" dur="500" fill="hold"/>
                                        <p:tgtEl>
                                          <p:spTgt spid="65"/>
                                        </p:tgtEl>
                                        <p:attrNameLst>
                                          <p:attrName>fill.on</p:attrName>
                                        </p:attrNameLst>
                                      </p:cBhvr>
                                      <p:to>
                                        <p:strVal val="true"/>
                                      </p:to>
                                    </p:set>
                                  </p:childTnLst>
                                </p:cTn>
                              </p:par>
                            </p:childTnLst>
                          </p:cTn>
                        </p:par>
                      </p:childTnLst>
                    </p:cTn>
                  </p:par>
                  <p:par>
                    <p:cTn id="39" fill="hold">
                      <p:stCondLst>
                        <p:cond delay="indefinite"/>
                      </p:stCondLst>
                      <p:childTnLst>
                        <p:par>
                          <p:cTn id="40" fill="hold">
                            <p:stCondLst>
                              <p:cond delay="0"/>
                            </p:stCondLst>
                            <p:childTnLst>
                              <p:par>
                                <p:cTn id="41" presetID="1" presetClass="emph" presetSubtype="2" fill="hold" nodeType="clickEffect">
                                  <p:stCondLst>
                                    <p:cond delay="0"/>
                                  </p:stCondLst>
                                  <p:childTnLst>
                                    <p:animClr clrSpc="rgb" dir="cw">
                                      <p:cBhvr>
                                        <p:cTn id="42" dur="500" fill="hold"/>
                                        <p:tgtEl>
                                          <p:spTgt spid="66"/>
                                        </p:tgtEl>
                                        <p:attrNameLst>
                                          <p:attrName>fillcolor</p:attrName>
                                        </p:attrNameLst>
                                      </p:cBhvr>
                                      <p:to>
                                        <a:srgbClr val="00FFFF"/>
                                      </p:to>
                                    </p:animClr>
                                    <p:set>
                                      <p:cBhvr>
                                        <p:cTn id="43" dur="500" fill="hold"/>
                                        <p:tgtEl>
                                          <p:spTgt spid="66"/>
                                        </p:tgtEl>
                                        <p:attrNameLst>
                                          <p:attrName>fill.type</p:attrName>
                                        </p:attrNameLst>
                                      </p:cBhvr>
                                      <p:to>
                                        <p:strVal val="solid"/>
                                      </p:to>
                                    </p:set>
                                    <p:set>
                                      <p:cBhvr>
                                        <p:cTn id="44" dur="500" fill="hold"/>
                                        <p:tgtEl>
                                          <p:spTgt spid="66"/>
                                        </p:tgtEl>
                                        <p:attrNameLst>
                                          <p:attrName>fill.on</p:attrName>
                                        </p:attrNameLst>
                                      </p:cBhvr>
                                      <p:to>
                                        <p:strVal val="true"/>
                                      </p:to>
                                    </p:set>
                                  </p:childTnLst>
                                </p:cTn>
                              </p:par>
                            </p:childTnLst>
                          </p:cTn>
                        </p:par>
                      </p:childTnLst>
                    </p:cTn>
                  </p:par>
                  <p:par>
                    <p:cTn id="45" fill="hold">
                      <p:stCondLst>
                        <p:cond delay="indefinite"/>
                      </p:stCondLst>
                      <p:childTnLst>
                        <p:par>
                          <p:cTn id="46" fill="hold">
                            <p:stCondLst>
                              <p:cond delay="0"/>
                            </p:stCondLst>
                            <p:childTnLst>
                              <p:par>
                                <p:cTn id="47" presetID="1" presetClass="emph" presetSubtype="2" fill="hold" nodeType="clickEffect">
                                  <p:stCondLst>
                                    <p:cond delay="0"/>
                                  </p:stCondLst>
                                  <p:childTnLst>
                                    <p:animClr clrSpc="rgb" dir="cw">
                                      <p:cBhvr>
                                        <p:cTn id="48" dur="500" fill="hold"/>
                                        <p:tgtEl>
                                          <p:spTgt spid="67"/>
                                        </p:tgtEl>
                                        <p:attrNameLst>
                                          <p:attrName>fillcolor</p:attrName>
                                        </p:attrNameLst>
                                      </p:cBhvr>
                                      <p:to>
                                        <a:srgbClr val="00FFFF"/>
                                      </p:to>
                                    </p:animClr>
                                    <p:set>
                                      <p:cBhvr>
                                        <p:cTn id="49" dur="500" fill="hold"/>
                                        <p:tgtEl>
                                          <p:spTgt spid="67"/>
                                        </p:tgtEl>
                                        <p:attrNameLst>
                                          <p:attrName>fill.type</p:attrName>
                                        </p:attrNameLst>
                                      </p:cBhvr>
                                      <p:to>
                                        <p:strVal val="solid"/>
                                      </p:to>
                                    </p:set>
                                    <p:set>
                                      <p:cBhvr>
                                        <p:cTn id="50" dur="500" fill="hold"/>
                                        <p:tgtEl>
                                          <p:spTgt spid="67"/>
                                        </p:tgtEl>
                                        <p:attrNameLst>
                                          <p:attrName>fill.on</p:attrName>
                                        </p:attrNameLst>
                                      </p:cBhvr>
                                      <p:to>
                                        <p:strVal val="true"/>
                                      </p:to>
                                    </p:set>
                                  </p:childTnLst>
                                </p:cTn>
                              </p:par>
                            </p:childTnLst>
                          </p:cTn>
                        </p:par>
                      </p:childTnLst>
                    </p:cTn>
                  </p:par>
                  <p:par>
                    <p:cTn id="51" fill="hold">
                      <p:stCondLst>
                        <p:cond delay="indefinite"/>
                      </p:stCondLst>
                      <p:childTnLst>
                        <p:par>
                          <p:cTn id="52" fill="hold">
                            <p:stCondLst>
                              <p:cond delay="0"/>
                            </p:stCondLst>
                            <p:childTnLst>
                              <p:par>
                                <p:cTn id="53" presetID="1" presetClass="emph" presetSubtype="2" fill="hold" nodeType="clickEffect">
                                  <p:stCondLst>
                                    <p:cond delay="0"/>
                                  </p:stCondLst>
                                  <p:childTnLst>
                                    <p:animClr clrSpc="rgb" dir="cw">
                                      <p:cBhvr>
                                        <p:cTn id="54" dur="500" fill="hold"/>
                                        <p:tgtEl>
                                          <p:spTgt spid="68"/>
                                        </p:tgtEl>
                                        <p:attrNameLst>
                                          <p:attrName>fillcolor</p:attrName>
                                        </p:attrNameLst>
                                      </p:cBhvr>
                                      <p:to>
                                        <a:srgbClr val="00FFFF"/>
                                      </p:to>
                                    </p:animClr>
                                    <p:set>
                                      <p:cBhvr>
                                        <p:cTn id="55" dur="500" fill="hold"/>
                                        <p:tgtEl>
                                          <p:spTgt spid="68"/>
                                        </p:tgtEl>
                                        <p:attrNameLst>
                                          <p:attrName>fill.type</p:attrName>
                                        </p:attrNameLst>
                                      </p:cBhvr>
                                      <p:to>
                                        <p:strVal val="solid"/>
                                      </p:to>
                                    </p:set>
                                    <p:set>
                                      <p:cBhvr>
                                        <p:cTn id="56" dur="500" fill="hold"/>
                                        <p:tgtEl>
                                          <p:spTgt spid="68"/>
                                        </p:tgtEl>
                                        <p:attrNameLst>
                                          <p:attrName>fill.on</p:attrName>
                                        </p:attrNameLst>
                                      </p:cBhvr>
                                      <p:to>
                                        <p:strVal val="true"/>
                                      </p:to>
                                    </p:set>
                                  </p:childTnLst>
                                </p:cTn>
                              </p:par>
                            </p:childTnLst>
                          </p:cTn>
                        </p:par>
                      </p:childTnLst>
                    </p:cTn>
                  </p:par>
                  <p:par>
                    <p:cTn id="57" fill="hold">
                      <p:stCondLst>
                        <p:cond delay="indefinite"/>
                      </p:stCondLst>
                      <p:childTnLst>
                        <p:par>
                          <p:cTn id="58" fill="hold">
                            <p:stCondLst>
                              <p:cond delay="0"/>
                            </p:stCondLst>
                            <p:childTnLst>
                              <p:par>
                                <p:cTn id="59" presetID="1" presetClass="emph" presetSubtype="2" fill="hold" nodeType="clickEffect">
                                  <p:stCondLst>
                                    <p:cond delay="0"/>
                                  </p:stCondLst>
                                  <p:childTnLst>
                                    <p:animClr clrSpc="rgb" dir="cw">
                                      <p:cBhvr>
                                        <p:cTn id="60" dur="500" fill="hold"/>
                                        <p:tgtEl>
                                          <p:spTgt spid="69"/>
                                        </p:tgtEl>
                                        <p:attrNameLst>
                                          <p:attrName>fillcolor</p:attrName>
                                        </p:attrNameLst>
                                      </p:cBhvr>
                                      <p:to>
                                        <a:srgbClr val="00FFFF"/>
                                      </p:to>
                                    </p:animClr>
                                    <p:set>
                                      <p:cBhvr>
                                        <p:cTn id="61" dur="500" fill="hold"/>
                                        <p:tgtEl>
                                          <p:spTgt spid="69"/>
                                        </p:tgtEl>
                                        <p:attrNameLst>
                                          <p:attrName>fill.type</p:attrName>
                                        </p:attrNameLst>
                                      </p:cBhvr>
                                      <p:to>
                                        <p:strVal val="solid"/>
                                      </p:to>
                                    </p:set>
                                    <p:set>
                                      <p:cBhvr>
                                        <p:cTn id="62" dur="500" fill="hold"/>
                                        <p:tgtEl>
                                          <p:spTgt spid="69"/>
                                        </p:tgtEl>
                                        <p:attrNameLst>
                                          <p:attrName>fill.on</p:attrName>
                                        </p:attrNameLst>
                                      </p:cBhvr>
                                      <p:to>
                                        <p:strVal val="true"/>
                                      </p:to>
                                    </p:set>
                                  </p:childTnLst>
                                </p:cTn>
                              </p:par>
                            </p:childTnLst>
                          </p:cTn>
                        </p:par>
                      </p:childTnLst>
                    </p:cTn>
                  </p:par>
                  <p:par>
                    <p:cTn id="63" fill="hold">
                      <p:stCondLst>
                        <p:cond delay="indefinite"/>
                      </p:stCondLst>
                      <p:childTnLst>
                        <p:par>
                          <p:cTn id="64" fill="hold">
                            <p:stCondLst>
                              <p:cond delay="0"/>
                            </p:stCondLst>
                            <p:childTnLst>
                              <p:par>
                                <p:cTn id="65" presetID="1" presetClass="emph" presetSubtype="2" fill="hold" nodeType="clickEffect">
                                  <p:stCondLst>
                                    <p:cond delay="0"/>
                                  </p:stCondLst>
                                  <p:childTnLst>
                                    <p:animClr clrSpc="rgb" dir="cw">
                                      <p:cBhvr>
                                        <p:cTn id="66" dur="500" fill="hold"/>
                                        <p:tgtEl>
                                          <p:spTgt spid="70"/>
                                        </p:tgtEl>
                                        <p:attrNameLst>
                                          <p:attrName>fillcolor</p:attrName>
                                        </p:attrNameLst>
                                      </p:cBhvr>
                                      <p:to>
                                        <a:srgbClr val="00FFFF"/>
                                      </p:to>
                                    </p:animClr>
                                    <p:set>
                                      <p:cBhvr>
                                        <p:cTn id="67" dur="500" fill="hold"/>
                                        <p:tgtEl>
                                          <p:spTgt spid="70"/>
                                        </p:tgtEl>
                                        <p:attrNameLst>
                                          <p:attrName>fill.type</p:attrName>
                                        </p:attrNameLst>
                                      </p:cBhvr>
                                      <p:to>
                                        <p:strVal val="solid"/>
                                      </p:to>
                                    </p:set>
                                    <p:set>
                                      <p:cBhvr>
                                        <p:cTn id="68" dur="500" fill="hold"/>
                                        <p:tgtEl>
                                          <p:spTgt spid="70"/>
                                        </p:tgtEl>
                                        <p:attrNameLst>
                                          <p:attrName>fill.on</p:attrName>
                                        </p:attrNameLst>
                                      </p:cBhvr>
                                      <p:to>
                                        <p:strVal val="true"/>
                                      </p:to>
                                    </p:set>
                                  </p:childTnLst>
                                </p:cTn>
                              </p:par>
                            </p:childTnLst>
                          </p:cTn>
                        </p:par>
                      </p:childTnLst>
                    </p:cTn>
                  </p:par>
                  <p:par>
                    <p:cTn id="69" fill="hold">
                      <p:stCondLst>
                        <p:cond delay="indefinite"/>
                      </p:stCondLst>
                      <p:childTnLst>
                        <p:par>
                          <p:cTn id="70" fill="hold">
                            <p:stCondLst>
                              <p:cond delay="0"/>
                            </p:stCondLst>
                            <p:childTnLst>
                              <p:par>
                                <p:cTn id="71" presetID="1" presetClass="emph" presetSubtype="2" fill="hold" nodeType="clickEffect">
                                  <p:stCondLst>
                                    <p:cond delay="0"/>
                                  </p:stCondLst>
                                  <p:childTnLst>
                                    <p:animClr clrSpc="rgb" dir="cw">
                                      <p:cBhvr>
                                        <p:cTn id="72" dur="500" fill="hold"/>
                                        <p:tgtEl>
                                          <p:spTgt spid="71"/>
                                        </p:tgtEl>
                                        <p:attrNameLst>
                                          <p:attrName>fillcolor</p:attrName>
                                        </p:attrNameLst>
                                      </p:cBhvr>
                                      <p:to>
                                        <a:srgbClr val="00FFFF"/>
                                      </p:to>
                                    </p:animClr>
                                    <p:set>
                                      <p:cBhvr>
                                        <p:cTn id="73" dur="500" fill="hold"/>
                                        <p:tgtEl>
                                          <p:spTgt spid="71"/>
                                        </p:tgtEl>
                                        <p:attrNameLst>
                                          <p:attrName>fill.type</p:attrName>
                                        </p:attrNameLst>
                                      </p:cBhvr>
                                      <p:to>
                                        <p:strVal val="solid"/>
                                      </p:to>
                                    </p:set>
                                    <p:set>
                                      <p:cBhvr>
                                        <p:cTn id="74" dur="500" fill="hold"/>
                                        <p:tgtEl>
                                          <p:spTgt spid="71"/>
                                        </p:tgtEl>
                                        <p:attrNameLst>
                                          <p:attrName>fill.on</p:attrName>
                                        </p:attrNameLst>
                                      </p:cBhvr>
                                      <p:to>
                                        <p:strVal val="true"/>
                                      </p:to>
                                    </p:set>
                                  </p:childTnLst>
                                </p:cTn>
                              </p:par>
                            </p:childTnLst>
                          </p:cTn>
                        </p:par>
                      </p:childTnLst>
                    </p:cTn>
                  </p:par>
                  <p:par>
                    <p:cTn id="75" fill="hold">
                      <p:stCondLst>
                        <p:cond delay="indefinite"/>
                      </p:stCondLst>
                      <p:childTnLst>
                        <p:par>
                          <p:cTn id="76" fill="hold">
                            <p:stCondLst>
                              <p:cond delay="0"/>
                            </p:stCondLst>
                            <p:childTnLst>
                              <p:par>
                                <p:cTn id="77" presetID="1" presetClass="emph" presetSubtype="2" fill="hold" nodeType="clickEffect">
                                  <p:stCondLst>
                                    <p:cond delay="0"/>
                                  </p:stCondLst>
                                  <p:childTnLst>
                                    <p:animClr clrSpc="rgb" dir="cw">
                                      <p:cBhvr>
                                        <p:cTn id="78" dur="500" fill="hold"/>
                                        <p:tgtEl>
                                          <p:spTgt spid="72"/>
                                        </p:tgtEl>
                                        <p:attrNameLst>
                                          <p:attrName>fillcolor</p:attrName>
                                        </p:attrNameLst>
                                      </p:cBhvr>
                                      <p:to>
                                        <a:srgbClr val="00FFFF"/>
                                      </p:to>
                                    </p:animClr>
                                    <p:set>
                                      <p:cBhvr>
                                        <p:cTn id="79" dur="500" fill="hold"/>
                                        <p:tgtEl>
                                          <p:spTgt spid="72"/>
                                        </p:tgtEl>
                                        <p:attrNameLst>
                                          <p:attrName>fill.type</p:attrName>
                                        </p:attrNameLst>
                                      </p:cBhvr>
                                      <p:to>
                                        <p:strVal val="solid"/>
                                      </p:to>
                                    </p:set>
                                    <p:set>
                                      <p:cBhvr>
                                        <p:cTn id="80" dur="500" fill="hold"/>
                                        <p:tgtEl>
                                          <p:spTgt spid="72"/>
                                        </p:tgtEl>
                                        <p:attrNameLst>
                                          <p:attrName>fill.on</p:attrName>
                                        </p:attrNameLst>
                                      </p:cBhvr>
                                      <p:to>
                                        <p:strVal val="true"/>
                                      </p:to>
                                    </p:set>
                                  </p:childTnLst>
                                </p:cTn>
                              </p:par>
                            </p:childTnLst>
                          </p:cTn>
                        </p:par>
                      </p:childTnLst>
                    </p:cTn>
                  </p:par>
                  <p:par>
                    <p:cTn id="81" fill="hold">
                      <p:stCondLst>
                        <p:cond delay="indefinite"/>
                      </p:stCondLst>
                      <p:childTnLst>
                        <p:par>
                          <p:cTn id="82" fill="hold">
                            <p:stCondLst>
                              <p:cond delay="0"/>
                            </p:stCondLst>
                            <p:childTnLst>
                              <p:par>
                                <p:cTn id="83" presetID="1" presetClass="emph" presetSubtype="2" fill="hold" nodeType="clickEffect">
                                  <p:stCondLst>
                                    <p:cond delay="0"/>
                                  </p:stCondLst>
                                  <p:childTnLst>
                                    <p:animClr clrSpc="rgb" dir="cw">
                                      <p:cBhvr>
                                        <p:cTn id="84" dur="500" fill="hold"/>
                                        <p:tgtEl>
                                          <p:spTgt spid="73"/>
                                        </p:tgtEl>
                                        <p:attrNameLst>
                                          <p:attrName>fillcolor</p:attrName>
                                        </p:attrNameLst>
                                      </p:cBhvr>
                                      <p:to>
                                        <a:srgbClr val="00FFFF"/>
                                      </p:to>
                                    </p:animClr>
                                    <p:set>
                                      <p:cBhvr>
                                        <p:cTn id="85" dur="500" fill="hold"/>
                                        <p:tgtEl>
                                          <p:spTgt spid="73"/>
                                        </p:tgtEl>
                                        <p:attrNameLst>
                                          <p:attrName>fill.type</p:attrName>
                                        </p:attrNameLst>
                                      </p:cBhvr>
                                      <p:to>
                                        <p:strVal val="solid"/>
                                      </p:to>
                                    </p:set>
                                    <p:set>
                                      <p:cBhvr>
                                        <p:cTn id="86" dur="500" fill="hold"/>
                                        <p:tgtEl>
                                          <p:spTgt spid="73"/>
                                        </p:tgtEl>
                                        <p:attrNameLst>
                                          <p:attrName>fill.on</p:attrName>
                                        </p:attrNameLst>
                                      </p:cBhvr>
                                      <p:to>
                                        <p:strVal val="true"/>
                                      </p:to>
                                    </p:set>
                                  </p:childTnLst>
                                </p:cTn>
                              </p:par>
                            </p:childTnLst>
                          </p:cTn>
                        </p:par>
                      </p:childTnLst>
                    </p:cTn>
                  </p:par>
                  <p:par>
                    <p:cTn id="87" fill="hold">
                      <p:stCondLst>
                        <p:cond delay="indefinite"/>
                      </p:stCondLst>
                      <p:childTnLst>
                        <p:par>
                          <p:cTn id="88" fill="hold">
                            <p:stCondLst>
                              <p:cond delay="0"/>
                            </p:stCondLst>
                            <p:childTnLst>
                              <p:par>
                                <p:cTn id="89" presetID="1" presetClass="emph" presetSubtype="2" fill="hold" nodeType="clickEffect">
                                  <p:stCondLst>
                                    <p:cond delay="0"/>
                                  </p:stCondLst>
                                  <p:childTnLst>
                                    <p:animClr clrSpc="rgb" dir="cw">
                                      <p:cBhvr>
                                        <p:cTn id="90" dur="500" fill="hold"/>
                                        <p:tgtEl>
                                          <p:spTgt spid="74"/>
                                        </p:tgtEl>
                                        <p:attrNameLst>
                                          <p:attrName>fillcolor</p:attrName>
                                        </p:attrNameLst>
                                      </p:cBhvr>
                                      <p:to>
                                        <a:srgbClr val="00FFFF"/>
                                      </p:to>
                                    </p:animClr>
                                    <p:set>
                                      <p:cBhvr>
                                        <p:cTn id="91" dur="500" fill="hold"/>
                                        <p:tgtEl>
                                          <p:spTgt spid="74"/>
                                        </p:tgtEl>
                                        <p:attrNameLst>
                                          <p:attrName>fill.type</p:attrName>
                                        </p:attrNameLst>
                                      </p:cBhvr>
                                      <p:to>
                                        <p:strVal val="solid"/>
                                      </p:to>
                                    </p:set>
                                    <p:set>
                                      <p:cBhvr>
                                        <p:cTn id="92" dur="500" fill="hold"/>
                                        <p:tgtEl>
                                          <p:spTgt spid="74"/>
                                        </p:tgtEl>
                                        <p:attrNameLst>
                                          <p:attrName>fill.on</p:attrName>
                                        </p:attrNameLst>
                                      </p:cBhvr>
                                      <p:to>
                                        <p:strVal val="true"/>
                                      </p:to>
                                    </p:set>
                                  </p:childTnLst>
                                </p:cTn>
                              </p:par>
                            </p:childTnLst>
                          </p:cTn>
                        </p:par>
                      </p:childTnLst>
                    </p:cTn>
                  </p:par>
                  <p:par>
                    <p:cTn id="93" fill="hold">
                      <p:stCondLst>
                        <p:cond delay="indefinite"/>
                      </p:stCondLst>
                      <p:childTnLst>
                        <p:par>
                          <p:cTn id="94" fill="hold">
                            <p:stCondLst>
                              <p:cond delay="0"/>
                            </p:stCondLst>
                            <p:childTnLst>
                              <p:par>
                                <p:cTn id="95" presetID="1" presetClass="emph" presetSubtype="2" fill="hold" nodeType="clickEffect">
                                  <p:stCondLst>
                                    <p:cond delay="0"/>
                                  </p:stCondLst>
                                  <p:childTnLst>
                                    <p:animClr clrSpc="rgb" dir="cw">
                                      <p:cBhvr>
                                        <p:cTn id="96" dur="500" fill="hold"/>
                                        <p:tgtEl>
                                          <p:spTgt spid="75"/>
                                        </p:tgtEl>
                                        <p:attrNameLst>
                                          <p:attrName>fillcolor</p:attrName>
                                        </p:attrNameLst>
                                      </p:cBhvr>
                                      <p:to>
                                        <a:srgbClr val="00FFFF"/>
                                      </p:to>
                                    </p:animClr>
                                    <p:set>
                                      <p:cBhvr>
                                        <p:cTn id="97" dur="500" fill="hold"/>
                                        <p:tgtEl>
                                          <p:spTgt spid="75"/>
                                        </p:tgtEl>
                                        <p:attrNameLst>
                                          <p:attrName>fill.type</p:attrName>
                                        </p:attrNameLst>
                                      </p:cBhvr>
                                      <p:to>
                                        <p:strVal val="solid"/>
                                      </p:to>
                                    </p:set>
                                    <p:set>
                                      <p:cBhvr>
                                        <p:cTn id="98" dur="500" fill="hold"/>
                                        <p:tgtEl>
                                          <p:spTgt spid="75"/>
                                        </p:tgtEl>
                                        <p:attrNameLst>
                                          <p:attrName>fill.on</p:attrName>
                                        </p:attrNameLst>
                                      </p:cBhvr>
                                      <p:to>
                                        <p:strVal val="true"/>
                                      </p:to>
                                    </p:set>
                                  </p:childTnLst>
                                </p:cTn>
                              </p:par>
                            </p:childTnLst>
                          </p:cTn>
                        </p:par>
                      </p:childTnLst>
                    </p:cTn>
                  </p:par>
                  <p:par>
                    <p:cTn id="99" fill="hold">
                      <p:stCondLst>
                        <p:cond delay="indefinite"/>
                      </p:stCondLst>
                      <p:childTnLst>
                        <p:par>
                          <p:cTn id="100" fill="hold">
                            <p:stCondLst>
                              <p:cond delay="0"/>
                            </p:stCondLst>
                            <p:childTnLst>
                              <p:par>
                                <p:cTn id="101" presetID="1" presetClass="emph" presetSubtype="2" fill="hold" nodeType="clickEffect">
                                  <p:stCondLst>
                                    <p:cond delay="0"/>
                                  </p:stCondLst>
                                  <p:childTnLst>
                                    <p:animClr clrSpc="rgb" dir="cw">
                                      <p:cBhvr>
                                        <p:cTn id="102" dur="500" fill="hold"/>
                                        <p:tgtEl>
                                          <p:spTgt spid="76"/>
                                        </p:tgtEl>
                                        <p:attrNameLst>
                                          <p:attrName>fillcolor</p:attrName>
                                        </p:attrNameLst>
                                      </p:cBhvr>
                                      <p:to>
                                        <a:srgbClr val="00FFFF"/>
                                      </p:to>
                                    </p:animClr>
                                    <p:set>
                                      <p:cBhvr>
                                        <p:cTn id="103" dur="500" fill="hold"/>
                                        <p:tgtEl>
                                          <p:spTgt spid="76"/>
                                        </p:tgtEl>
                                        <p:attrNameLst>
                                          <p:attrName>fill.type</p:attrName>
                                        </p:attrNameLst>
                                      </p:cBhvr>
                                      <p:to>
                                        <p:strVal val="solid"/>
                                      </p:to>
                                    </p:set>
                                    <p:set>
                                      <p:cBhvr>
                                        <p:cTn id="104" dur="500" fill="hold"/>
                                        <p:tgtEl>
                                          <p:spTgt spid="76"/>
                                        </p:tgtEl>
                                        <p:attrNameLst>
                                          <p:attrName>fill.on</p:attrName>
                                        </p:attrNameLst>
                                      </p:cBhvr>
                                      <p:to>
                                        <p:strVal val="true"/>
                                      </p:to>
                                    </p:set>
                                  </p:childTnLst>
                                </p:cTn>
                              </p:par>
                            </p:childTnLst>
                          </p:cTn>
                        </p:par>
                      </p:childTnLst>
                    </p:cTn>
                  </p:par>
                  <p:par>
                    <p:cTn id="105" fill="hold">
                      <p:stCondLst>
                        <p:cond delay="indefinite"/>
                      </p:stCondLst>
                      <p:childTnLst>
                        <p:par>
                          <p:cTn id="106" fill="hold">
                            <p:stCondLst>
                              <p:cond delay="0"/>
                            </p:stCondLst>
                            <p:childTnLst>
                              <p:par>
                                <p:cTn id="107" presetID="1" presetClass="emph" presetSubtype="2" fill="hold" nodeType="clickEffect">
                                  <p:stCondLst>
                                    <p:cond delay="0"/>
                                  </p:stCondLst>
                                  <p:childTnLst>
                                    <p:animClr clrSpc="rgb" dir="cw">
                                      <p:cBhvr>
                                        <p:cTn id="108" dur="500" fill="hold"/>
                                        <p:tgtEl>
                                          <p:spTgt spid="77"/>
                                        </p:tgtEl>
                                        <p:attrNameLst>
                                          <p:attrName>fillcolor</p:attrName>
                                        </p:attrNameLst>
                                      </p:cBhvr>
                                      <p:to>
                                        <a:srgbClr val="00FFFF"/>
                                      </p:to>
                                    </p:animClr>
                                    <p:set>
                                      <p:cBhvr>
                                        <p:cTn id="109" dur="500" fill="hold"/>
                                        <p:tgtEl>
                                          <p:spTgt spid="77"/>
                                        </p:tgtEl>
                                        <p:attrNameLst>
                                          <p:attrName>fill.type</p:attrName>
                                        </p:attrNameLst>
                                      </p:cBhvr>
                                      <p:to>
                                        <p:strVal val="solid"/>
                                      </p:to>
                                    </p:set>
                                    <p:set>
                                      <p:cBhvr>
                                        <p:cTn id="110" dur="500" fill="hold"/>
                                        <p:tgtEl>
                                          <p:spTgt spid="77"/>
                                        </p:tgtEl>
                                        <p:attrNameLst>
                                          <p:attrName>fill.on</p:attrName>
                                        </p:attrNameLst>
                                      </p:cBhvr>
                                      <p:to>
                                        <p:strVal val="true"/>
                                      </p:to>
                                    </p:set>
                                  </p:childTnLst>
                                </p:cTn>
                              </p:par>
                            </p:childTnLst>
                          </p:cTn>
                        </p:par>
                      </p:childTnLst>
                    </p:cTn>
                  </p:par>
                  <p:par>
                    <p:cTn id="111" fill="hold">
                      <p:stCondLst>
                        <p:cond delay="indefinite"/>
                      </p:stCondLst>
                      <p:childTnLst>
                        <p:par>
                          <p:cTn id="112" fill="hold">
                            <p:stCondLst>
                              <p:cond delay="0"/>
                            </p:stCondLst>
                            <p:childTnLst>
                              <p:par>
                                <p:cTn id="113" presetID="1" presetClass="emph" presetSubtype="2" fill="hold" nodeType="clickEffect">
                                  <p:stCondLst>
                                    <p:cond delay="0"/>
                                  </p:stCondLst>
                                  <p:childTnLst>
                                    <p:animClr clrSpc="rgb" dir="cw">
                                      <p:cBhvr>
                                        <p:cTn id="114" dur="500" fill="hold"/>
                                        <p:tgtEl>
                                          <p:spTgt spid="78"/>
                                        </p:tgtEl>
                                        <p:attrNameLst>
                                          <p:attrName>fillcolor</p:attrName>
                                        </p:attrNameLst>
                                      </p:cBhvr>
                                      <p:to>
                                        <a:srgbClr val="00FFFF"/>
                                      </p:to>
                                    </p:animClr>
                                    <p:set>
                                      <p:cBhvr>
                                        <p:cTn id="115" dur="500" fill="hold"/>
                                        <p:tgtEl>
                                          <p:spTgt spid="78"/>
                                        </p:tgtEl>
                                        <p:attrNameLst>
                                          <p:attrName>fill.type</p:attrName>
                                        </p:attrNameLst>
                                      </p:cBhvr>
                                      <p:to>
                                        <p:strVal val="solid"/>
                                      </p:to>
                                    </p:set>
                                    <p:set>
                                      <p:cBhvr>
                                        <p:cTn id="116" dur="500" fill="hold"/>
                                        <p:tgtEl>
                                          <p:spTgt spid="78"/>
                                        </p:tgtEl>
                                        <p:attrNameLst>
                                          <p:attrName>fill.on</p:attrName>
                                        </p:attrNameLst>
                                      </p:cBhvr>
                                      <p:to>
                                        <p:strVal val="true"/>
                                      </p:to>
                                    </p:set>
                                  </p:childTnLst>
                                </p:cTn>
                              </p:par>
                            </p:childTnLst>
                          </p:cTn>
                        </p:par>
                      </p:childTnLst>
                    </p:cTn>
                  </p:par>
                  <p:par>
                    <p:cTn id="117" fill="hold">
                      <p:stCondLst>
                        <p:cond delay="indefinite"/>
                      </p:stCondLst>
                      <p:childTnLst>
                        <p:par>
                          <p:cTn id="118" fill="hold">
                            <p:stCondLst>
                              <p:cond delay="0"/>
                            </p:stCondLst>
                            <p:childTnLst>
                              <p:par>
                                <p:cTn id="119" presetID="1" presetClass="emph" presetSubtype="2" fill="hold" nodeType="clickEffect">
                                  <p:stCondLst>
                                    <p:cond delay="0"/>
                                  </p:stCondLst>
                                  <p:childTnLst>
                                    <p:animClr clrSpc="rgb" dir="cw">
                                      <p:cBhvr>
                                        <p:cTn id="120" dur="500" fill="hold"/>
                                        <p:tgtEl>
                                          <p:spTgt spid="79"/>
                                        </p:tgtEl>
                                        <p:attrNameLst>
                                          <p:attrName>fillcolor</p:attrName>
                                        </p:attrNameLst>
                                      </p:cBhvr>
                                      <p:to>
                                        <a:srgbClr val="00FFFF"/>
                                      </p:to>
                                    </p:animClr>
                                    <p:set>
                                      <p:cBhvr>
                                        <p:cTn id="121" dur="500" fill="hold"/>
                                        <p:tgtEl>
                                          <p:spTgt spid="79"/>
                                        </p:tgtEl>
                                        <p:attrNameLst>
                                          <p:attrName>fill.type</p:attrName>
                                        </p:attrNameLst>
                                      </p:cBhvr>
                                      <p:to>
                                        <p:strVal val="solid"/>
                                      </p:to>
                                    </p:set>
                                    <p:set>
                                      <p:cBhvr>
                                        <p:cTn id="122" dur="500" fill="hold"/>
                                        <p:tgtEl>
                                          <p:spTgt spid="79"/>
                                        </p:tgtEl>
                                        <p:attrNameLst>
                                          <p:attrName>fill.on</p:attrName>
                                        </p:attrNameLst>
                                      </p:cBhvr>
                                      <p:to>
                                        <p:strVal val="true"/>
                                      </p:to>
                                    </p:set>
                                  </p:childTnLst>
                                </p:cTn>
                              </p:par>
                            </p:childTnLst>
                          </p:cTn>
                        </p:par>
                      </p:childTnLst>
                    </p:cTn>
                  </p:par>
                  <p:par>
                    <p:cTn id="123" fill="hold">
                      <p:stCondLst>
                        <p:cond delay="indefinite"/>
                      </p:stCondLst>
                      <p:childTnLst>
                        <p:par>
                          <p:cTn id="124" fill="hold">
                            <p:stCondLst>
                              <p:cond delay="0"/>
                            </p:stCondLst>
                            <p:childTnLst>
                              <p:par>
                                <p:cTn id="125" presetID="1" presetClass="emph" presetSubtype="2" fill="hold" nodeType="clickEffect">
                                  <p:stCondLst>
                                    <p:cond delay="0"/>
                                  </p:stCondLst>
                                  <p:childTnLst>
                                    <p:animClr clrSpc="rgb" dir="cw">
                                      <p:cBhvr>
                                        <p:cTn id="126" dur="500" fill="hold"/>
                                        <p:tgtEl>
                                          <p:spTgt spid="80"/>
                                        </p:tgtEl>
                                        <p:attrNameLst>
                                          <p:attrName>fillcolor</p:attrName>
                                        </p:attrNameLst>
                                      </p:cBhvr>
                                      <p:to>
                                        <a:srgbClr val="00FFFF"/>
                                      </p:to>
                                    </p:animClr>
                                    <p:set>
                                      <p:cBhvr>
                                        <p:cTn id="127" dur="500" fill="hold"/>
                                        <p:tgtEl>
                                          <p:spTgt spid="80"/>
                                        </p:tgtEl>
                                        <p:attrNameLst>
                                          <p:attrName>fill.type</p:attrName>
                                        </p:attrNameLst>
                                      </p:cBhvr>
                                      <p:to>
                                        <p:strVal val="solid"/>
                                      </p:to>
                                    </p:set>
                                    <p:set>
                                      <p:cBhvr>
                                        <p:cTn id="128" dur="500" fill="hold"/>
                                        <p:tgtEl>
                                          <p:spTgt spid="80"/>
                                        </p:tgtEl>
                                        <p:attrNameLst>
                                          <p:attrName>fill.on</p:attrName>
                                        </p:attrNameLst>
                                      </p:cBhvr>
                                      <p:to>
                                        <p:strVal val="true"/>
                                      </p:to>
                                    </p:set>
                                  </p:childTnLst>
                                </p:cTn>
                              </p:par>
                            </p:childTnLst>
                          </p:cTn>
                        </p:par>
                      </p:childTnLst>
                    </p:cTn>
                  </p:par>
                  <p:par>
                    <p:cTn id="129" fill="hold">
                      <p:stCondLst>
                        <p:cond delay="indefinite"/>
                      </p:stCondLst>
                      <p:childTnLst>
                        <p:par>
                          <p:cTn id="130" fill="hold">
                            <p:stCondLst>
                              <p:cond delay="0"/>
                            </p:stCondLst>
                            <p:childTnLst>
                              <p:par>
                                <p:cTn id="131" presetID="1" presetClass="emph" presetSubtype="2" fill="hold" nodeType="clickEffect">
                                  <p:stCondLst>
                                    <p:cond delay="0"/>
                                  </p:stCondLst>
                                  <p:childTnLst>
                                    <p:animClr clrSpc="rgb" dir="cw">
                                      <p:cBhvr>
                                        <p:cTn id="132" dur="500" fill="hold"/>
                                        <p:tgtEl>
                                          <p:spTgt spid="81"/>
                                        </p:tgtEl>
                                        <p:attrNameLst>
                                          <p:attrName>fillcolor</p:attrName>
                                        </p:attrNameLst>
                                      </p:cBhvr>
                                      <p:to>
                                        <a:srgbClr val="00FFFF"/>
                                      </p:to>
                                    </p:animClr>
                                    <p:set>
                                      <p:cBhvr>
                                        <p:cTn id="133" dur="500" fill="hold"/>
                                        <p:tgtEl>
                                          <p:spTgt spid="81"/>
                                        </p:tgtEl>
                                        <p:attrNameLst>
                                          <p:attrName>fill.type</p:attrName>
                                        </p:attrNameLst>
                                      </p:cBhvr>
                                      <p:to>
                                        <p:strVal val="solid"/>
                                      </p:to>
                                    </p:set>
                                    <p:set>
                                      <p:cBhvr>
                                        <p:cTn id="134" dur="500" fill="hold"/>
                                        <p:tgtEl>
                                          <p:spTgt spid="81"/>
                                        </p:tgtEl>
                                        <p:attrNameLst>
                                          <p:attrName>fill.on</p:attrName>
                                        </p:attrNameLst>
                                      </p:cBhvr>
                                      <p:to>
                                        <p:strVal val="true"/>
                                      </p:to>
                                    </p:set>
                                  </p:childTnLst>
                                </p:cTn>
                              </p:par>
                            </p:childTnLst>
                          </p:cTn>
                        </p:par>
                      </p:childTnLst>
                    </p:cTn>
                  </p:par>
                  <p:par>
                    <p:cTn id="135" fill="hold">
                      <p:stCondLst>
                        <p:cond delay="indefinite"/>
                      </p:stCondLst>
                      <p:childTnLst>
                        <p:par>
                          <p:cTn id="136" fill="hold">
                            <p:stCondLst>
                              <p:cond delay="0"/>
                            </p:stCondLst>
                            <p:childTnLst>
                              <p:par>
                                <p:cTn id="137" presetID="1" presetClass="emph" presetSubtype="2" fill="hold" nodeType="clickEffect">
                                  <p:stCondLst>
                                    <p:cond delay="0"/>
                                  </p:stCondLst>
                                  <p:childTnLst>
                                    <p:animClr clrSpc="rgb" dir="cw">
                                      <p:cBhvr>
                                        <p:cTn id="138" dur="500" fill="hold"/>
                                        <p:tgtEl>
                                          <p:spTgt spid="82"/>
                                        </p:tgtEl>
                                        <p:attrNameLst>
                                          <p:attrName>fillcolor</p:attrName>
                                        </p:attrNameLst>
                                      </p:cBhvr>
                                      <p:to>
                                        <a:srgbClr val="00FFFF"/>
                                      </p:to>
                                    </p:animClr>
                                    <p:set>
                                      <p:cBhvr>
                                        <p:cTn id="139" dur="500" fill="hold"/>
                                        <p:tgtEl>
                                          <p:spTgt spid="82"/>
                                        </p:tgtEl>
                                        <p:attrNameLst>
                                          <p:attrName>fill.type</p:attrName>
                                        </p:attrNameLst>
                                      </p:cBhvr>
                                      <p:to>
                                        <p:strVal val="solid"/>
                                      </p:to>
                                    </p:set>
                                    <p:set>
                                      <p:cBhvr>
                                        <p:cTn id="140" dur="500" fill="hold"/>
                                        <p:tgtEl>
                                          <p:spTgt spid="82"/>
                                        </p:tgtEl>
                                        <p:attrNameLst>
                                          <p:attrName>fill.on</p:attrName>
                                        </p:attrNameLst>
                                      </p:cBhvr>
                                      <p:to>
                                        <p:strVal val="true"/>
                                      </p:to>
                                    </p:set>
                                  </p:childTnLst>
                                </p:cTn>
                              </p:par>
                            </p:childTnLst>
                          </p:cTn>
                        </p:par>
                      </p:childTnLst>
                    </p:cTn>
                  </p:par>
                  <p:par>
                    <p:cTn id="141" fill="hold">
                      <p:stCondLst>
                        <p:cond delay="indefinite"/>
                      </p:stCondLst>
                      <p:childTnLst>
                        <p:par>
                          <p:cTn id="142" fill="hold">
                            <p:stCondLst>
                              <p:cond delay="0"/>
                            </p:stCondLst>
                            <p:childTnLst>
                              <p:par>
                                <p:cTn id="143" presetID="1" presetClass="emph" presetSubtype="2" fill="hold" nodeType="clickEffect">
                                  <p:stCondLst>
                                    <p:cond delay="0"/>
                                  </p:stCondLst>
                                  <p:childTnLst>
                                    <p:animClr clrSpc="rgb" dir="cw">
                                      <p:cBhvr>
                                        <p:cTn id="144" dur="500" fill="hold"/>
                                        <p:tgtEl>
                                          <p:spTgt spid="83"/>
                                        </p:tgtEl>
                                        <p:attrNameLst>
                                          <p:attrName>fillcolor</p:attrName>
                                        </p:attrNameLst>
                                      </p:cBhvr>
                                      <p:to>
                                        <a:srgbClr val="00FFFF"/>
                                      </p:to>
                                    </p:animClr>
                                    <p:set>
                                      <p:cBhvr>
                                        <p:cTn id="145" dur="500" fill="hold"/>
                                        <p:tgtEl>
                                          <p:spTgt spid="83"/>
                                        </p:tgtEl>
                                        <p:attrNameLst>
                                          <p:attrName>fill.type</p:attrName>
                                        </p:attrNameLst>
                                      </p:cBhvr>
                                      <p:to>
                                        <p:strVal val="solid"/>
                                      </p:to>
                                    </p:set>
                                    <p:set>
                                      <p:cBhvr>
                                        <p:cTn id="146" dur="500" fill="hold"/>
                                        <p:tgtEl>
                                          <p:spTgt spid="83"/>
                                        </p:tgtEl>
                                        <p:attrNameLst>
                                          <p:attrName>fill.on</p:attrName>
                                        </p:attrNameLst>
                                      </p:cBhvr>
                                      <p:to>
                                        <p:strVal val="true"/>
                                      </p:to>
                                    </p:set>
                                  </p:childTnLst>
                                </p:cTn>
                              </p:par>
                            </p:childTnLst>
                          </p:cTn>
                        </p:par>
                      </p:childTnLst>
                    </p:cTn>
                  </p:par>
                  <p:par>
                    <p:cTn id="147" fill="hold">
                      <p:stCondLst>
                        <p:cond delay="indefinite"/>
                      </p:stCondLst>
                      <p:childTnLst>
                        <p:par>
                          <p:cTn id="148" fill="hold">
                            <p:stCondLst>
                              <p:cond delay="0"/>
                            </p:stCondLst>
                            <p:childTnLst>
                              <p:par>
                                <p:cTn id="149" presetID="1" presetClass="emph" presetSubtype="2" fill="hold" nodeType="clickEffect">
                                  <p:stCondLst>
                                    <p:cond delay="0"/>
                                  </p:stCondLst>
                                  <p:childTnLst>
                                    <p:animClr clrSpc="rgb" dir="cw">
                                      <p:cBhvr>
                                        <p:cTn id="150" dur="500" fill="hold"/>
                                        <p:tgtEl>
                                          <p:spTgt spid="84"/>
                                        </p:tgtEl>
                                        <p:attrNameLst>
                                          <p:attrName>fillcolor</p:attrName>
                                        </p:attrNameLst>
                                      </p:cBhvr>
                                      <p:to>
                                        <a:srgbClr val="00FFFF"/>
                                      </p:to>
                                    </p:animClr>
                                    <p:set>
                                      <p:cBhvr>
                                        <p:cTn id="151" dur="500" fill="hold"/>
                                        <p:tgtEl>
                                          <p:spTgt spid="84"/>
                                        </p:tgtEl>
                                        <p:attrNameLst>
                                          <p:attrName>fill.type</p:attrName>
                                        </p:attrNameLst>
                                      </p:cBhvr>
                                      <p:to>
                                        <p:strVal val="solid"/>
                                      </p:to>
                                    </p:set>
                                    <p:set>
                                      <p:cBhvr>
                                        <p:cTn id="152" dur="500" fill="hold"/>
                                        <p:tgtEl>
                                          <p:spTgt spid="84"/>
                                        </p:tgtEl>
                                        <p:attrNameLst>
                                          <p:attrName>fill.on</p:attrName>
                                        </p:attrNameLst>
                                      </p:cBhvr>
                                      <p:to>
                                        <p:strVal val="true"/>
                                      </p:to>
                                    </p:set>
                                  </p:childTnLst>
                                </p:cTn>
                              </p:par>
                            </p:childTnLst>
                          </p:cTn>
                        </p:par>
                      </p:childTnLst>
                    </p:cTn>
                  </p:par>
                  <p:par>
                    <p:cTn id="153" fill="hold">
                      <p:stCondLst>
                        <p:cond delay="indefinite"/>
                      </p:stCondLst>
                      <p:childTnLst>
                        <p:par>
                          <p:cTn id="154" fill="hold">
                            <p:stCondLst>
                              <p:cond delay="0"/>
                            </p:stCondLst>
                            <p:childTnLst>
                              <p:par>
                                <p:cTn id="155" presetID="1" presetClass="emph" presetSubtype="2" fill="hold" nodeType="clickEffect">
                                  <p:stCondLst>
                                    <p:cond delay="0"/>
                                  </p:stCondLst>
                                  <p:childTnLst>
                                    <p:animClr clrSpc="rgb" dir="cw">
                                      <p:cBhvr>
                                        <p:cTn id="156" dur="500" fill="hold"/>
                                        <p:tgtEl>
                                          <p:spTgt spid="85"/>
                                        </p:tgtEl>
                                        <p:attrNameLst>
                                          <p:attrName>fillcolor</p:attrName>
                                        </p:attrNameLst>
                                      </p:cBhvr>
                                      <p:to>
                                        <a:srgbClr val="00FFFF"/>
                                      </p:to>
                                    </p:animClr>
                                    <p:set>
                                      <p:cBhvr>
                                        <p:cTn id="157" dur="500" fill="hold"/>
                                        <p:tgtEl>
                                          <p:spTgt spid="85"/>
                                        </p:tgtEl>
                                        <p:attrNameLst>
                                          <p:attrName>fill.type</p:attrName>
                                        </p:attrNameLst>
                                      </p:cBhvr>
                                      <p:to>
                                        <p:strVal val="solid"/>
                                      </p:to>
                                    </p:set>
                                    <p:set>
                                      <p:cBhvr>
                                        <p:cTn id="158" dur="500" fill="hold"/>
                                        <p:tgtEl>
                                          <p:spTgt spid="85"/>
                                        </p:tgtEl>
                                        <p:attrNameLst>
                                          <p:attrName>fill.on</p:attrName>
                                        </p:attrNameLst>
                                      </p:cBhvr>
                                      <p:to>
                                        <p:strVal val="true"/>
                                      </p:to>
                                    </p:set>
                                  </p:childTnLst>
                                </p:cTn>
                              </p:par>
                            </p:childTnLst>
                          </p:cTn>
                        </p:par>
                      </p:childTnLst>
                    </p:cTn>
                  </p:par>
                  <p:par>
                    <p:cTn id="159" fill="hold">
                      <p:stCondLst>
                        <p:cond delay="indefinite"/>
                      </p:stCondLst>
                      <p:childTnLst>
                        <p:par>
                          <p:cTn id="160" fill="hold">
                            <p:stCondLst>
                              <p:cond delay="0"/>
                            </p:stCondLst>
                            <p:childTnLst>
                              <p:par>
                                <p:cTn id="161" presetID="1" presetClass="emph" presetSubtype="2" fill="hold" nodeType="clickEffect">
                                  <p:stCondLst>
                                    <p:cond delay="0"/>
                                  </p:stCondLst>
                                  <p:childTnLst>
                                    <p:animClr clrSpc="rgb" dir="cw">
                                      <p:cBhvr>
                                        <p:cTn id="162" dur="500" fill="hold"/>
                                        <p:tgtEl>
                                          <p:spTgt spid="86"/>
                                        </p:tgtEl>
                                        <p:attrNameLst>
                                          <p:attrName>fillcolor</p:attrName>
                                        </p:attrNameLst>
                                      </p:cBhvr>
                                      <p:to>
                                        <a:srgbClr val="00FFFF"/>
                                      </p:to>
                                    </p:animClr>
                                    <p:set>
                                      <p:cBhvr>
                                        <p:cTn id="163" dur="500" fill="hold"/>
                                        <p:tgtEl>
                                          <p:spTgt spid="86"/>
                                        </p:tgtEl>
                                        <p:attrNameLst>
                                          <p:attrName>fill.type</p:attrName>
                                        </p:attrNameLst>
                                      </p:cBhvr>
                                      <p:to>
                                        <p:strVal val="solid"/>
                                      </p:to>
                                    </p:set>
                                    <p:set>
                                      <p:cBhvr>
                                        <p:cTn id="164" dur="500" fill="hold"/>
                                        <p:tgtEl>
                                          <p:spTgt spid="86"/>
                                        </p:tgtEl>
                                        <p:attrNameLst>
                                          <p:attrName>fill.on</p:attrName>
                                        </p:attrNameLst>
                                      </p:cBhvr>
                                      <p:to>
                                        <p:strVal val="true"/>
                                      </p:to>
                                    </p:set>
                                  </p:childTnLst>
                                </p:cTn>
                              </p:par>
                            </p:childTnLst>
                          </p:cTn>
                        </p:par>
                      </p:childTnLst>
                    </p:cTn>
                  </p:par>
                  <p:par>
                    <p:cTn id="165" fill="hold">
                      <p:stCondLst>
                        <p:cond delay="indefinite"/>
                      </p:stCondLst>
                      <p:childTnLst>
                        <p:par>
                          <p:cTn id="166" fill="hold">
                            <p:stCondLst>
                              <p:cond delay="0"/>
                            </p:stCondLst>
                            <p:childTnLst>
                              <p:par>
                                <p:cTn id="167" presetID="1" presetClass="emph" presetSubtype="2" fill="hold" nodeType="clickEffect">
                                  <p:stCondLst>
                                    <p:cond delay="0"/>
                                  </p:stCondLst>
                                  <p:childTnLst>
                                    <p:animClr clrSpc="rgb" dir="cw">
                                      <p:cBhvr>
                                        <p:cTn id="168" dur="500" fill="hold"/>
                                        <p:tgtEl>
                                          <p:spTgt spid="87"/>
                                        </p:tgtEl>
                                        <p:attrNameLst>
                                          <p:attrName>fillcolor</p:attrName>
                                        </p:attrNameLst>
                                      </p:cBhvr>
                                      <p:to>
                                        <a:srgbClr val="00FFFF"/>
                                      </p:to>
                                    </p:animClr>
                                    <p:set>
                                      <p:cBhvr>
                                        <p:cTn id="169" dur="500" fill="hold"/>
                                        <p:tgtEl>
                                          <p:spTgt spid="87"/>
                                        </p:tgtEl>
                                        <p:attrNameLst>
                                          <p:attrName>fill.type</p:attrName>
                                        </p:attrNameLst>
                                      </p:cBhvr>
                                      <p:to>
                                        <p:strVal val="solid"/>
                                      </p:to>
                                    </p:set>
                                    <p:set>
                                      <p:cBhvr>
                                        <p:cTn id="170" dur="500" fill="hold"/>
                                        <p:tgtEl>
                                          <p:spTgt spid="87"/>
                                        </p:tgtEl>
                                        <p:attrNameLst>
                                          <p:attrName>fill.on</p:attrName>
                                        </p:attrNameLst>
                                      </p:cBhvr>
                                      <p:to>
                                        <p:strVal val="true"/>
                                      </p:to>
                                    </p:set>
                                  </p:childTnLst>
                                </p:cTn>
                              </p:par>
                            </p:childTnLst>
                          </p:cTn>
                        </p:par>
                      </p:childTnLst>
                    </p:cTn>
                  </p:par>
                  <p:par>
                    <p:cTn id="171" fill="hold">
                      <p:stCondLst>
                        <p:cond delay="indefinite"/>
                      </p:stCondLst>
                      <p:childTnLst>
                        <p:par>
                          <p:cTn id="172" fill="hold">
                            <p:stCondLst>
                              <p:cond delay="0"/>
                            </p:stCondLst>
                            <p:childTnLst>
                              <p:par>
                                <p:cTn id="173" presetID="1" presetClass="emph" presetSubtype="2" fill="hold" nodeType="clickEffect">
                                  <p:stCondLst>
                                    <p:cond delay="0"/>
                                  </p:stCondLst>
                                  <p:childTnLst>
                                    <p:animClr clrSpc="rgb" dir="cw">
                                      <p:cBhvr>
                                        <p:cTn id="174" dur="500" fill="hold"/>
                                        <p:tgtEl>
                                          <p:spTgt spid="34"/>
                                        </p:tgtEl>
                                        <p:attrNameLst>
                                          <p:attrName>fillcolor</p:attrName>
                                        </p:attrNameLst>
                                      </p:cBhvr>
                                      <p:to>
                                        <a:srgbClr val="00FFFF"/>
                                      </p:to>
                                    </p:animClr>
                                    <p:set>
                                      <p:cBhvr>
                                        <p:cTn id="175" dur="500" fill="hold"/>
                                        <p:tgtEl>
                                          <p:spTgt spid="34"/>
                                        </p:tgtEl>
                                        <p:attrNameLst>
                                          <p:attrName>fill.type</p:attrName>
                                        </p:attrNameLst>
                                      </p:cBhvr>
                                      <p:to>
                                        <p:strVal val="solid"/>
                                      </p:to>
                                    </p:set>
                                    <p:set>
                                      <p:cBhvr>
                                        <p:cTn id="176" dur="500" fill="hold"/>
                                        <p:tgtEl>
                                          <p:spTgt spid="34"/>
                                        </p:tgtEl>
                                        <p:attrNameLst>
                                          <p:attrName>fill.on</p:attrName>
                                        </p:attrNameLst>
                                      </p:cBhvr>
                                      <p:to>
                                        <p:strVal val="true"/>
                                      </p:to>
                                    </p:set>
                                  </p:childTnLst>
                                </p:cTn>
                              </p:par>
                            </p:childTnLst>
                          </p:cTn>
                        </p:par>
                      </p:childTnLst>
                    </p:cTn>
                  </p:par>
                  <p:par>
                    <p:cTn id="177" fill="hold">
                      <p:stCondLst>
                        <p:cond delay="indefinite"/>
                      </p:stCondLst>
                      <p:childTnLst>
                        <p:par>
                          <p:cTn id="178" fill="hold">
                            <p:stCondLst>
                              <p:cond delay="0"/>
                            </p:stCondLst>
                            <p:childTnLst>
                              <p:par>
                                <p:cTn id="179" presetID="1" presetClass="emph" presetSubtype="2" fill="hold" nodeType="clickEffect">
                                  <p:stCondLst>
                                    <p:cond delay="0"/>
                                  </p:stCondLst>
                                  <p:childTnLst>
                                    <p:animClr clrSpc="rgb" dir="cw">
                                      <p:cBhvr>
                                        <p:cTn id="180" dur="500" fill="hold"/>
                                        <p:tgtEl>
                                          <p:spTgt spid="35"/>
                                        </p:tgtEl>
                                        <p:attrNameLst>
                                          <p:attrName>fillcolor</p:attrName>
                                        </p:attrNameLst>
                                      </p:cBhvr>
                                      <p:to>
                                        <a:srgbClr val="00FFFF"/>
                                      </p:to>
                                    </p:animClr>
                                    <p:set>
                                      <p:cBhvr>
                                        <p:cTn id="181" dur="500" fill="hold"/>
                                        <p:tgtEl>
                                          <p:spTgt spid="35"/>
                                        </p:tgtEl>
                                        <p:attrNameLst>
                                          <p:attrName>fill.type</p:attrName>
                                        </p:attrNameLst>
                                      </p:cBhvr>
                                      <p:to>
                                        <p:strVal val="solid"/>
                                      </p:to>
                                    </p:set>
                                    <p:set>
                                      <p:cBhvr>
                                        <p:cTn id="182" dur="500" fill="hold"/>
                                        <p:tgtEl>
                                          <p:spTgt spid="35"/>
                                        </p:tgtEl>
                                        <p:attrNameLst>
                                          <p:attrName>fill.on</p:attrName>
                                        </p:attrNameLst>
                                      </p:cBhvr>
                                      <p:to>
                                        <p:strVal val="true"/>
                                      </p:to>
                                    </p:set>
                                  </p:childTnLst>
                                </p:cTn>
                              </p:par>
                            </p:childTnLst>
                          </p:cTn>
                        </p:par>
                      </p:childTnLst>
                    </p:cTn>
                  </p:par>
                  <p:par>
                    <p:cTn id="183" fill="hold">
                      <p:stCondLst>
                        <p:cond delay="indefinite"/>
                      </p:stCondLst>
                      <p:childTnLst>
                        <p:par>
                          <p:cTn id="184" fill="hold">
                            <p:stCondLst>
                              <p:cond delay="0"/>
                            </p:stCondLst>
                            <p:childTnLst>
                              <p:par>
                                <p:cTn id="185" presetID="1" presetClass="emph" presetSubtype="2" fill="hold" nodeType="clickEffect">
                                  <p:stCondLst>
                                    <p:cond delay="0"/>
                                  </p:stCondLst>
                                  <p:childTnLst>
                                    <p:animClr clrSpc="rgb" dir="cw">
                                      <p:cBhvr>
                                        <p:cTn id="186" dur="500" fill="hold"/>
                                        <p:tgtEl>
                                          <p:spTgt spid="36"/>
                                        </p:tgtEl>
                                        <p:attrNameLst>
                                          <p:attrName>fillcolor</p:attrName>
                                        </p:attrNameLst>
                                      </p:cBhvr>
                                      <p:to>
                                        <a:srgbClr val="00FFFF"/>
                                      </p:to>
                                    </p:animClr>
                                    <p:set>
                                      <p:cBhvr>
                                        <p:cTn id="187" dur="500" fill="hold"/>
                                        <p:tgtEl>
                                          <p:spTgt spid="36"/>
                                        </p:tgtEl>
                                        <p:attrNameLst>
                                          <p:attrName>fill.type</p:attrName>
                                        </p:attrNameLst>
                                      </p:cBhvr>
                                      <p:to>
                                        <p:strVal val="solid"/>
                                      </p:to>
                                    </p:set>
                                    <p:set>
                                      <p:cBhvr>
                                        <p:cTn id="188" dur="500" fill="hold"/>
                                        <p:tgtEl>
                                          <p:spTgt spid="36"/>
                                        </p:tgtEl>
                                        <p:attrNameLst>
                                          <p:attrName>fill.on</p:attrName>
                                        </p:attrNameLst>
                                      </p:cBhvr>
                                      <p:to>
                                        <p:strVal val="true"/>
                                      </p:to>
                                    </p:set>
                                  </p:childTnLst>
                                </p:cTn>
                              </p:par>
                            </p:childTnLst>
                          </p:cTn>
                        </p:par>
                      </p:childTnLst>
                    </p:cTn>
                  </p:par>
                  <p:par>
                    <p:cTn id="189" fill="hold">
                      <p:stCondLst>
                        <p:cond delay="indefinite"/>
                      </p:stCondLst>
                      <p:childTnLst>
                        <p:par>
                          <p:cTn id="190" fill="hold">
                            <p:stCondLst>
                              <p:cond delay="0"/>
                            </p:stCondLst>
                            <p:childTnLst>
                              <p:par>
                                <p:cTn id="191" presetID="1" presetClass="emph" presetSubtype="2" fill="hold" nodeType="clickEffect">
                                  <p:stCondLst>
                                    <p:cond delay="0"/>
                                  </p:stCondLst>
                                  <p:childTnLst>
                                    <p:animClr clrSpc="rgb" dir="cw">
                                      <p:cBhvr>
                                        <p:cTn id="192" dur="500" fill="hold"/>
                                        <p:tgtEl>
                                          <p:spTgt spid="37"/>
                                        </p:tgtEl>
                                        <p:attrNameLst>
                                          <p:attrName>fillcolor</p:attrName>
                                        </p:attrNameLst>
                                      </p:cBhvr>
                                      <p:to>
                                        <a:srgbClr val="00FFFF"/>
                                      </p:to>
                                    </p:animClr>
                                    <p:set>
                                      <p:cBhvr>
                                        <p:cTn id="193" dur="500" fill="hold"/>
                                        <p:tgtEl>
                                          <p:spTgt spid="37"/>
                                        </p:tgtEl>
                                        <p:attrNameLst>
                                          <p:attrName>fill.type</p:attrName>
                                        </p:attrNameLst>
                                      </p:cBhvr>
                                      <p:to>
                                        <p:strVal val="solid"/>
                                      </p:to>
                                    </p:set>
                                    <p:set>
                                      <p:cBhvr>
                                        <p:cTn id="194" dur="500" fill="hold"/>
                                        <p:tgtEl>
                                          <p:spTgt spid="37"/>
                                        </p:tgtEl>
                                        <p:attrNameLst>
                                          <p:attrName>fill.on</p:attrName>
                                        </p:attrNameLst>
                                      </p:cBhvr>
                                      <p:to>
                                        <p:strVal val="true"/>
                                      </p:to>
                                    </p:set>
                                  </p:childTnLst>
                                </p:cTn>
                              </p:par>
                            </p:childTnLst>
                          </p:cTn>
                        </p:par>
                      </p:childTnLst>
                    </p:cTn>
                  </p:par>
                  <p:par>
                    <p:cTn id="195" fill="hold">
                      <p:stCondLst>
                        <p:cond delay="indefinite"/>
                      </p:stCondLst>
                      <p:childTnLst>
                        <p:par>
                          <p:cTn id="196" fill="hold">
                            <p:stCondLst>
                              <p:cond delay="0"/>
                            </p:stCondLst>
                            <p:childTnLst>
                              <p:par>
                                <p:cTn id="197" presetID="1" presetClass="emph" presetSubtype="2" fill="hold" nodeType="clickEffect">
                                  <p:stCondLst>
                                    <p:cond delay="0"/>
                                  </p:stCondLst>
                                  <p:childTnLst>
                                    <p:animClr clrSpc="rgb" dir="cw">
                                      <p:cBhvr>
                                        <p:cTn id="198" dur="500" fill="hold"/>
                                        <p:tgtEl>
                                          <p:spTgt spid="38"/>
                                        </p:tgtEl>
                                        <p:attrNameLst>
                                          <p:attrName>fillcolor</p:attrName>
                                        </p:attrNameLst>
                                      </p:cBhvr>
                                      <p:to>
                                        <a:srgbClr val="00FFFF"/>
                                      </p:to>
                                    </p:animClr>
                                    <p:set>
                                      <p:cBhvr>
                                        <p:cTn id="199" dur="500" fill="hold"/>
                                        <p:tgtEl>
                                          <p:spTgt spid="38"/>
                                        </p:tgtEl>
                                        <p:attrNameLst>
                                          <p:attrName>fill.type</p:attrName>
                                        </p:attrNameLst>
                                      </p:cBhvr>
                                      <p:to>
                                        <p:strVal val="solid"/>
                                      </p:to>
                                    </p:set>
                                    <p:set>
                                      <p:cBhvr>
                                        <p:cTn id="200" dur="500" fill="hold"/>
                                        <p:tgtEl>
                                          <p:spTgt spid="38"/>
                                        </p:tgtEl>
                                        <p:attrNameLst>
                                          <p:attrName>fill.on</p:attrName>
                                        </p:attrNameLst>
                                      </p:cBhvr>
                                      <p:to>
                                        <p:strVal val="true"/>
                                      </p:to>
                                    </p:set>
                                  </p:childTnLst>
                                </p:cTn>
                              </p:par>
                            </p:childTnLst>
                          </p:cTn>
                        </p:par>
                      </p:childTnLst>
                    </p:cTn>
                  </p:par>
                  <p:par>
                    <p:cTn id="201" fill="hold">
                      <p:stCondLst>
                        <p:cond delay="indefinite"/>
                      </p:stCondLst>
                      <p:childTnLst>
                        <p:par>
                          <p:cTn id="202" fill="hold">
                            <p:stCondLst>
                              <p:cond delay="0"/>
                            </p:stCondLst>
                            <p:childTnLst>
                              <p:par>
                                <p:cTn id="203" presetID="1" presetClass="emph" presetSubtype="2" fill="hold" nodeType="clickEffect">
                                  <p:stCondLst>
                                    <p:cond delay="0"/>
                                  </p:stCondLst>
                                  <p:childTnLst>
                                    <p:animClr clrSpc="rgb" dir="cw">
                                      <p:cBhvr>
                                        <p:cTn id="204" dur="500" fill="hold"/>
                                        <p:tgtEl>
                                          <p:spTgt spid="39"/>
                                        </p:tgtEl>
                                        <p:attrNameLst>
                                          <p:attrName>fillcolor</p:attrName>
                                        </p:attrNameLst>
                                      </p:cBhvr>
                                      <p:to>
                                        <a:srgbClr val="00FFFF"/>
                                      </p:to>
                                    </p:animClr>
                                    <p:set>
                                      <p:cBhvr>
                                        <p:cTn id="205" dur="500" fill="hold"/>
                                        <p:tgtEl>
                                          <p:spTgt spid="39"/>
                                        </p:tgtEl>
                                        <p:attrNameLst>
                                          <p:attrName>fill.type</p:attrName>
                                        </p:attrNameLst>
                                      </p:cBhvr>
                                      <p:to>
                                        <p:strVal val="solid"/>
                                      </p:to>
                                    </p:set>
                                    <p:set>
                                      <p:cBhvr>
                                        <p:cTn id="206" dur="500" fill="hold"/>
                                        <p:tgtEl>
                                          <p:spTgt spid="39"/>
                                        </p:tgtEl>
                                        <p:attrNameLst>
                                          <p:attrName>fill.on</p:attrName>
                                        </p:attrNameLst>
                                      </p:cBhvr>
                                      <p:to>
                                        <p:strVal val="true"/>
                                      </p:to>
                                    </p:set>
                                  </p:childTnLst>
                                </p:cTn>
                              </p:par>
                            </p:childTnLst>
                          </p:cTn>
                        </p:par>
                      </p:childTnLst>
                    </p:cTn>
                  </p:par>
                  <p:par>
                    <p:cTn id="207" fill="hold">
                      <p:stCondLst>
                        <p:cond delay="indefinite"/>
                      </p:stCondLst>
                      <p:childTnLst>
                        <p:par>
                          <p:cTn id="208" fill="hold">
                            <p:stCondLst>
                              <p:cond delay="0"/>
                            </p:stCondLst>
                            <p:childTnLst>
                              <p:par>
                                <p:cTn id="209" presetID="1" presetClass="emph" presetSubtype="2" fill="hold" nodeType="clickEffect">
                                  <p:stCondLst>
                                    <p:cond delay="0"/>
                                  </p:stCondLst>
                                  <p:childTnLst>
                                    <p:animClr clrSpc="rgb" dir="cw">
                                      <p:cBhvr>
                                        <p:cTn id="210" dur="500" fill="hold"/>
                                        <p:tgtEl>
                                          <p:spTgt spid="40"/>
                                        </p:tgtEl>
                                        <p:attrNameLst>
                                          <p:attrName>fillcolor</p:attrName>
                                        </p:attrNameLst>
                                      </p:cBhvr>
                                      <p:to>
                                        <a:srgbClr val="00FFFF"/>
                                      </p:to>
                                    </p:animClr>
                                    <p:set>
                                      <p:cBhvr>
                                        <p:cTn id="211" dur="500" fill="hold"/>
                                        <p:tgtEl>
                                          <p:spTgt spid="40"/>
                                        </p:tgtEl>
                                        <p:attrNameLst>
                                          <p:attrName>fill.type</p:attrName>
                                        </p:attrNameLst>
                                      </p:cBhvr>
                                      <p:to>
                                        <p:strVal val="solid"/>
                                      </p:to>
                                    </p:set>
                                    <p:set>
                                      <p:cBhvr>
                                        <p:cTn id="212" dur="500" fill="hold"/>
                                        <p:tgtEl>
                                          <p:spTgt spid="40"/>
                                        </p:tgtEl>
                                        <p:attrNameLst>
                                          <p:attrName>fill.on</p:attrName>
                                        </p:attrNameLst>
                                      </p:cBhvr>
                                      <p:to>
                                        <p:strVal val="true"/>
                                      </p:to>
                                    </p:set>
                                  </p:childTnLst>
                                </p:cTn>
                              </p:par>
                            </p:childTnLst>
                          </p:cTn>
                        </p:par>
                      </p:childTnLst>
                    </p:cTn>
                  </p:par>
                  <p:par>
                    <p:cTn id="213" fill="hold">
                      <p:stCondLst>
                        <p:cond delay="indefinite"/>
                      </p:stCondLst>
                      <p:childTnLst>
                        <p:par>
                          <p:cTn id="214" fill="hold">
                            <p:stCondLst>
                              <p:cond delay="0"/>
                            </p:stCondLst>
                            <p:childTnLst>
                              <p:par>
                                <p:cTn id="215" presetID="1" presetClass="emph" presetSubtype="2" fill="hold" nodeType="clickEffect">
                                  <p:stCondLst>
                                    <p:cond delay="0"/>
                                  </p:stCondLst>
                                  <p:childTnLst>
                                    <p:animClr clrSpc="rgb" dir="cw">
                                      <p:cBhvr>
                                        <p:cTn id="216" dur="500" fill="hold"/>
                                        <p:tgtEl>
                                          <p:spTgt spid="41"/>
                                        </p:tgtEl>
                                        <p:attrNameLst>
                                          <p:attrName>fillcolor</p:attrName>
                                        </p:attrNameLst>
                                      </p:cBhvr>
                                      <p:to>
                                        <a:srgbClr val="00FFFF"/>
                                      </p:to>
                                    </p:animClr>
                                    <p:set>
                                      <p:cBhvr>
                                        <p:cTn id="217" dur="500" fill="hold"/>
                                        <p:tgtEl>
                                          <p:spTgt spid="41"/>
                                        </p:tgtEl>
                                        <p:attrNameLst>
                                          <p:attrName>fill.type</p:attrName>
                                        </p:attrNameLst>
                                      </p:cBhvr>
                                      <p:to>
                                        <p:strVal val="solid"/>
                                      </p:to>
                                    </p:set>
                                    <p:set>
                                      <p:cBhvr>
                                        <p:cTn id="218" dur="500" fill="hold"/>
                                        <p:tgtEl>
                                          <p:spTgt spid="41"/>
                                        </p:tgtEl>
                                        <p:attrNameLst>
                                          <p:attrName>fill.on</p:attrName>
                                        </p:attrNameLst>
                                      </p:cBhvr>
                                      <p:to>
                                        <p:strVal val="true"/>
                                      </p:to>
                                    </p:set>
                                  </p:childTnLst>
                                </p:cTn>
                              </p:par>
                            </p:childTnLst>
                          </p:cTn>
                        </p:par>
                      </p:childTnLst>
                    </p:cTn>
                  </p:par>
                </p:childTnLst>
              </p:cTn>
              <p:prevCondLst>
                <p:cond evt="onPrev" delay="0">
                  <p:tgtEl>
                    <p:sldTgt/>
                  </p:tgtEl>
                </p:cond>
              </p:prevCondLst>
              <p:nextCondLst>
                <p:cond evt="onNext" delay="0">
                  <p:tgtEl>
                    <p:sldTgt/>
                  </p:tgtEl>
                </p:cond>
              </p:nextCondLst>
            </p:seq>
            <p:seq concurrent="1" nextAc="seek">
              <p:cTn id="219" restart="whenNotActive" fill="hold" evtFilter="cancelBubble" nodeType="interactiveSeq">
                <p:stCondLst>
                  <p:cond evt="onClick" delay="0">
                    <p:tgtEl>
                      <p:spTgt spid="279885"/>
                    </p:tgtEl>
                  </p:cond>
                </p:stCondLst>
                <p:endSync evt="end" delay="0">
                  <p:rtn val="all"/>
                </p:endSync>
                <p:childTnLst>
                  <p:par>
                    <p:cTn id="220" fill="hold">
                      <p:stCondLst>
                        <p:cond delay="0"/>
                      </p:stCondLst>
                      <p:childTnLst>
                        <p:par>
                          <p:cTn id="221" fill="hold">
                            <p:stCondLst>
                              <p:cond delay="0"/>
                            </p:stCondLst>
                            <p:childTnLst>
                              <p:par>
                                <p:cTn id="222" presetID="1" presetClass="emph" presetSubtype="2" fill="hold" nodeType="clickEffect">
                                  <p:stCondLst>
                                    <p:cond delay="0"/>
                                  </p:stCondLst>
                                  <p:childTnLst>
                                    <p:animClr clrSpc="rgb" dir="cw">
                                      <p:cBhvr>
                                        <p:cTn id="223" dur="500" fill="hold"/>
                                        <p:tgtEl>
                                          <p:spTgt spid="279885"/>
                                        </p:tgtEl>
                                        <p:attrNameLst>
                                          <p:attrName>fillcolor</p:attrName>
                                        </p:attrNameLst>
                                      </p:cBhvr>
                                      <p:to>
                                        <a:srgbClr val="00FF00"/>
                                      </p:to>
                                    </p:animClr>
                                    <p:set>
                                      <p:cBhvr>
                                        <p:cTn id="224" dur="500" fill="hold"/>
                                        <p:tgtEl>
                                          <p:spTgt spid="279885"/>
                                        </p:tgtEl>
                                        <p:attrNameLst>
                                          <p:attrName>fill.type</p:attrName>
                                        </p:attrNameLst>
                                      </p:cBhvr>
                                      <p:to>
                                        <p:strVal val="solid"/>
                                      </p:to>
                                    </p:set>
                                    <p:set>
                                      <p:cBhvr>
                                        <p:cTn id="225" dur="500" fill="hold"/>
                                        <p:tgtEl>
                                          <p:spTgt spid="279885"/>
                                        </p:tgtEl>
                                        <p:attrNameLst>
                                          <p:attrName>fill.on</p:attrName>
                                        </p:attrNameLst>
                                      </p:cBhvr>
                                      <p:to>
                                        <p:strVal val="true"/>
                                      </p:to>
                                    </p:set>
                                  </p:childTnLst>
                                </p:cTn>
                              </p:par>
                            </p:childTnLst>
                          </p:cTn>
                        </p:par>
                      </p:childTnLst>
                    </p:cTn>
                  </p:par>
                  <p:par>
                    <p:cTn id="226" fill="hold">
                      <p:stCondLst>
                        <p:cond delay="indefinite"/>
                      </p:stCondLst>
                      <p:childTnLst>
                        <p:par>
                          <p:cTn id="227" fill="hold">
                            <p:stCondLst>
                              <p:cond delay="0"/>
                            </p:stCondLst>
                            <p:childTnLst>
                              <p:par>
                                <p:cTn id="228" presetID="1" presetClass="emph" presetSubtype="2" fill="hold" nodeType="clickEffect">
                                  <p:stCondLst>
                                    <p:cond delay="0"/>
                                  </p:stCondLst>
                                  <p:childTnLst>
                                    <p:animClr clrSpc="rgb" dir="cw">
                                      <p:cBhvr>
                                        <p:cTn id="229" dur="500" fill="hold"/>
                                        <p:tgtEl>
                                          <p:spTgt spid="279885"/>
                                        </p:tgtEl>
                                        <p:attrNameLst>
                                          <p:attrName>fillcolor</p:attrName>
                                        </p:attrNameLst>
                                      </p:cBhvr>
                                      <p:to>
                                        <a:srgbClr val="FF0000"/>
                                      </p:to>
                                    </p:animClr>
                                    <p:set>
                                      <p:cBhvr>
                                        <p:cTn id="230" dur="500" fill="hold"/>
                                        <p:tgtEl>
                                          <p:spTgt spid="279885"/>
                                        </p:tgtEl>
                                        <p:attrNameLst>
                                          <p:attrName>fill.type</p:attrName>
                                        </p:attrNameLst>
                                      </p:cBhvr>
                                      <p:to>
                                        <p:strVal val="solid"/>
                                      </p:to>
                                    </p:set>
                                    <p:set>
                                      <p:cBhvr>
                                        <p:cTn id="231" dur="500" fill="hold"/>
                                        <p:tgtEl>
                                          <p:spTgt spid="279885"/>
                                        </p:tgtEl>
                                        <p:attrNameLst>
                                          <p:attrName>fill.on</p:attrName>
                                        </p:attrNameLst>
                                      </p:cBhvr>
                                      <p:to>
                                        <p:strVal val="true"/>
                                      </p:to>
                                    </p:set>
                                  </p:childTnLst>
                                </p:cTn>
                              </p:par>
                            </p:childTnLst>
                          </p:cTn>
                        </p:par>
                      </p:childTnLst>
                    </p:cTn>
                  </p:par>
                  <p:par>
                    <p:cTn id="232" fill="hold">
                      <p:stCondLst>
                        <p:cond delay="indefinite"/>
                      </p:stCondLst>
                      <p:childTnLst>
                        <p:par>
                          <p:cTn id="233" fill="hold">
                            <p:stCondLst>
                              <p:cond delay="0"/>
                            </p:stCondLst>
                            <p:childTnLst>
                              <p:par>
                                <p:cTn id="234" presetID="1" presetClass="emph" presetSubtype="2" fill="hold" nodeType="clickEffect">
                                  <p:stCondLst>
                                    <p:cond delay="0"/>
                                  </p:stCondLst>
                                  <p:childTnLst>
                                    <p:animClr clrSpc="rgb" dir="cw">
                                      <p:cBhvr>
                                        <p:cTn id="235" dur="500" fill="hold"/>
                                        <p:tgtEl>
                                          <p:spTgt spid="279885"/>
                                        </p:tgtEl>
                                        <p:attrNameLst>
                                          <p:attrName>fillcolor</p:attrName>
                                        </p:attrNameLst>
                                      </p:cBhvr>
                                      <p:to>
                                        <a:srgbClr val="FFFF00"/>
                                      </p:to>
                                    </p:animClr>
                                    <p:set>
                                      <p:cBhvr>
                                        <p:cTn id="236" dur="500" fill="hold"/>
                                        <p:tgtEl>
                                          <p:spTgt spid="279885"/>
                                        </p:tgtEl>
                                        <p:attrNameLst>
                                          <p:attrName>fill.type</p:attrName>
                                        </p:attrNameLst>
                                      </p:cBhvr>
                                      <p:to>
                                        <p:strVal val="solid"/>
                                      </p:to>
                                    </p:set>
                                    <p:set>
                                      <p:cBhvr>
                                        <p:cTn id="237" dur="500" fill="hold"/>
                                        <p:tgtEl>
                                          <p:spTgt spid="279885"/>
                                        </p:tgtEl>
                                        <p:attrNameLst>
                                          <p:attrName>fill.on</p:attrName>
                                        </p:attrNameLst>
                                      </p:cBhvr>
                                      <p:to>
                                        <p:strVal val="true"/>
                                      </p:to>
                                    </p:set>
                                  </p:childTnLst>
                                </p:cTn>
                              </p:par>
                            </p:childTnLst>
                          </p:cTn>
                        </p:par>
                      </p:childTnLst>
                    </p:cTn>
                  </p:par>
                </p:childTnLst>
              </p:cTn>
              <p:nextCondLst>
                <p:cond evt="onClick" delay="0">
                  <p:tgtEl>
                    <p:spTgt spid="279885"/>
                  </p:tgtEl>
                </p:cond>
              </p:nextCondLst>
            </p:seq>
            <p:seq concurrent="1" nextAc="seek">
              <p:cTn id="238" restart="whenNotActive" fill="hold" evtFilter="cancelBubble" nodeType="interactiveSeq">
                <p:stCondLst>
                  <p:cond evt="onClick" delay="0">
                    <p:tgtEl>
                      <p:spTgt spid="61"/>
                    </p:tgtEl>
                  </p:cond>
                </p:stCondLst>
                <p:endSync evt="end" delay="0">
                  <p:rtn val="all"/>
                </p:endSync>
                <p:childTnLst>
                  <p:par>
                    <p:cTn id="239" fill="hold">
                      <p:stCondLst>
                        <p:cond delay="0"/>
                      </p:stCondLst>
                      <p:childTnLst>
                        <p:par>
                          <p:cTn id="240" fill="hold">
                            <p:stCondLst>
                              <p:cond delay="0"/>
                            </p:stCondLst>
                            <p:childTnLst>
                              <p:par>
                                <p:cTn id="241" presetID="1" presetClass="emph" presetSubtype="2" fill="hold" nodeType="clickEffect">
                                  <p:stCondLst>
                                    <p:cond delay="0"/>
                                  </p:stCondLst>
                                  <p:childTnLst>
                                    <p:animClr clrSpc="rgb" dir="cw">
                                      <p:cBhvr>
                                        <p:cTn id="242" dur="500" fill="hold"/>
                                        <p:tgtEl>
                                          <p:spTgt spid="61"/>
                                        </p:tgtEl>
                                        <p:attrNameLst>
                                          <p:attrName>fillcolor</p:attrName>
                                        </p:attrNameLst>
                                      </p:cBhvr>
                                      <p:to>
                                        <a:srgbClr val="00FF00"/>
                                      </p:to>
                                    </p:animClr>
                                    <p:set>
                                      <p:cBhvr>
                                        <p:cTn id="243" dur="500" fill="hold"/>
                                        <p:tgtEl>
                                          <p:spTgt spid="61"/>
                                        </p:tgtEl>
                                        <p:attrNameLst>
                                          <p:attrName>fill.type</p:attrName>
                                        </p:attrNameLst>
                                      </p:cBhvr>
                                      <p:to>
                                        <p:strVal val="solid"/>
                                      </p:to>
                                    </p:set>
                                    <p:set>
                                      <p:cBhvr>
                                        <p:cTn id="244" dur="500" fill="hold"/>
                                        <p:tgtEl>
                                          <p:spTgt spid="61"/>
                                        </p:tgtEl>
                                        <p:attrNameLst>
                                          <p:attrName>fill.on</p:attrName>
                                        </p:attrNameLst>
                                      </p:cBhvr>
                                      <p:to>
                                        <p:strVal val="true"/>
                                      </p:to>
                                    </p:set>
                                  </p:childTnLst>
                                </p:cTn>
                              </p:par>
                            </p:childTnLst>
                          </p:cTn>
                        </p:par>
                      </p:childTnLst>
                    </p:cTn>
                  </p:par>
                  <p:par>
                    <p:cTn id="245" fill="hold">
                      <p:stCondLst>
                        <p:cond delay="indefinite"/>
                      </p:stCondLst>
                      <p:childTnLst>
                        <p:par>
                          <p:cTn id="246" fill="hold">
                            <p:stCondLst>
                              <p:cond delay="0"/>
                            </p:stCondLst>
                            <p:childTnLst>
                              <p:par>
                                <p:cTn id="247" presetID="1" presetClass="emph" presetSubtype="2" fill="hold" nodeType="clickEffect">
                                  <p:stCondLst>
                                    <p:cond delay="0"/>
                                  </p:stCondLst>
                                  <p:childTnLst>
                                    <p:animClr clrSpc="rgb" dir="cw">
                                      <p:cBhvr>
                                        <p:cTn id="248" dur="500" fill="hold"/>
                                        <p:tgtEl>
                                          <p:spTgt spid="61"/>
                                        </p:tgtEl>
                                        <p:attrNameLst>
                                          <p:attrName>fillcolor</p:attrName>
                                        </p:attrNameLst>
                                      </p:cBhvr>
                                      <p:to>
                                        <a:srgbClr val="FF0000"/>
                                      </p:to>
                                    </p:animClr>
                                    <p:set>
                                      <p:cBhvr>
                                        <p:cTn id="249" dur="500" fill="hold"/>
                                        <p:tgtEl>
                                          <p:spTgt spid="61"/>
                                        </p:tgtEl>
                                        <p:attrNameLst>
                                          <p:attrName>fill.type</p:attrName>
                                        </p:attrNameLst>
                                      </p:cBhvr>
                                      <p:to>
                                        <p:strVal val="solid"/>
                                      </p:to>
                                    </p:set>
                                    <p:set>
                                      <p:cBhvr>
                                        <p:cTn id="250" dur="500" fill="hold"/>
                                        <p:tgtEl>
                                          <p:spTgt spid="61"/>
                                        </p:tgtEl>
                                        <p:attrNameLst>
                                          <p:attrName>fill.on</p:attrName>
                                        </p:attrNameLst>
                                      </p:cBhvr>
                                      <p:to>
                                        <p:strVal val="true"/>
                                      </p:to>
                                    </p:set>
                                  </p:childTnLst>
                                </p:cTn>
                              </p:par>
                            </p:childTnLst>
                          </p:cTn>
                        </p:par>
                      </p:childTnLst>
                    </p:cTn>
                  </p:par>
                  <p:par>
                    <p:cTn id="251" fill="hold">
                      <p:stCondLst>
                        <p:cond delay="indefinite"/>
                      </p:stCondLst>
                      <p:childTnLst>
                        <p:par>
                          <p:cTn id="252" fill="hold">
                            <p:stCondLst>
                              <p:cond delay="0"/>
                            </p:stCondLst>
                            <p:childTnLst>
                              <p:par>
                                <p:cTn id="253" presetID="1" presetClass="emph" presetSubtype="2" fill="hold" nodeType="clickEffect">
                                  <p:stCondLst>
                                    <p:cond delay="0"/>
                                  </p:stCondLst>
                                  <p:childTnLst>
                                    <p:animClr clrSpc="rgb" dir="cw">
                                      <p:cBhvr>
                                        <p:cTn id="254" dur="500" fill="hold"/>
                                        <p:tgtEl>
                                          <p:spTgt spid="61"/>
                                        </p:tgtEl>
                                        <p:attrNameLst>
                                          <p:attrName>fillcolor</p:attrName>
                                        </p:attrNameLst>
                                      </p:cBhvr>
                                      <p:to>
                                        <a:srgbClr val="FFFF00"/>
                                      </p:to>
                                    </p:animClr>
                                    <p:set>
                                      <p:cBhvr>
                                        <p:cTn id="255" dur="500" fill="hold"/>
                                        <p:tgtEl>
                                          <p:spTgt spid="61"/>
                                        </p:tgtEl>
                                        <p:attrNameLst>
                                          <p:attrName>fill.type</p:attrName>
                                        </p:attrNameLst>
                                      </p:cBhvr>
                                      <p:to>
                                        <p:strVal val="solid"/>
                                      </p:to>
                                    </p:set>
                                    <p:set>
                                      <p:cBhvr>
                                        <p:cTn id="256" dur="500" fill="hold"/>
                                        <p:tgtEl>
                                          <p:spTgt spid="61"/>
                                        </p:tgtEl>
                                        <p:attrNameLst>
                                          <p:attrName>fill.on</p:attrName>
                                        </p:attrNameLst>
                                      </p:cBhvr>
                                      <p:to>
                                        <p:strVal val="true"/>
                                      </p:to>
                                    </p:set>
                                  </p:childTnLst>
                                </p:cTn>
                              </p:par>
                            </p:childTnLst>
                          </p:cTn>
                        </p:par>
                      </p:childTnLst>
                    </p:cTn>
                  </p:par>
                </p:childTnLst>
              </p:cTn>
              <p:nextCondLst>
                <p:cond evt="onClick" delay="0">
                  <p:tgtEl>
                    <p:spTgt spid="61"/>
                  </p:tgtEl>
                </p:cond>
              </p:nextCondLst>
            </p:seq>
            <p:seq concurrent="1" nextAc="seek">
              <p:cTn id="257" restart="whenNotActive" fill="hold" evtFilter="cancelBubble" nodeType="interactiveSeq">
                <p:stCondLst>
                  <p:cond evt="onClick" delay="0">
                    <p:tgtEl>
                      <p:spTgt spid="62"/>
                    </p:tgtEl>
                  </p:cond>
                </p:stCondLst>
                <p:endSync evt="end" delay="0">
                  <p:rtn val="all"/>
                </p:endSync>
                <p:childTnLst>
                  <p:par>
                    <p:cTn id="258" fill="hold">
                      <p:stCondLst>
                        <p:cond delay="0"/>
                      </p:stCondLst>
                      <p:childTnLst>
                        <p:par>
                          <p:cTn id="259" fill="hold">
                            <p:stCondLst>
                              <p:cond delay="0"/>
                            </p:stCondLst>
                            <p:childTnLst>
                              <p:par>
                                <p:cTn id="260" presetID="1" presetClass="emph" presetSubtype="2" fill="hold" nodeType="clickEffect">
                                  <p:stCondLst>
                                    <p:cond delay="0"/>
                                  </p:stCondLst>
                                  <p:childTnLst>
                                    <p:animClr clrSpc="rgb" dir="cw">
                                      <p:cBhvr>
                                        <p:cTn id="261" dur="500" fill="hold"/>
                                        <p:tgtEl>
                                          <p:spTgt spid="62"/>
                                        </p:tgtEl>
                                        <p:attrNameLst>
                                          <p:attrName>fillcolor</p:attrName>
                                        </p:attrNameLst>
                                      </p:cBhvr>
                                      <p:to>
                                        <a:srgbClr val="00FF00"/>
                                      </p:to>
                                    </p:animClr>
                                    <p:set>
                                      <p:cBhvr>
                                        <p:cTn id="262" dur="500" fill="hold"/>
                                        <p:tgtEl>
                                          <p:spTgt spid="62"/>
                                        </p:tgtEl>
                                        <p:attrNameLst>
                                          <p:attrName>fill.type</p:attrName>
                                        </p:attrNameLst>
                                      </p:cBhvr>
                                      <p:to>
                                        <p:strVal val="solid"/>
                                      </p:to>
                                    </p:set>
                                    <p:set>
                                      <p:cBhvr>
                                        <p:cTn id="263" dur="500" fill="hold"/>
                                        <p:tgtEl>
                                          <p:spTgt spid="62"/>
                                        </p:tgtEl>
                                        <p:attrNameLst>
                                          <p:attrName>fill.on</p:attrName>
                                        </p:attrNameLst>
                                      </p:cBhvr>
                                      <p:to>
                                        <p:strVal val="true"/>
                                      </p:to>
                                    </p:set>
                                  </p:childTnLst>
                                </p:cTn>
                              </p:par>
                            </p:childTnLst>
                          </p:cTn>
                        </p:par>
                      </p:childTnLst>
                    </p:cTn>
                  </p:par>
                  <p:par>
                    <p:cTn id="264" fill="hold">
                      <p:stCondLst>
                        <p:cond delay="indefinite"/>
                      </p:stCondLst>
                      <p:childTnLst>
                        <p:par>
                          <p:cTn id="265" fill="hold">
                            <p:stCondLst>
                              <p:cond delay="0"/>
                            </p:stCondLst>
                            <p:childTnLst>
                              <p:par>
                                <p:cTn id="266" presetID="1" presetClass="emph" presetSubtype="2" fill="hold" nodeType="clickEffect">
                                  <p:stCondLst>
                                    <p:cond delay="0"/>
                                  </p:stCondLst>
                                  <p:childTnLst>
                                    <p:animClr clrSpc="rgb" dir="cw">
                                      <p:cBhvr>
                                        <p:cTn id="267" dur="500" fill="hold"/>
                                        <p:tgtEl>
                                          <p:spTgt spid="62"/>
                                        </p:tgtEl>
                                        <p:attrNameLst>
                                          <p:attrName>fillcolor</p:attrName>
                                        </p:attrNameLst>
                                      </p:cBhvr>
                                      <p:to>
                                        <a:srgbClr val="FF0000"/>
                                      </p:to>
                                    </p:animClr>
                                    <p:set>
                                      <p:cBhvr>
                                        <p:cTn id="268" dur="500" fill="hold"/>
                                        <p:tgtEl>
                                          <p:spTgt spid="62"/>
                                        </p:tgtEl>
                                        <p:attrNameLst>
                                          <p:attrName>fill.type</p:attrName>
                                        </p:attrNameLst>
                                      </p:cBhvr>
                                      <p:to>
                                        <p:strVal val="solid"/>
                                      </p:to>
                                    </p:set>
                                    <p:set>
                                      <p:cBhvr>
                                        <p:cTn id="269" dur="500" fill="hold"/>
                                        <p:tgtEl>
                                          <p:spTgt spid="62"/>
                                        </p:tgtEl>
                                        <p:attrNameLst>
                                          <p:attrName>fill.on</p:attrName>
                                        </p:attrNameLst>
                                      </p:cBhvr>
                                      <p:to>
                                        <p:strVal val="true"/>
                                      </p:to>
                                    </p:set>
                                  </p:childTnLst>
                                </p:cTn>
                              </p:par>
                            </p:childTnLst>
                          </p:cTn>
                        </p:par>
                      </p:childTnLst>
                    </p:cTn>
                  </p:par>
                  <p:par>
                    <p:cTn id="270" fill="hold">
                      <p:stCondLst>
                        <p:cond delay="indefinite"/>
                      </p:stCondLst>
                      <p:childTnLst>
                        <p:par>
                          <p:cTn id="271" fill="hold">
                            <p:stCondLst>
                              <p:cond delay="0"/>
                            </p:stCondLst>
                            <p:childTnLst>
                              <p:par>
                                <p:cTn id="272" presetID="1" presetClass="emph" presetSubtype="2" fill="hold" nodeType="clickEffect">
                                  <p:stCondLst>
                                    <p:cond delay="0"/>
                                  </p:stCondLst>
                                  <p:childTnLst>
                                    <p:animClr clrSpc="rgb" dir="cw">
                                      <p:cBhvr>
                                        <p:cTn id="273" dur="500" fill="hold"/>
                                        <p:tgtEl>
                                          <p:spTgt spid="62"/>
                                        </p:tgtEl>
                                        <p:attrNameLst>
                                          <p:attrName>fillcolor</p:attrName>
                                        </p:attrNameLst>
                                      </p:cBhvr>
                                      <p:to>
                                        <a:srgbClr val="FFFF00"/>
                                      </p:to>
                                    </p:animClr>
                                    <p:set>
                                      <p:cBhvr>
                                        <p:cTn id="274" dur="500" fill="hold"/>
                                        <p:tgtEl>
                                          <p:spTgt spid="62"/>
                                        </p:tgtEl>
                                        <p:attrNameLst>
                                          <p:attrName>fill.type</p:attrName>
                                        </p:attrNameLst>
                                      </p:cBhvr>
                                      <p:to>
                                        <p:strVal val="solid"/>
                                      </p:to>
                                    </p:set>
                                    <p:set>
                                      <p:cBhvr>
                                        <p:cTn id="275" dur="500" fill="hold"/>
                                        <p:tgtEl>
                                          <p:spTgt spid="62"/>
                                        </p:tgtEl>
                                        <p:attrNameLst>
                                          <p:attrName>fill.on</p:attrName>
                                        </p:attrNameLst>
                                      </p:cBhvr>
                                      <p:to>
                                        <p:strVal val="true"/>
                                      </p:to>
                                    </p:set>
                                  </p:childTnLst>
                                </p:cTn>
                              </p:par>
                            </p:childTnLst>
                          </p:cTn>
                        </p:par>
                      </p:childTnLst>
                    </p:cTn>
                  </p:par>
                </p:childTnLst>
              </p:cTn>
              <p:nextCondLst>
                <p:cond evt="onClick" delay="0">
                  <p:tgtEl>
                    <p:spTgt spid="62"/>
                  </p:tgtEl>
                </p:cond>
              </p:nextCondLst>
            </p:seq>
            <p:seq concurrent="1" nextAc="seek">
              <p:cTn id="276" restart="whenNotActive" fill="hold" evtFilter="cancelBubble" nodeType="interactiveSeq">
                <p:stCondLst>
                  <p:cond evt="onClick" delay="0">
                    <p:tgtEl>
                      <p:spTgt spid="63"/>
                    </p:tgtEl>
                  </p:cond>
                </p:stCondLst>
                <p:endSync evt="end" delay="0">
                  <p:rtn val="all"/>
                </p:endSync>
                <p:childTnLst>
                  <p:par>
                    <p:cTn id="277" fill="hold">
                      <p:stCondLst>
                        <p:cond delay="0"/>
                      </p:stCondLst>
                      <p:childTnLst>
                        <p:par>
                          <p:cTn id="278" fill="hold">
                            <p:stCondLst>
                              <p:cond delay="0"/>
                            </p:stCondLst>
                            <p:childTnLst>
                              <p:par>
                                <p:cTn id="279" presetID="1" presetClass="emph" presetSubtype="2" fill="hold" nodeType="clickEffect">
                                  <p:stCondLst>
                                    <p:cond delay="0"/>
                                  </p:stCondLst>
                                  <p:childTnLst>
                                    <p:animClr clrSpc="rgb" dir="cw">
                                      <p:cBhvr>
                                        <p:cTn id="280" dur="500" fill="hold"/>
                                        <p:tgtEl>
                                          <p:spTgt spid="63"/>
                                        </p:tgtEl>
                                        <p:attrNameLst>
                                          <p:attrName>fillcolor</p:attrName>
                                        </p:attrNameLst>
                                      </p:cBhvr>
                                      <p:to>
                                        <a:srgbClr val="00FF00"/>
                                      </p:to>
                                    </p:animClr>
                                    <p:set>
                                      <p:cBhvr>
                                        <p:cTn id="281" dur="500" fill="hold"/>
                                        <p:tgtEl>
                                          <p:spTgt spid="63"/>
                                        </p:tgtEl>
                                        <p:attrNameLst>
                                          <p:attrName>fill.type</p:attrName>
                                        </p:attrNameLst>
                                      </p:cBhvr>
                                      <p:to>
                                        <p:strVal val="solid"/>
                                      </p:to>
                                    </p:set>
                                    <p:set>
                                      <p:cBhvr>
                                        <p:cTn id="282" dur="500" fill="hold"/>
                                        <p:tgtEl>
                                          <p:spTgt spid="63"/>
                                        </p:tgtEl>
                                        <p:attrNameLst>
                                          <p:attrName>fill.on</p:attrName>
                                        </p:attrNameLst>
                                      </p:cBhvr>
                                      <p:to>
                                        <p:strVal val="true"/>
                                      </p:to>
                                    </p:set>
                                  </p:childTnLst>
                                </p:cTn>
                              </p:par>
                            </p:childTnLst>
                          </p:cTn>
                        </p:par>
                      </p:childTnLst>
                    </p:cTn>
                  </p:par>
                  <p:par>
                    <p:cTn id="283" fill="hold">
                      <p:stCondLst>
                        <p:cond delay="indefinite"/>
                      </p:stCondLst>
                      <p:childTnLst>
                        <p:par>
                          <p:cTn id="284" fill="hold">
                            <p:stCondLst>
                              <p:cond delay="0"/>
                            </p:stCondLst>
                            <p:childTnLst>
                              <p:par>
                                <p:cTn id="285" presetID="1" presetClass="emph" presetSubtype="2" fill="hold" nodeType="clickEffect">
                                  <p:stCondLst>
                                    <p:cond delay="0"/>
                                  </p:stCondLst>
                                  <p:childTnLst>
                                    <p:animClr clrSpc="rgb" dir="cw">
                                      <p:cBhvr>
                                        <p:cTn id="286" dur="500" fill="hold"/>
                                        <p:tgtEl>
                                          <p:spTgt spid="63"/>
                                        </p:tgtEl>
                                        <p:attrNameLst>
                                          <p:attrName>fillcolor</p:attrName>
                                        </p:attrNameLst>
                                      </p:cBhvr>
                                      <p:to>
                                        <a:srgbClr val="FF0000"/>
                                      </p:to>
                                    </p:animClr>
                                    <p:set>
                                      <p:cBhvr>
                                        <p:cTn id="287" dur="500" fill="hold"/>
                                        <p:tgtEl>
                                          <p:spTgt spid="63"/>
                                        </p:tgtEl>
                                        <p:attrNameLst>
                                          <p:attrName>fill.type</p:attrName>
                                        </p:attrNameLst>
                                      </p:cBhvr>
                                      <p:to>
                                        <p:strVal val="solid"/>
                                      </p:to>
                                    </p:set>
                                    <p:set>
                                      <p:cBhvr>
                                        <p:cTn id="288" dur="500" fill="hold"/>
                                        <p:tgtEl>
                                          <p:spTgt spid="63"/>
                                        </p:tgtEl>
                                        <p:attrNameLst>
                                          <p:attrName>fill.on</p:attrName>
                                        </p:attrNameLst>
                                      </p:cBhvr>
                                      <p:to>
                                        <p:strVal val="true"/>
                                      </p:to>
                                    </p:set>
                                  </p:childTnLst>
                                </p:cTn>
                              </p:par>
                            </p:childTnLst>
                          </p:cTn>
                        </p:par>
                      </p:childTnLst>
                    </p:cTn>
                  </p:par>
                  <p:par>
                    <p:cTn id="289" fill="hold">
                      <p:stCondLst>
                        <p:cond delay="indefinite"/>
                      </p:stCondLst>
                      <p:childTnLst>
                        <p:par>
                          <p:cTn id="290" fill="hold">
                            <p:stCondLst>
                              <p:cond delay="0"/>
                            </p:stCondLst>
                            <p:childTnLst>
                              <p:par>
                                <p:cTn id="291" presetID="1" presetClass="emph" presetSubtype="2" fill="hold" nodeType="clickEffect">
                                  <p:stCondLst>
                                    <p:cond delay="0"/>
                                  </p:stCondLst>
                                  <p:childTnLst>
                                    <p:animClr clrSpc="rgb" dir="cw">
                                      <p:cBhvr>
                                        <p:cTn id="292" dur="500" fill="hold"/>
                                        <p:tgtEl>
                                          <p:spTgt spid="63"/>
                                        </p:tgtEl>
                                        <p:attrNameLst>
                                          <p:attrName>fillcolor</p:attrName>
                                        </p:attrNameLst>
                                      </p:cBhvr>
                                      <p:to>
                                        <a:srgbClr val="FFFF00"/>
                                      </p:to>
                                    </p:animClr>
                                    <p:set>
                                      <p:cBhvr>
                                        <p:cTn id="293" dur="500" fill="hold"/>
                                        <p:tgtEl>
                                          <p:spTgt spid="63"/>
                                        </p:tgtEl>
                                        <p:attrNameLst>
                                          <p:attrName>fill.type</p:attrName>
                                        </p:attrNameLst>
                                      </p:cBhvr>
                                      <p:to>
                                        <p:strVal val="solid"/>
                                      </p:to>
                                    </p:set>
                                    <p:set>
                                      <p:cBhvr>
                                        <p:cTn id="294" dur="500" fill="hold"/>
                                        <p:tgtEl>
                                          <p:spTgt spid="63"/>
                                        </p:tgtEl>
                                        <p:attrNameLst>
                                          <p:attrName>fill.on</p:attrName>
                                        </p:attrNameLst>
                                      </p:cBhvr>
                                      <p:to>
                                        <p:strVal val="true"/>
                                      </p:to>
                                    </p:set>
                                  </p:childTnLst>
                                </p:cTn>
                              </p:par>
                            </p:childTnLst>
                          </p:cTn>
                        </p:par>
                      </p:childTnLst>
                    </p:cTn>
                  </p:par>
                </p:childTnLst>
              </p:cTn>
              <p:nextCondLst>
                <p:cond evt="onClick" delay="0">
                  <p:tgtEl>
                    <p:spTgt spid="63"/>
                  </p:tgtEl>
                </p:cond>
              </p:nextCondLst>
            </p:seq>
            <p:seq concurrent="1" nextAc="seek">
              <p:cTn id="295" restart="whenNotActive" fill="hold" evtFilter="cancelBubble" nodeType="interactiveSeq">
                <p:stCondLst>
                  <p:cond evt="onClick" delay="0">
                    <p:tgtEl>
                      <p:spTgt spid="64"/>
                    </p:tgtEl>
                  </p:cond>
                </p:stCondLst>
                <p:endSync evt="end" delay="0">
                  <p:rtn val="all"/>
                </p:endSync>
                <p:childTnLst>
                  <p:par>
                    <p:cTn id="296" fill="hold">
                      <p:stCondLst>
                        <p:cond delay="0"/>
                      </p:stCondLst>
                      <p:childTnLst>
                        <p:par>
                          <p:cTn id="297" fill="hold">
                            <p:stCondLst>
                              <p:cond delay="0"/>
                            </p:stCondLst>
                            <p:childTnLst>
                              <p:par>
                                <p:cTn id="298" presetID="1" presetClass="emph" presetSubtype="2" fill="hold" nodeType="clickEffect">
                                  <p:stCondLst>
                                    <p:cond delay="0"/>
                                  </p:stCondLst>
                                  <p:childTnLst>
                                    <p:animClr clrSpc="rgb" dir="cw">
                                      <p:cBhvr>
                                        <p:cTn id="299" dur="500" fill="hold"/>
                                        <p:tgtEl>
                                          <p:spTgt spid="64"/>
                                        </p:tgtEl>
                                        <p:attrNameLst>
                                          <p:attrName>fillcolor</p:attrName>
                                        </p:attrNameLst>
                                      </p:cBhvr>
                                      <p:to>
                                        <a:srgbClr val="00FF00"/>
                                      </p:to>
                                    </p:animClr>
                                    <p:set>
                                      <p:cBhvr>
                                        <p:cTn id="300" dur="500" fill="hold"/>
                                        <p:tgtEl>
                                          <p:spTgt spid="64"/>
                                        </p:tgtEl>
                                        <p:attrNameLst>
                                          <p:attrName>fill.type</p:attrName>
                                        </p:attrNameLst>
                                      </p:cBhvr>
                                      <p:to>
                                        <p:strVal val="solid"/>
                                      </p:to>
                                    </p:set>
                                    <p:set>
                                      <p:cBhvr>
                                        <p:cTn id="301" dur="500" fill="hold"/>
                                        <p:tgtEl>
                                          <p:spTgt spid="64"/>
                                        </p:tgtEl>
                                        <p:attrNameLst>
                                          <p:attrName>fill.on</p:attrName>
                                        </p:attrNameLst>
                                      </p:cBhvr>
                                      <p:to>
                                        <p:strVal val="true"/>
                                      </p:to>
                                    </p:set>
                                  </p:childTnLst>
                                </p:cTn>
                              </p:par>
                            </p:childTnLst>
                          </p:cTn>
                        </p:par>
                      </p:childTnLst>
                    </p:cTn>
                  </p:par>
                  <p:par>
                    <p:cTn id="302" fill="hold">
                      <p:stCondLst>
                        <p:cond delay="indefinite"/>
                      </p:stCondLst>
                      <p:childTnLst>
                        <p:par>
                          <p:cTn id="303" fill="hold">
                            <p:stCondLst>
                              <p:cond delay="0"/>
                            </p:stCondLst>
                            <p:childTnLst>
                              <p:par>
                                <p:cTn id="304" presetID="1" presetClass="emph" presetSubtype="2" fill="hold" nodeType="clickEffect">
                                  <p:stCondLst>
                                    <p:cond delay="0"/>
                                  </p:stCondLst>
                                  <p:childTnLst>
                                    <p:animClr clrSpc="rgb" dir="cw">
                                      <p:cBhvr>
                                        <p:cTn id="305" dur="500" fill="hold"/>
                                        <p:tgtEl>
                                          <p:spTgt spid="64"/>
                                        </p:tgtEl>
                                        <p:attrNameLst>
                                          <p:attrName>fillcolor</p:attrName>
                                        </p:attrNameLst>
                                      </p:cBhvr>
                                      <p:to>
                                        <a:srgbClr val="FF0000"/>
                                      </p:to>
                                    </p:animClr>
                                    <p:set>
                                      <p:cBhvr>
                                        <p:cTn id="306" dur="500" fill="hold"/>
                                        <p:tgtEl>
                                          <p:spTgt spid="64"/>
                                        </p:tgtEl>
                                        <p:attrNameLst>
                                          <p:attrName>fill.type</p:attrName>
                                        </p:attrNameLst>
                                      </p:cBhvr>
                                      <p:to>
                                        <p:strVal val="solid"/>
                                      </p:to>
                                    </p:set>
                                    <p:set>
                                      <p:cBhvr>
                                        <p:cTn id="307" dur="500" fill="hold"/>
                                        <p:tgtEl>
                                          <p:spTgt spid="64"/>
                                        </p:tgtEl>
                                        <p:attrNameLst>
                                          <p:attrName>fill.on</p:attrName>
                                        </p:attrNameLst>
                                      </p:cBhvr>
                                      <p:to>
                                        <p:strVal val="true"/>
                                      </p:to>
                                    </p:set>
                                  </p:childTnLst>
                                </p:cTn>
                              </p:par>
                            </p:childTnLst>
                          </p:cTn>
                        </p:par>
                      </p:childTnLst>
                    </p:cTn>
                  </p:par>
                  <p:par>
                    <p:cTn id="308" fill="hold">
                      <p:stCondLst>
                        <p:cond delay="indefinite"/>
                      </p:stCondLst>
                      <p:childTnLst>
                        <p:par>
                          <p:cTn id="309" fill="hold">
                            <p:stCondLst>
                              <p:cond delay="0"/>
                            </p:stCondLst>
                            <p:childTnLst>
                              <p:par>
                                <p:cTn id="310" presetID="1" presetClass="emph" presetSubtype="2" fill="hold" nodeType="clickEffect">
                                  <p:stCondLst>
                                    <p:cond delay="0"/>
                                  </p:stCondLst>
                                  <p:childTnLst>
                                    <p:animClr clrSpc="rgb" dir="cw">
                                      <p:cBhvr>
                                        <p:cTn id="311" dur="500" fill="hold"/>
                                        <p:tgtEl>
                                          <p:spTgt spid="64"/>
                                        </p:tgtEl>
                                        <p:attrNameLst>
                                          <p:attrName>fillcolor</p:attrName>
                                        </p:attrNameLst>
                                      </p:cBhvr>
                                      <p:to>
                                        <a:srgbClr val="FFFF00"/>
                                      </p:to>
                                    </p:animClr>
                                    <p:set>
                                      <p:cBhvr>
                                        <p:cTn id="312" dur="500" fill="hold"/>
                                        <p:tgtEl>
                                          <p:spTgt spid="64"/>
                                        </p:tgtEl>
                                        <p:attrNameLst>
                                          <p:attrName>fill.type</p:attrName>
                                        </p:attrNameLst>
                                      </p:cBhvr>
                                      <p:to>
                                        <p:strVal val="solid"/>
                                      </p:to>
                                    </p:set>
                                    <p:set>
                                      <p:cBhvr>
                                        <p:cTn id="313" dur="500" fill="hold"/>
                                        <p:tgtEl>
                                          <p:spTgt spid="64"/>
                                        </p:tgtEl>
                                        <p:attrNameLst>
                                          <p:attrName>fill.on</p:attrName>
                                        </p:attrNameLst>
                                      </p:cBhvr>
                                      <p:to>
                                        <p:strVal val="true"/>
                                      </p:to>
                                    </p:set>
                                  </p:childTnLst>
                                </p:cTn>
                              </p:par>
                            </p:childTnLst>
                          </p:cTn>
                        </p:par>
                      </p:childTnLst>
                    </p:cTn>
                  </p:par>
                </p:childTnLst>
              </p:cTn>
              <p:nextCondLst>
                <p:cond evt="onClick" delay="0">
                  <p:tgtEl>
                    <p:spTgt spid="64"/>
                  </p:tgtEl>
                </p:cond>
              </p:nextCondLst>
            </p:seq>
            <p:seq concurrent="1" nextAc="seek">
              <p:cTn id="314" restart="whenNotActive" fill="hold" evtFilter="cancelBubble" nodeType="interactiveSeq">
                <p:stCondLst>
                  <p:cond evt="onClick" delay="0">
                    <p:tgtEl>
                      <p:spTgt spid="65"/>
                    </p:tgtEl>
                  </p:cond>
                </p:stCondLst>
                <p:endSync evt="end" delay="0">
                  <p:rtn val="all"/>
                </p:endSync>
                <p:childTnLst>
                  <p:par>
                    <p:cTn id="315" fill="hold">
                      <p:stCondLst>
                        <p:cond delay="0"/>
                      </p:stCondLst>
                      <p:childTnLst>
                        <p:par>
                          <p:cTn id="316" fill="hold">
                            <p:stCondLst>
                              <p:cond delay="0"/>
                            </p:stCondLst>
                            <p:childTnLst>
                              <p:par>
                                <p:cTn id="317" presetID="1" presetClass="emph" presetSubtype="2" fill="hold" nodeType="clickEffect">
                                  <p:stCondLst>
                                    <p:cond delay="0"/>
                                  </p:stCondLst>
                                  <p:childTnLst>
                                    <p:animClr clrSpc="rgb" dir="cw">
                                      <p:cBhvr>
                                        <p:cTn id="318" dur="500" fill="hold"/>
                                        <p:tgtEl>
                                          <p:spTgt spid="65"/>
                                        </p:tgtEl>
                                        <p:attrNameLst>
                                          <p:attrName>fillcolor</p:attrName>
                                        </p:attrNameLst>
                                      </p:cBhvr>
                                      <p:to>
                                        <a:srgbClr val="00FF00"/>
                                      </p:to>
                                    </p:animClr>
                                    <p:set>
                                      <p:cBhvr>
                                        <p:cTn id="319" dur="500" fill="hold"/>
                                        <p:tgtEl>
                                          <p:spTgt spid="65"/>
                                        </p:tgtEl>
                                        <p:attrNameLst>
                                          <p:attrName>fill.type</p:attrName>
                                        </p:attrNameLst>
                                      </p:cBhvr>
                                      <p:to>
                                        <p:strVal val="solid"/>
                                      </p:to>
                                    </p:set>
                                    <p:set>
                                      <p:cBhvr>
                                        <p:cTn id="320" dur="500" fill="hold"/>
                                        <p:tgtEl>
                                          <p:spTgt spid="65"/>
                                        </p:tgtEl>
                                        <p:attrNameLst>
                                          <p:attrName>fill.on</p:attrName>
                                        </p:attrNameLst>
                                      </p:cBhvr>
                                      <p:to>
                                        <p:strVal val="true"/>
                                      </p:to>
                                    </p:set>
                                  </p:childTnLst>
                                </p:cTn>
                              </p:par>
                            </p:childTnLst>
                          </p:cTn>
                        </p:par>
                      </p:childTnLst>
                    </p:cTn>
                  </p:par>
                  <p:par>
                    <p:cTn id="321" fill="hold">
                      <p:stCondLst>
                        <p:cond delay="indefinite"/>
                      </p:stCondLst>
                      <p:childTnLst>
                        <p:par>
                          <p:cTn id="322" fill="hold">
                            <p:stCondLst>
                              <p:cond delay="0"/>
                            </p:stCondLst>
                            <p:childTnLst>
                              <p:par>
                                <p:cTn id="323" presetID="1" presetClass="emph" presetSubtype="2" fill="hold" nodeType="clickEffect">
                                  <p:stCondLst>
                                    <p:cond delay="0"/>
                                  </p:stCondLst>
                                  <p:childTnLst>
                                    <p:animClr clrSpc="rgb" dir="cw">
                                      <p:cBhvr>
                                        <p:cTn id="324" dur="500" fill="hold"/>
                                        <p:tgtEl>
                                          <p:spTgt spid="65"/>
                                        </p:tgtEl>
                                        <p:attrNameLst>
                                          <p:attrName>fillcolor</p:attrName>
                                        </p:attrNameLst>
                                      </p:cBhvr>
                                      <p:to>
                                        <a:srgbClr val="FF0000"/>
                                      </p:to>
                                    </p:animClr>
                                    <p:set>
                                      <p:cBhvr>
                                        <p:cTn id="325" dur="500" fill="hold"/>
                                        <p:tgtEl>
                                          <p:spTgt spid="65"/>
                                        </p:tgtEl>
                                        <p:attrNameLst>
                                          <p:attrName>fill.type</p:attrName>
                                        </p:attrNameLst>
                                      </p:cBhvr>
                                      <p:to>
                                        <p:strVal val="solid"/>
                                      </p:to>
                                    </p:set>
                                    <p:set>
                                      <p:cBhvr>
                                        <p:cTn id="326" dur="500" fill="hold"/>
                                        <p:tgtEl>
                                          <p:spTgt spid="65"/>
                                        </p:tgtEl>
                                        <p:attrNameLst>
                                          <p:attrName>fill.on</p:attrName>
                                        </p:attrNameLst>
                                      </p:cBhvr>
                                      <p:to>
                                        <p:strVal val="true"/>
                                      </p:to>
                                    </p:set>
                                  </p:childTnLst>
                                </p:cTn>
                              </p:par>
                            </p:childTnLst>
                          </p:cTn>
                        </p:par>
                      </p:childTnLst>
                    </p:cTn>
                  </p:par>
                  <p:par>
                    <p:cTn id="327" fill="hold">
                      <p:stCondLst>
                        <p:cond delay="indefinite"/>
                      </p:stCondLst>
                      <p:childTnLst>
                        <p:par>
                          <p:cTn id="328" fill="hold">
                            <p:stCondLst>
                              <p:cond delay="0"/>
                            </p:stCondLst>
                            <p:childTnLst>
                              <p:par>
                                <p:cTn id="329" presetID="1" presetClass="emph" presetSubtype="2" fill="hold" nodeType="clickEffect">
                                  <p:stCondLst>
                                    <p:cond delay="0"/>
                                  </p:stCondLst>
                                  <p:childTnLst>
                                    <p:animClr clrSpc="rgb" dir="cw">
                                      <p:cBhvr>
                                        <p:cTn id="330" dur="500" fill="hold"/>
                                        <p:tgtEl>
                                          <p:spTgt spid="65"/>
                                        </p:tgtEl>
                                        <p:attrNameLst>
                                          <p:attrName>fillcolor</p:attrName>
                                        </p:attrNameLst>
                                      </p:cBhvr>
                                      <p:to>
                                        <a:srgbClr val="FFFF00"/>
                                      </p:to>
                                    </p:animClr>
                                    <p:set>
                                      <p:cBhvr>
                                        <p:cTn id="331" dur="500" fill="hold"/>
                                        <p:tgtEl>
                                          <p:spTgt spid="65"/>
                                        </p:tgtEl>
                                        <p:attrNameLst>
                                          <p:attrName>fill.type</p:attrName>
                                        </p:attrNameLst>
                                      </p:cBhvr>
                                      <p:to>
                                        <p:strVal val="solid"/>
                                      </p:to>
                                    </p:set>
                                    <p:set>
                                      <p:cBhvr>
                                        <p:cTn id="332" dur="500" fill="hold"/>
                                        <p:tgtEl>
                                          <p:spTgt spid="65"/>
                                        </p:tgtEl>
                                        <p:attrNameLst>
                                          <p:attrName>fill.on</p:attrName>
                                        </p:attrNameLst>
                                      </p:cBhvr>
                                      <p:to>
                                        <p:strVal val="true"/>
                                      </p:to>
                                    </p:set>
                                  </p:childTnLst>
                                </p:cTn>
                              </p:par>
                            </p:childTnLst>
                          </p:cTn>
                        </p:par>
                      </p:childTnLst>
                    </p:cTn>
                  </p:par>
                </p:childTnLst>
              </p:cTn>
              <p:nextCondLst>
                <p:cond evt="onClick" delay="0">
                  <p:tgtEl>
                    <p:spTgt spid="65"/>
                  </p:tgtEl>
                </p:cond>
              </p:nextCondLst>
            </p:seq>
            <p:seq concurrent="1" nextAc="seek">
              <p:cTn id="333" restart="whenNotActive" fill="hold" evtFilter="cancelBubble" nodeType="interactiveSeq">
                <p:stCondLst>
                  <p:cond evt="onClick" delay="0">
                    <p:tgtEl>
                      <p:spTgt spid="66"/>
                    </p:tgtEl>
                  </p:cond>
                </p:stCondLst>
                <p:endSync evt="end" delay="0">
                  <p:rtn val="all"/>
                </p:endSync>
                <p:childTnLst>
                  <p:par>
                    <p:cTn id="334" fill="hold">
                      <p:stCondLst>
                        <p:cond delay="0"/>
                      </p:stCondLst>
                      <p:childTnLst>
                        <p:par>
                          <p:cTn id="335" fill="hold">
                            <p:stCondLst>
                              <p:cond delay="0"/>
                            </p:stCondLst>
                            <p:childTnLst>
                              <p:par>
                                <p:cTn id="336" presetID="1" presetClass="emph" presetSubtype="2" fill="hold" nodeType="clickEffect">
                                  <p:stCondLst>
                                    <p:cond delay="0"/>
                                  </p:stCondLst>
                                  <p:childTnLst>
                                    <p:animClr clrSpc="rgb" dir="cw">
                                      <p:cBhvr>
                                        <p:cTn id="337" dur="500" fill="hold"/>
                                        <p:tgtEl>
                                          <p:spTgt spid="66"/>
                                        </p:tgtEl>
                                        <p:attrNameLst>
                                          <p:attrName>fillcolor</p:attrName>
                                        </p:attrNameLst>
                                      </p:cBhvr>
                                      <p:to>
                                        <a:srgbClr val="00FF00"/>
                                      </p:to>
                                    </p:animClr>
                                    <p:set>
                                      <p:cBhvr>
                                        <p:cTn id="338" dur="500" fill="hold"/>
                                        <p:tgtEl>
                                          <p:spTgt spid="66"/>
                                        </p:tgtEl>
                                        <p:attrNameLst>
                                          <p:attrName>fill.type</p:attrName>
                                        </p:attrNameLst>
                                      </p:cBhvr>
                                      <p:to>
                                        <p:strVal val="solid"/>
                                      </p:to>
                                    </p:set>
                                    <p:set>
                                      <p:cBhvr>
                                        <p:cTn id="339" dur="500" fill="hold"/>
                                        <p:tgtEl>
                                          <p:spTgt spid="66"/>
                                        </p:tgtEl>
                                        <p:attrNameLst>
                                          <p:attrName>fill.on</p:attrName>
                                        </p:attrNameLst>
                                      </p:cBhvr>
                                      <p:to>
                                        <p:strVal val="true"/>
                                      </p:to>
                                    </p:set>
                                  </p:childTnLst>
                                </p:cTn>
                              </p:par>
                            </p:childTnLst>
                          </p:cTn>
                        </p:par>
                      </p:childTnLst>
                    </p:cTn>
                  </p:par>
                  <p:par>
                    <p:cTn id="340" fill="hold">
                      <p:stCondLst>
                        <p:cond delay="indefinite"/>
                      </p:stCondLst>
                      <p:childTnLst>
                        <p:par>
                          <p:cTn id="341" fill="hold">
                            <p:stCondLst>
                              <p:cond delay="0"/>
                            </p:stCondLst>
                            <p:childTnLst>
                              <p:par>
                                <p:cTn id="342" presetID="1" presetClass="emph" presetSubtype="2" fill="hold" nodeType="clickEffect">
                                  <p:stCondLst>
                                    <p:cond delay="0"/>
                                  </p:stCondLst>
                                  <p:childTnLst>
                                    <p:animClr clrSpc="rgb" dir="cw">
                                      <p:cBhvr>
                                        <p:cTn id="343" dur="500" fill="hold"/>
                                        <p:tgtEl>
                                          <p:spTgt spid="66"/>
                                        </p:tgtEl>
                                        <p:attrNameLst>
                                          <p:attrName>fillcolor</p:attrName>
                                        </p:attrNameLst>
                                      </p:cBhvr>
                                      <p:to>
                                        <a:srgbClr val="FF0000"/>
                                      </p:to>
                                    </p:animClr>
                                    <p:set>
                                      <p:cBhvr>
                                        <p:cTn id="344" dur="500" fill="hold"/>
                                        <p:tgtEl>
                                          <p:spTgt spid="66"/>
                                        </p:tgtEl>
                                        <p:attrNameLst>
                                          <p:attrName>fill.type</p:attrName>
                                        </p:attrNameLst>
                                      </p:cBhvr>
                                      <p:to>
                                        <p:strVal val="solid"/>
                                      </p:to>
                                    </p:set>
                                    <p:set>
                                      <p:cBhvr>
                                        <p:cTn id="345" dur="500" fill="hold"/>
                                        <p:tgtEl>
                                          <p:spTgt spid="66"/>
                                        </p:tgtEl>
                                        <p:attrNameLst>
                                          <p:attrName>fill.on</p:attrName>
                                        </p:attrNameLst>
                                      </p:cBhvr>
                                      <p:to>
                                        <p:strVal val="true"/>
                                      </p:to>
                                    </p:set>
                                  </p:childTnLst>
                                </p:cTn>
                              </p:par>
                            </p:childTnLst>
                          </p:cTn>
                        </p:par>
                      </p:childTnLst>
                    </p:cTn>
                  </p:par>
                  <p:par>
                    <p:cTn id="346" fill="hold">
                      <p:stCondLst>
                        <p:cond delay="indefinite"/>
                      </p:stCondLst>
                      <p:childTnLst>
                        <p:par>
                          <p:cTn id="347" fill="hold">
                            <p:stCondLst>
                              <p:cond delay="0"/>
                            </p:stCondLst>
                            <p:childTnLst>
                              <p:par>
                                <p:cTn id="348" presetID="1" presetClass="emph" presetSubtype="2" fill="hold" nodeType="clickEffect">
                                  <p:stCondLst>
                                    <p:cond delay="0"/>
                                  </p:stCondLst>
                                  <p:childTnLst>
                                    <p:animClr clrSpc="rgb" dir="cw">
                                      <p:cBhvr>
                                        <p:cTn id="349" dur="500" fill="hold"/>
                                        <p:tgtEl>
                                          <p:spTgt spid="66"/>
                                        </p:tgtEl>
                                        <p:attrNameLst>
                                          <p:attrName>fillcolor</p:attrName>
                                        </p:attrNameLst>
                                      </p:cBhvr>
                                      <p:to>
                                        <a:srgbClr val="FFFF00"/>
                                      </p:to>
                                    </p:animClr>
                                    <p:set>
                                      <p:cBhvr>
                                        <p:cTn id="350" dur="500" fill="hold"/>
                                        <p:tgtEl>
                                          <p:spTgt spid="66"/>
                                        </p:tgtEl>
                                        <p:attrNameLst>
                                          <p:attrName>fill.type</p:attrName>
                                        </p:attrNameLst>
                                      </p:cBhvr>
                                      <p:to>
                                        <p:strVal val="solid"/>
                                      </p:to>
                                    </p:set>
                                    <p:set>
                                      <p:cBhvr>
                                        <p:cTn id="351" dur="500" fill="hold"/>
                                        <p:tgtEl>
                                          <p:spTgt spid="66"/>
                                        </p:tgtEl>
                                        <p:attrNameLst>
                                          <p:attrName>fill.on</p:attrName>
                                        </p:attrNameLst>
                                      </p:cBhvr>
                                      <p:to>
                                        <p:strVal val="true"/>
                                      </p:to>
                                    </p:set>
                                  </p:childTnLst>
                                </p:cTn>
                              </p:par>
                            </p:childTnLst>
                          </p:cTn>
                        </p:par>
                      </p:childTnLst>
                    </p:cTn>
                  </p:par>
                </p:childTnLst>
              </p:cTn>
              <p:nextCondLst>
                <p:cond evt="onClick" delay="0">
                  <p:tgtEl>
                    <p:spTgt spid="66"/>
                  </p:tgtEl>
                </p:cond>
              </p:nextCondLst>
            </p:seq>
            <p:seq concurrent="1" nextAc="seek">
              <p:cTn id="352" restart="whenNotActive" fill="hold" evtFilter="cancelBubble" nodeType="interactiveSeq">
                <p:stCondLst>
                  <p:cond evt="onClick" delay="0">
                    <p:tgtEl>
                      <p:spTgt spid="67"/>
                    </p:tgtEl>
                  </p:cond>
                </p:stCondLst>
                <p:endSync evt="end" delay="0">
                  <p:rtn val="all"/>
                </p:endSync>
                <p:childTnLst>
                  <p:par>
                    <p:cTn id="353" fill="hold">
                      <p:stCondLst>
                        <p:cond delay="0"/>
                      </p:stCondLst>
                      <p:childTnLst>
                        <p:par>
                          <p:cTn id="354" fill="hold">
                            <p:stCondLst>
                              <p:cond delay="0"/>
                            </p:stCondLst>
                            <p:childTnLst>
                              <p:par>
                                <p:cTn id="355" presetID="1" presetClass="emph" presetSubtype="2" fill="hold" nodeType="clickEffect">
                                  <p:stCondLst>
                                    <p:cond delay="0"/>
                                  </p:stCondLst>
                                  <p:childTnLst>
                                    <p:animClr clrSpc="rgb" dir="cw">
                                      <p:cBhvr>
                                        <p:cTn id="356" dur="500" fill="hold"/>
                                        <p:tgtEl>
                                          <p:spTgt spid="67"/>
                                        </p:tgtEl>
                                        <p:attrNameLst>
                                          <p:attrName>fillcolor</p:attrName>
                                        </p:attrNameLst>
                                      </p:cBhvr>
                                      <p:to>
                                        <a:srgbClr val="00FF00"/>
                                      </p:to>
                                    </p:animClr>
                                    <p:set>
                                      <p:cBhvr>
                                        <p:cTn id="357" dur="500" fill="hold"/>
                                        <p:tgtEl>
                                          <p:spTgt spid="67"/>
                                        </p:tgtEl>
                                        <p:attrNameLst>
                                          <p:attrName>fill.type</p:attrName>
                                        </p:attrNameLst>
                                      </p:cBhvr>
                                      <p:to>
                                        <p:strVal val="solid"/>
                                      </p:to>
                                    </p:set>
                                    <p:set>
                                      <p:cBhvr>
                                        <p:cTn id="358" dur="500" fill="hold"/>
                                        <p:tgtEl>
                                          <p:spTgt spid="67"/>
                                        </p:tgtEl>
                                        <p:attrNameLst>
                                          <p:attrName>fill.on</p:attrName>
                                        </p:attrNameLst>
                                      </p:cBhvr>
                                      <p:to>
                                        <p:strVal val="true"/>
                                      </p:to>
                                    </p:set>
                                  </p:childTnLst>
                                </p:cTn>
                              </p:par>
                            </p:childTnLst>
                          </p:cTn>
                        </p:par>
                      </p:childTnLst>
                    </p:cTn>
                  </p:par>
                  <p:par>
                    <p:cTn id="359" fill="hold">
                      <p:stCondLst>
                        <p:cond delay="indefinite"/>
                      </p:stCondLst>
                      <p:childTnLst>
                        <p:par>
                          <p:cTn id="360" fill="hold">
                            <p:stCondLst>
                              <p:cond delay="0"/>
                            </p:stCondLst>
                            <p:childTnLst>
                              <p:par>
                                <p:cTn id="361" presetID="1" presetClass="emph" presetSubtype="2" fill="hold" nodeType="clickEffect">
                                  <p:stCondLst>
                                    <p:cond delay="0"/>
                                  </p:stCondLst>
                                  <p:childTnLst>
                                    <p:animClr clrSpc="rgb" dir="cw">
                                      <p:cBhvr>
                                        <p:cTn id="362" dur="500" fill="hold"/>
                                        <p:tgtEl>
                                          <p:spTgt spid="67"/>
                                        </p:tgtEl>
                                        <p:attrNameLst>
                                          <p:attrName>fillcolor</p:attrName>
                                        </p:attrNameLst>
                                      </p:cBhvr>
                                      <p:to>
                                        <a:srgbClr val="FF0000"/>
                                      </p:to>
                                    </p:animClr>
                                    <p:set>
                                      <p:cBhvr>
                                        <p:cTn id="363" dur="500" fill="hold"/>
                                        <p:tgtEl>
                                          <p:spTgt spid="67"/>
                                        </p:tgtEl>
                                        <p:attrNameLst>
                                          <p:attrName>fill.type</p:attrName>
                                        </p:attrNameLst>
                                      </p:cBhvr>
                                      <p:to>
                                        <p:strVal val="solid"/>
                                      </p:to>
                                    </p:set>
                                    <p:set>
                                      <p:cBhvr>
                                        <p:cTn id="364" dur="500" fill="hold"/>
                                        <p:tgtEl>
                                          <p:spTgt spid="67"/>
                                        </p:tgtEl>
                                        <p:attrNameLst>
                                          <p:attrName>fill.on</p:attrName>
                                        </p:attrNameLst>
                                      </p:cBhvr>
                                      <p:to>
                                        <p:strVal val="true"/>
                                      </p:to>
                                    </p:set>
                                  </p:childTnLst>
                                </p:cTn>
                              </p:par>
                            </p:childTnLst>
                          </p:cTn>
                        </p:par>
                      </p:childTnLst>
                    </p:cTn>
                  </p:par>
                  <p:par>
                    <p:cTn id="365" fill="hold">
                      <p:stCondLst>
                        <p:cond delay="indefinite"/>
                      </p:stCondLst>
                      <p:childTnLst>
                        <p:par>
                          <p:cTn id="366" fill="hold">
                            <p:stCondLst>
                              <p:cond delay="0"/>
                            </p:stCondLst>
                            <p:childTnLst>
                              <p:par>
                                <p:cTn id="367" presetID="1" presetClass="emph" presetSubtype="2" fill="hold" nodeType="clickEffect">
                                  <p:stCondLst>
                                    <p:cond delay="0"/>
                                  </p:stCondLst>
                                  <p:childTnLst>
                                    <p:animClr clrSpc="rgb" dir="cw">
                                      <p:cBhvr>
                                        <p:cTn id="368" dur="500" fill="hold"/>
                                        <p:tgtEl>
                                          <p:spTgt spid="67"/>
                                        </p:tgtEl>
                                        <p:attrNameLst>
                                          <p:attrName>fillcolor</p:attrName>
                                        </p:attrNameLst>
                                      </p:cBhvr>
                                      <p:to>
                                        <a:srgbClr val="FFFF00"/>
                                      </p:to>
                                    </p:animClr>
                                    <p:set>
                                      <p:cBhvr>
                                        <p:cTn id="369" dur="500" fill="hold"/>
                                        <p:tgtEl>
                                          <p:spTgt spid="67"/>
                                        </p:tgtEl>
                                        <p:attrNameLst>
                                          <p:attrName>fill.type</p:attrName>
                                        </p:attrNameLst>
                                      </p:cBhvr>
                                      <p:to>
                                        <p:strVal val="solid"/>
                                      </p:to>
                                    </p:set>
                                    <p:set>
                                      <p:cBhvr>
                                        <p:cTn id="370" dur="500" fill="hold"/>
                                        <p:tgtEl>
                                          <p:spTgt spid="67"/>
                                        </p:tgtEl>
                                        <p:attrNameLst>
                                          <p:attrName>fill.on</p:attrName>
                                        </p:attrNameLst>
                                      </p:cBhvr>
                                      <p:to>
                                        <p:strVal val="true"/>
                                      </p:to>
                                    </p:set>
                                  </p:childTnLst>
                                </p:cTn>
                              </p:par>
                            </p:childTnLst>
                          </p:cTn>
                        </p:par>
                      </p:childTnLst>
                    </p:cTn>
                  </p:par>
                </p:childTnLst>
              </p:cTn>
              <p:nextCondLst>
                <p:cond evt="onClick" delay="0">
                  <p:tgtEl>
                    <p:spTgt spid="67"/>
                  </p:tgtEl>
                </p:cond>
              </p:nextCondLst>
            </p:seq>
            <p:seq concurrent="1" nextAc="seek">
              <p:cTn id="371" restart="whenNotActive" fill="hold" evtFilter="cancelBubble" nodeType="interactiveSeq">
                <p:stCondLst>
                  <p:cond evt="onClick" delay="0">
                    <p:tgtEl>
                      <p:spTgt spid="68"/>
                    </p:tgtEl>
                  </p:cond>
                </p:stCondLst>
                <p:endSync evt="end" delay="0">
                  <p:rtn val="all"/>
                </p:endSync>
                <p:childTnLst>
                  <p:par>
                    <p:cTn id="372" fill="hold">
                      <p:stCondLst>
                        <p:cond delay="0"/>
                      </p:stCondLst>
                      <p:childTnLst>
                        <p:par>
                          <p:cTn id="373" fill="hold">
                            <p:stCondLst>
                              <p:cond delay="0"/>
                            </p:stCondLst>
                            <p:childTnLst>
                              <p:par>
                                <p:cTn id="374" presetID="1" presetClass="emph" presetSubtype="2" fill="hold" nodeType="clickEffect">
                                  <p:stCondLst>
                                    <p:cond delay="0"/>
                                  </p:stCondLst>
                                  <p:childTnLst>
                                    <p:animClr clrSpc="rgb" dir="cw">
                                      <p:cBhvr>
                                        <p:cTn id="375" dur="500" fill="hold"/>
                                        <p:tgtEl>
                                          <p:spTgt spid="68"/>
                                        </p:tgtEl>
                                        <p:attrNameLst>
                                          <p:attrName>fillcolor</p:attrName>
                                        </p:attrNameLst>
                                      </p:cBhvr>
                                      <p:to>
                                        <a:srgbClr val="00FF00"/>
                                      </p:to>
                                    </p:animClr>
                                    <p:set>
                                      <p:cBhvr>
                                        <p:cTn id="376" dur="500" fill="hold"/>
                                        <p:tgtEl>
                                          <p:spTgt spid="68"/>
                                        </p:tgtEl>
                                        <p:attrNameLst>
                                          <p:attrName>fill.type</p:attrName>
                                        </p:attrNameLst>
                                      </p:cBhvr>
                                      <p:to>
                                        <p:strVal val="solid"/>
                                      </p:to>
                                    </p:set>
                                    <p:set>
                                      <p:cBhvr>
                                        <p:cTn id="377" dur="500" fill="hold"/>
                                        <p:tgtEl>
                                          <p:spTgt spid="68"/>
                                        </p:tgtEl>
                                        <p:attrNameLst>
                                          <p:attrName>fill.on</p:attrName>
                                        </p:attrNameLst>
                                      </p:cBhvr>
                                      <p:to>
                                        <p:strVal val="true"/>
                                      </p:to>
                                    </p:set>
                                  </p:childTnLst>
                                </p:cTn>
                              </p:par>
                            </p:childTnLst>
                          </p:cTn>
                        </p:par>
                      </p:childTnLst>
                    </p:cTn>
                  </p:par>
                  <p:par>
                    <p:cTn id="378" fill="hold">
                      <p:stCondLst>
                        <p:cond delay="indefinite"/>
                      </p:stCondLst>
                      <p:childTnLst>
                        <p:par>
                          <p:cTn id="379" fill="hold">
                            <p:stCondLst>
                              <p:cond delay="0"/>
                            </p:stCondLst>
                            <p:childTnLst>
                              <p:par>
                                <p:cTn id="380" presetID="1" presetClass="emph" presetSubtype="2" fill="hold" nodeType="clickEffect">
                                  <p:stCondLst>
                                    <p:cond delay="0"/>
                                  </p:stCondLst>
                                  <p:childTnLst>
                                    <p:animClr clrSpc="rgb" dir="cw">
                                      <p:cBhvr>
                                        <p:cTn id="381" dur="500" fill="hold"/>
                                        <p:tgtEl>
                                          <p:spTgt spid="68"/>
                                        </p:tgtEl>
                                        <p:attrNameLst>
                                          <p:attrName>fillcolor</p:attrName>
                                        </p:attrNameLst>
                                      </p:cBhvr>
                                      <p:to>
                                        <a:srgbClr val="FF0000"/>
                                      </p:to>
                                    </p:animClr>
                                    <p:set>
                                      <p:cBhvr>
                                        <p:cTn id="382" dur="500" fill="hold"/>
                                        <p:tgtEl>
                                          <p:spTgt spid="68"/>
                                        </p:tgtEl>
                                        <p:attrNameLst>
                                          <p:attrName>fill.type</p:attrName>
                                        </p:attrNameLst>
                                      </p:cBhvr>
                                      <p:to>
                                        <p:strVal val="solid"/>
                                      </p:to>
                                    </p:set>
                                    <p:set>
                                      <p:cBhvr>
                                        <p:cTn id="383" dur="500" fill="hold"/>
                                        <p:tgtEl>
                                          <p:spTgt spid="68"/>
                                        </p:tgtEl>
                                        <p:attrNameLst>
                                          <p:attrName>fill.on</p:attrName>
                                        </p:attrNameLst>
                                      </p:cBhvr>
                                      <p:to>
                                        <p:strVal val="true"/>
                                      </p:to>
                                    </p:set>
                                  </p:childTnLst>
                                </p:cTn>
                              </p:par>
                            </p:childTnLst>
                          </p:cTn>
                        </p:par>
                      </p:childTnLst>
                    </p:cTn>
                  </p:par>
                  <p:par>
                    <p:cTn id="384" fill="hold">
                      <p:stCondLst>
                        <p:cond delay="indefinite"/>
                      </p:stCondLst>
                      <p:childTnLst>
                        <p:par>
                          <p:cTn id="385" fill="hold">
                            <p:stCondLst>
                              <p:cond delay="0"/>
                            </p:stCondLst>
                            <p:childTnLst>
                              <p:par>
                                <p:cTn id="386" presetID="1" presetClass="emph" presetSubtype="2" fill="hold" nodeType="clickEffect">
                                  <p:stCondLst>
                                    <p:cond delay="0"/>
                                  </p:stCondLst>
                                  <p:childTnLst>
                                    <p:animClr clrSpc="rgb" dir="cw">
                                      <p:cBhvr>
                                        <p:cTn id="387" dur="500" fill="hold"/>
                                        <p:tgtEl>
                                          <p:spTgt spid="68"/>
                                        </p:tgtEl>
                                        <p:attrNameLst>
                                          <p:attrName>fillcolor</p:attrName>
                                        </p:attrNameLst>
                                      </p:cBhvr>
                                      <p:to>
                                        <a:srgbClr val="FFFF00"/>
                                      </p:to>
                                    </p:animClr>
                                    <p:set>
                                      <p:cBhvr>
                                        <p:cTn id="388" dur="500" fill="hold"/>
                                        <p:tgtEl>
                                          <p:spTgt spid="68"/>
                                        </p:tgtEl>
                                        <p:attrNameLst>
                                          <p:attrName>fill.type</p:attrName>
                                        </p:attrNameLst>
                                      </p:cBhvr>
                                      <p:to>
                                        <p:strVal val="solid"/>
                                      </p:to>
                                    </p:set>
                                    <p:set>
                                      <p:cBhvr>
                                        <p:cTn id="389" dur="500" fill="hold"/>
                                        <p:tgtEl>
                                          <p:spTgt spid="68"/>
                                        </p:tgtEl>
                                        <p:attrNameLst>
                                          <p:attrName>fill.on</p:attrName>
                                        </p:attrNameLst>
                                      </p:cBhvr>
                                      <p:to>
                                        <p:strVal val="true"/>
                                      </p:to>
                                    </p:set>
                                  </p:childTnLst>
                                </p:cTn>
                              </p:par>
                            </p:childTnLst>
                          </p:cTn>
                        </p:par>
                      </p:childTnLst>
                    </p:cTn>
                  </p:par>
                </p:childTnLst>
              </p:cTn>
              <p:nextCondLst>
                <p:cond evt="onClick" delay="0">
                  <p:tgtEl>
                    <p:spTgt spid="68"/>
                  </p:tgtEl>
                </p:cond>
              </p:nextCondLst>
            </p:seq>
            <p:seq concurrent="1" nextAc="seek">
              <p:cTn id="390" restart="whenNotActive" fill="hold" evtFilter="cancelBubble" nodeType="interactiveSeq">
                <p:stCondLst>
                  <p:cond evt="onClick" delay="0">
                    <p:tgtEl>
                      <p:spTgt spid="69"/>
                    </p:tgtEl>
                  </p:cond>
                </p:stCondLst>
                <p:endSync evt="end" delay="0">
                  <p:rtn val="all"/>
                </p:endSync>
                <p:childTnLst>
                  <p:par>
                    <p:cTn id="391" fill="hold">
                      <p:stCondLst>
                        <p:cond delay="0"/>
                      </p:stCondLst>
                      <p:childTnLst>
                        <p:par>
                          <p:cTn id="392" fill="hold">
                            <p:stCondLst>
                              <p:cond delay="0"/>
                            </p:stCondLst>
                            <p:childTnLst>
                              <p:par>
                                <p:cTn id="393" presetID="1" presetClass="emph" presetSubtype="2" fill="hold" nodeType="clickEffect">
                                  <p:stCondLst>
                                    <p:cond delay="0"/>
                                  </p:stCondLst>
                                  <p:childTnLst>
                                    <p:animClr clrSpc="rgb" dir="cw">
                                      <p:cBhvr>
                                        <p:cTn id="394" dur="500" fill="hold"/>
                                        <p:tgtEl>
                                          <p:spTgt spid="69"/>
                                        </p:tgtEl>
                                        <p:attrNameLst>
                                          <p:attrName>fillcolor</p:attrName>
                                        </p:attrNameLst>
                                      </p:cBhvr>
                                      <p:to>
                                        <a:srgbClr val="00FF00"/>
                                      </p:to>
                                    </p:animClr>
                                    <p:set>
                                      <p:cBhvr>
                                        <p:cTn id="395" dur="500" fill="hold"/>
                                        <p:tgtEl>
                                          <p:spTgt spid="69"/>
                                        </p:tgtEl>
                                        <p:attrNameLst>
                                          <p:attrName>fill.type</p:attrName>
                                        </p:attrNameLst>
                                      </p:cBhvr>
                                      <p:to>
                                        <p:strVal val="solid"/>
                                      </p:to>
                                    </p:set>
                                    <p:set>
                                      <p:cBhvr>
                                        <p:cTn id="396" dur="500" fill="hold"/>
                                        <p:tgtEl>
                                          <p:spTgt spid="69"/>
                                        </p:tgtEl>
                                        <p:attrNameLst>
                                          <p:attrName>fill.on</p:attrName>
                                        </p:attrNameLst>
                                      </p:cBhvr>
                                      <p:to>
                                        <p:strVal val="true"/>
                                      </p:to>
                                    </p:set>
                                  </p:childTnLst>
                                </p:cTn>
                              </p:par>
                            </p:childTnLst>
                          </p:cTn>
                        </p:par>
                      </p:childTnLst>
                    </p:cTn>
                  </p:par>
                  <p:par>
                    <p:cTn id="397" fill="hold">
                      <p:stCondLst>
                        <p:cond delay="indefinite"/>
                      </p:stCondLst>
                      <p:childTnLst>
                        <p:par>
                          <p:cTn id="398" fill="hold">
                            <p:stCondLst>
                              <p:cond delay="0"/>
                            </p:stCondLst>
                            <p:childTnLst>
                              <p:par>
                                <p:cTn id="399" presetID="1" presetClass="emph" presetSubtype="2" fill="hold" nodeType="clickEffect">
                                  <p:stCondLst>
                                    <p:cond delay="0"/>
                                  </p:stCondLst>
                                  <p:childTnLst>
                                    <p:animClr clrSpc="rgb" dir="cw">
                                      <p:cBhvr>
                                        <p:cTn id="400" dur="500" fill="hold"/>
                                        <p:tgtEl>
                                          <p:spTgt spid="69"/>
                                        </p:tgtEl>
                                        <p:attrNameLst>
                                          <p:attrName>fillcolor</p:attrName>
                                        </p:attrNameLst>
                                      </p:cBhvr>
                                      <p:to>
                                        <a:srgbClr val="FF0000"/>
                                      </p:to>
                                    </p:animClr>
                                    <p:set>
                                      <p:cBhvr>
                                        <p:cTn id="401" dur="500" fill="hold"/>
                                        <p:tgtEl>
                                          <p:spTgt spid="69"/>
                                        </p:tgtEl>
                                        <p:attrNameLst>
                                          <p:attrName>fill.type</p:attrName>
                                        </p:attrNameLst>
                                      </p:cBhvr>
                                      <p:to>
                                        <p:strVal val="solid"/>
                                      </p:to>
                                    </p:set>
                                    <p:set>
                                      <p:cBhvr>
                                        <p:cTn id="402" dur="500" fill="hold"/>
                                        <p:tgtEl>
                                          <p:spTgt spid="69"/>
                                        </p:tgtEl>
                                        <p:attrNameLst>
                                          <p:attrName>fill.on</p:attrName>
                                        </p:attrNameLst>
                                      </p:cBhvr>
                                      <p:to>
                                        <p:strVal val="true"/>
                                      </p:to>
                                    </p:set>
                                  </p:childTnLst>
                                </p:cTn>
                              </p:par>
                            </p:childTnLst>
                          </p:cTn>
                        </p:par>
                      </p:childTnLst>
                    </p:cTn>
                  </p:par>
                  <p:par>
                    <p:cTn id="403" fill="hold">
                      <p:stCondLst>
                        <p:cond delay="indefinite"/>
                      </p:stCondLst>
                      <p:childTnLst>
                        <p:par>
                          <p:cTn id="404" fill="hold">
                            <p:stCondLst>
                              <p:cond delay="0"/>
                            </p:stCondLst>
                            <p:childTnLst>
                              <p:par>
                                <p:cTn id="405" presetID="1" presetClass="emph" presetSubtype="2" fill="hold" nodeType="clickEffect">
                                  <p:stCondLst>
                                    <p:cond delay="0"/>
                                  </p:stCondLst>
                                  <p:childTnLst>
                                    <p:animClr clrSpc="rgb" dir="cw">
                                      <p:cBhvr>
                                        <p:cTn id="406" dur="500" fill="hold"/>
                                        <p:tgtEl>
                                          <p:spTgt spid="69"/>
                                        </p:tgtEl>
                                        <p:attrNameLst>
                                          <p:attrName>fillcolor</p:attrName>
                                        </p:attrNameLst>
                                      </p:cBhvr>
                                      <p:to>
                                        <a:srgbClr val="FFFF00"/>
                                      </p:to>
                                    </p:animClr>
                                    <p:set>
                                      <p:cBhvr>
                                        <p:cTn id="407" dur="500" fill="hold"/>
                                        <p:tgtEl>
                                          <p:spTgt spid="69"/>
                                        </p:tgtEl>
                                        <p:attrNameLst>
                                          <p:attrName>fill.type</p:attrName>
                                        </p:attrNameLst>
                                      </p:cBhvr>
                                      <p:to>
                                        <p:strVal val="solid"/>
                                      </p:to>
                                    </p:set>
                                    <p:set>
                                      <p:cBhvr>
                                        <p:cTn id="408" dur="500" fill="hold"/>
                                        <p:tgtEl>
                                          <p:spTgt spid="69"/>
                                        </p:tgtEl>
                                        <p:attrNameLst>
                                          <p:attrName>fill.on</p:attrName>
                                        </p:attrNameLst>
                                      </p:cBhvr>
                                      <p:to>
                                        <p:strVal val="true"/>
                                      </p:to>
                                    </p:set>
                                  </p:childTnLst>
                                </p:cTn>
                              </p:par>
                            </p:childTnLst>
                          </p:cTn>
                        </p:par>
                      </p:childTnLst>
                    </p:cTn>
                  </p:par>
                </p:childTnLst>
              </p:cTn>
              <p:nextCondLst>
                <p:cond evt="onClick" delay="0">
                  <p:tgtEl>
                    <p:spTgt spid="69"/>
                  </p:tgtEl>
                </p:cond>
              </p:nextCondLst>
            </p:seq>
            <p:seq concurrent="1" nextAc="seek">
              <p:cTn id="409" restart="whenNotActive" fill="hold" evtFilter="cancelBubble" nodeType="interactiveSeq">
                <p:stCondLst>
                  <p:cond evt="onClick" delay="0">
                    <p:tgtEl>
                      <p:spTgt spid="70"/>
                    </p:tgtEl>
                  </p:cond>
                </p:stCondLst>
                <p:endSync evt="end" delay="0">
                  <p:rtn val="all"/>
                </p:endSync>
                <p:childTnLst>
                  <p:par>
                    <p:cTn id="410" fill="hold">
                      <p:stCondLst>
                        <p:cond delay="0"/>
                      </p:stCondLst>
                      <p:childTnLst>
                        <p:par>
                          <p:cTn id="411" fill="hold">
                            <p:stCondLst>
                              <p:cond delay="0"/>
                            </p:stCondLst>
                            <p:childTnLst>
                              <p:par>
                                <p:cTn id="412" presetID="1" presetClass="emph" presetSubtype="2" fill="hold" nodeType="clickEffect">
                                  <p:stCondLst>
                                    <p:cond delay="0"/>
                                  </p:stCondLst>
                                  <p:childTnLst>
                                    <p:animClr clrSpc="rgb" dir="cw">
                                      <p:cBhvr>
                                        <p:cTn id="413" dur="500" fill="hold"/>
                                        <p:tgtEl>
                                          <p:spTgt spid="70"/>
                                        </p:tgtEl>
                                        <p:attrNameLst>
                                          <p:attrName>fillcolor</p:attrName>
                                        </p:attrNameLst>
                                      </p:cBhvr>
                                      <p:to>
                                        <a:srgbClr val="00FF00"/>
                                      </p:to>
                                    </p:animClr>
                                    <p:set>
                                      <p:cBhvr>
                                        <p:cTn id="414" dur="500" fill="hold"/>
                                        <p:tgtEl>
                                          <p:spTgt spid="70"/>
                                        </p:tgtEl>
                                        <p:attrNameLst>
                                          <p:attrName>fill.type</p:attrName>
                                        </p:attrNameLst>
                                      </p:cBhvr>
                                      <p:to>
                                        <p:strVal val="solid"/>
                                      </p:to>
                                    </p:set>
                                    <p:set>
                                      <p:cBhvr>
                                        <p:cTn id="415" dur="500" fill="hold"/>
                                        <p:tgtEl>
                                          <p:spTgt spid="70"/>
                                        </p:tgtEl>
                                        <p:attrNameLst>
                                          <p:attrName>fill.on</p:attrName>
                                        </p:attrNameLst>
                                      </p:cBhvr>
                                      <p:to>
                                        <p:strVal val="true"/>
                                      </p:to>
                                    </p:set>
                                  </p:childTnLst>
                                </p:cTn>
                              </p:par>
                            </p:childTnLst>
                          </p:cTn>
                        </p:par>
                      </p:childTnLst>
                    </p:cTn>
                  </p:par>
                  <p:par>
                    <p:cTn id="416" fill="hold">
                      <p:stCondLst>
                        <p:cond delay="indefinite"/>
                      </p:stCondLst>
                      <p:childTnLst>
                        <p:par>
                          <p:cTn id="417" fill="hold">
                            <p:stCondLst>
                              <p:cond delay="0"/>
                            </p:stCondLst>
                            <p:childTnLst>
                              <p:par>
                                <p:cTn id="418" presetID="1" presetClass="emph" presetSubtype="2" fill="hold" nodeType="clickEffect">
                                  <p:stCondLst>
                                    <p:cond delay="0"/>
                                  </p:stCondLst>
                                  <p:childTnLst>
                                    <p:animClr clrSpc="rgb" dir="cw">
                                      <p:cBhvr>
                                        <p:cTn id="419" dur="500" fill="hold"/>
                                        <p:tgtEl>
                                          <p:spTgt spid="70"/>
                                        </p:tgtEl>
                                        <p:attrNameLst>
                                          <p:attrName>fillcolor</p:attrName>
                                        </p:attrNameLst>
                                      </p:cBhvr>
                                      <p:to>
                                        <a:srgbClr val="FF0000"/>
                                      </p:to>
                                    </p:animClr>
                                    <p:set>
                                      <p:cBhvr>
                                        <p:cTn id="420" dur="500" fill="hold"/>
                                        <p:tgtEl>
                                          <p:spTgt spid="70"/>
                                        </p:tgtEl>
                                        <p:attrNameLst>
                                          <p:attrName>fill.type</p:attrName>
                                        </p:attrNameLst>
                                      </p:cBhvr>
                                      <p:to>
                                        <p:strVal val="solid"/>
                                      </p:to>
                                    </p:set>
                                    <p:set>
                                      <p:cBhvr>
                                        <p:cTn id="421" dur="500" fill="hold"/>
                                        <p:tgtEl>
                                          <p:spTgt spid="70"/>
                                        </p:tgtEl>
                                        <p:attrNameLst>
                                          <p:attrName>fill.on</p:attrName>
                                        </p:attrNameLst>
                                      </p:cBhvr>
                                      <p:to>
                                        <p:strVal val="true"/>
                                      </p:to>
                                    </p:set>
                                  </p:childTnLst>
                                </p:cTn>
                              </p:par>
                            </p:childTnLst>
                          </p:cTn>
                        </p:par>
                      </p:childTnLst>
                    </p:cTn>
                  </p:par>
                  <p:par>
                    <p:cTn id="422" fill="hold">
                      <p:stCondLst>
                        <p:cond delay="indefinite"/>
                      </p:stCondLst>
                      <p:childTnLst>
                        <p:par>
                          <p:cTn id="423" fill="hold">
                            <p:stCondLst>
                              <p:cond delay="0"/>
                            </p:stCondLst>
                            <p:childTnLst>
                              <p:par>
                                <p:cTn id="424" presetID="1" presetClass="emph" presetSubtype="2" fill="hold" nodeType="clickEffect">
                                  <p:stCondLst>
                                    <p:cond delay="0"/>
                                  </p:stCondLst>
                                  <p:childTnLst>
                                    <p:animClr clrSpc="rgb" dir="cw">
                                      <p:cBhvr>
                                        <p:cTn id="425" dur="500" fill="hold"/>
                                        <p:tgtEl>
                                          <p:spTgt spid="70"/>
                                        </p:tgtEl>
                                        <p:attrNameLst>
                                          <p:attrName>fillcolor</p:attrName>
                                        </p:attrNameLst>
                                      </p:cBhvr>
                                      <p:to>
                                        <a:srgbClr val="FFFF00"/>
                                      </p:to>
                                    </p:animClr>
                                    <p:set>
                                      <p:cBhvr>
                                        <p:cTn id="426" dur="500" fill="hold"/>
                                        <p:tgtEl>
                                          <p:spTgt spid="70"/>
                                        </p:tgtEl>
                                        <p:attrNameLst>
                                          <p:attrName>fill.type</p:attrName>
                                        </p:attrNameLst>
                                      </p:cBhvr>
                                      <p:to>
                                        <p:strVal val="solid"/>
                                      </p:to>
                                    </p:set>
                                    <p:set>
                                      <p:cBhvr>
                                        <p:cTn id="427" dur="500" fill="hold"/>
                                        <p:tgtEl>
                                          <p:spTgt spid="70"/>
                                        </p:tgtEl>
                                        <p:attrNameLst>
                                          <p:attrName>fill.on</p:attrName>
                                        </p:attrNameLst>
                                      </p:cBhvr>
                                      <p:to>
                                        <p:strVal val="true"/>
                                      </p:to>
                                    </p:set>
                                  </p:childTnLst>
                                </p:cTn>
                              </p:par>
                            </p:childTnLst>
                          </p:cTn>
                        </p:par>
                      </p:childTnLst>
                    </p:cTn>
                  </p:par>
                </p:childTnLst>
              </p:cTn>
              <p:nextCondLst>
                <p:cond evt="onClick" delay="0">
                  <p:tgtEl>
                    <p:spTgt spid="70"/>
                  </p:tgtEl>
                </p:cond>
              </p:nextCondLst>
            </p:seq>
            <p:seq concurrent="1" nextAc="seek">
              <p:cTn id="428" restart="whenNotActive" fill="hold" evtFilter="cancelBubble" nodeType="interactiveSeq">
                <p:stCondLst>
                  <p:cond evt="onClick" delay="0">
                    <p:tgtEl>
                      <p:spTgt spid="71"/>
                    </p:tgtEl>
                  </p:cond>
                </p:stCondLst>
                <p:endSync evt="end" delay="0">
                  <p:rtn val="all"/>
                </p:endSync>
                <p:childTnLst>
                  <p:par>
                    <p:cTn id="429" fill="hold">
                      <p:stCondLst>
                        <p:cond delay="0"/>
                      </p:stCondLst>
                      <p:childTnLst>
                        <p:par>
                          <p:cTn id="430" fill="hold">
                            <p:stCondLst>
                              <p:cond delay="0"/>
                            </p:stCondLst>
                            <p:childTnLst>
                              <p:par>
                                <p:cTn id="431" presetID="1" presetClass="emph" presetSubtype="2" fill="hold" nodeType="clickEffect">
                                  <p:stCondLst>
                                    <p:cond delay="0"/>
                                  </p:stCondLst>
                                  <p:childTnLst>
                                    <p:animClr clrSpc="rgb" dir="cw">
                                      <p:cBhvr>
                                        <p:cTn id="432" dur="500" fill="hold"/>
                                        <p:tgtEl>
                                          <p:spTgt spid="71"/>
                                        </p:tgtEl>
                                        <p:attrNameLst>
                                          <p:attrName>fillcolor</p:attrName>
                                        </p:attrNameLst>
                                      </p:cBhvr>
                                      <p:to>
                                        <a:srgbClr val="00FF00"/>
                                      </p:to>
                                    </p:animClr>
                                    <p:set>
                                      <p:cBhvr>
                                        <p:cTn id="433" dur="500" fill="hold"/>
                                        <p:tgtEl>
                                          <p:spTgt spid="71"/>
                                        </p:tgtEl>
                                        <p:attrNameLst>
                                          <p:attrName>fill.type</p:attrName>
                                        </p:attrNameLst>
                                      </p:cBhvr>
                                      <p:to>
                                        <p:strVal val="solid"/>
                                      </p:to>
                                    </p:set>
                                    <p:set>
                                      <p:cBhvr>
                                        <p:cTn id="434" dur="500" fill="hold"/>
                                        <p:tgtEl>
                                          <p:spTgt spid="71"/>
                                        </p:tgtEl>
                                        <p:attrNameLst>
                                          <p:attrName>fill.on</p:attrName>
                                        </p:attrNameLst>
                                      </p:cBhvr>
                                      <p:to>
                                        <p:strVal val="true"/>
                                      </p:to>
                                    </p:set>
                                  </p:childTnLst>
                                </p:cTn>
                              </p:par>
                            </p:childTnLst>
                          </p:cTn>
                        </p:par>
                      </p:childTnLst>
                    </p:cTn>
                  </p:par>
                  <p:par>
                    <p:cTn id="435" fill="hold">
                      <p:stCondLst>
                        <p:cond delay="indefinite"/>
                      </p:stCondLst>
                      <p:childTnLst>
                        <p:par>
                          <p:cTn id="436" fill="hold">
                            <p:stCondLst>
                              <p:cond delay="0"/>
                            </p:stCondLst>
                            <p:childTnLst>
                              <p:par>
                                <p:cTn id="437" presetID="1" presetClass="emph" presetSubtype="2" fill="hold" nodeType="clickEffect">
                                  <p:stCondLst>
                                    <p:cond delay="0"/>
                                  </p:stCondLst>
                                  <p:childTnLst>
                                    <p:animClr clrSpc="rgb" dir="cw">
                                      <p:cBhvr>
                                        <p:cTn id="438" dur="500" fill="hold"/>
                                        <p:tgtEl>
                                          <p:spTgt spid="71"/>
                                        </p:tgtEl>
                                        <p:attrNameLst>
                                          <p:attrName>fillcolor</p:attrName>
                                        </p:attrNameLst>
                                      </p:cBhvr>
                                      <p:to>
                                        <a:srgbClr val="FF0000"/>
                                      </p:to>
                                    </p:animClr>
                                    <p:set>
                                      <p:cBhvr>
                                        <p:cTn id="439" dur="500" fill="hold"/>
                                        <p:tgtEl>
                                          <p:spTgt spid="71"/>
                                        </p:tgtEl>
                                        <p:attrNameLst>
                                          <p:attrName>fill.type</p:attrName>
                                        </p:attrNameLst>
                                      </p:cBhvr>
                                      <p:to>
                                        <p:strVal val="solid"/>
                                      </p:to>
                                    </p:set>
                                    <p:set>
                                      <p:cBhvr>
                                        <p:cTn id="440" dur="500" fill="hold"/>
                                        <p:tgtEl>
                                          <p:spTgt spid="71"/>
                                        </p:tgtEl>
                                        <p:attrNameLst>
                                          <p:attrName>fill.on</p:attrName>
                                        </p:attrNameLst>
                                      </p:cBhvr>
                                      <p:to>
                                        <p:strVal val="true"/>
                                      </p:to>
                                    </p:set>
                                  </p:childTnLst>
                                </p:cTn>
                              </p:par>
                            </p:childTnLst>
                          </p:cTn>
                        </p:par>
                      </p:childTnLst>
                    </p:cTn>
                  </p:par>
                  <p:par>
                    <p:cTn id="441" fill="hold">
                      <p:stCondLst>
                        <p:cond delay="indefinite"/>
                      </p:stCondLst>
                      <p:childTnLst>
                        <p:par>
                          <p:cTn id="442" fill="hold">
                            <p:stCondLst>
                              <p:cond delay="0"/>
                            </p:stCondLst>
                            <p:childTnLst>
                              <p:par>
                                <p:cTn id="443" presetID="1" presetClass="emph" presetSubtype="2" fill="hold" nodeType="clickEffect">
                                  <p:stCondLst>
                                    <p:cond delay="0"/>
                                  </p:stCondLst>
                                  <p:childTnLst>
                                    <p:animClr clrSpc="rgb" dir="cw">
                                      <p:cBhvr>
                                        <p:cTn id="444" dur="500" fill="hold"/>
                                        <p:tgtEl>
                                          <p:spTgt spid="71"/>
                                        </p:tgtEl>
                                        <p:attrNameLst>
                                          <p:attrName>fillcolor</p:attrName>
                                        </p:attrNameLst>
                                      </p:cBhvr>
                                      <p:to>
                                        <a:srgbClr val="FFFF00"/>
                                      </p:to>
                                    </p:animClr>
                                    <p:set>
                                      <p:cBhvr>
                                        <p:cTn id="445" dur="500" fill="hold"/>
                                        <p:tgtEl>
                                          <p:spTgt spid="71"/>
                                        </p:tgtEl>
                                        <p:attrNameLst>
                                          <p:attrName>fill.type</p:attrName>
                                        </p:attrNameLst>
                                      </p:cBhvr>
                                      <p:to>
                                        <p:strVal val="solid"/>
                                      </p:to>
                                    </p:set>
                                    <p:set>
                                      <p:cBhvr>
                                        <p:cTn id="446" dur="500" fill="hold"/>
                                        <p:tgtEl>
                                          <p:spTgt spid="71"/>
                                        </p:tgtEl>
                                        <p:attrNameLst>
                                          <p:attrName>fill.on</p:attrName>
                                        </p:attrNameLst>
                                      </p:cBhvr>
                                      <p:to>
                                        <p:strVal val="true"/>
                                      </p:to>
                                    </p:set>
                                  </p:childTnLst>
                                </p:cTn>
                              </p:par>
                            </p:childTnLst>
                          </p:cTn>
                        </p:par>
                      </p:childTnLst>
                    </p:cTn>
                  </p:par>
                </p:childTnLst>
              </p:cTn>
              <p:nextCondLst>
                <p:cond evt="onClick" delay="0">
                  <p:tgtEl>
                    <p:spTgt spid="71"/>
                  </p:tgtEl>
                </p:cond>
              </p:nextCondLst>
            </p:seq>
            <p:seq concurrent="1" nextAc="seek">
              <p:cTn id="447" restart="whenNotActive" fill="hold" evtFilter="cancelBubble" nodeType="interactiveSeq">
                <p:stCondLst>
                  <p:cond evt="onClick" delay="0">
                    <p:tgtEl>
                      <p:spTgt spid="72"/>
                    </p:tgtEl>
                  </p:cond>
                </p:stCondLst>
                <p:endSync evt="end" delay="0">
                  <p:rtn val="all"/>
                </p:endSync>
                <p:childTnLst>
                  <p:par>
                    <p:cTn id="448" fill="hold">
                      <p:stCondLst>
                        <p:cond delay="0"/>
                      </p:stCondLst>
                      <p:childTnLst>
                        <p:par>
                          <p:cTn id="449" fill="hold">
                            <p:stCondLst>
                              <p:cond delay="0"/>
                            </p:stCondLst>
                            <p:childTnLst>
                              <p:par>
                                <p:cTn id="450" presetID="1" presetClass="emph" presetSubtype="2" fill="hold" nodeType="clickEffect">
                                  <p:stCondLst>
                                    <p:cond delay="0"/>
                                  </p:stCondLst>
                                  <p:childTnLst>
                                    <p:animClr clrSpc="rgb" dir="cw">
                                      <p:cBhvr>
                                        <p:cTn id="451" dur="500" fill="hold"/>
                                        <p:tgtEl>
                                          <p:spTgt spid="72"/>
                                        </p:tgtEl>
                                        <p:attrNameLst>
                                          <p:attrName>fillcolor</p:attrName>
                                        </p:attrNameLst>
                                      </p:cBhvr>
                                      <p:to>
                                        <a:srgbClr val="00FF00"/>
                                      </p:to>
                                    </p:animClr>
                                    <p:set>
                                      <p:cBhvr>
                                        <p:cTn id="452" dur="500" fill="hold"/>
                                        <p:tgtEl>
                                          <p:spTgt spid="72"/>
                                        </p:tgtEl>
                                        <p:attrNameLst>
                                          <p:attrName>fill.type</p:attrName>
                                        </p:attrNameLst>
                                      </p:cBhvr>
                                      <p:to>
                                        <p:strVal val="solid"/>
                                      </p:to>
                                    </p:set>
                                    <p:set>
                                      <p:cBhvr>
                                        <p:cTn id="453" dur="500" fill="hold"/>
                                        <p:tgtEl>
                                          <p:spTgt spid="72"/>
                                        </p:tgtEl>
                                        <p:attrNameLst>
                                          <p:attrName>fill.on</p:attrName>
                                        </p:attrNameLst>
                                      </p:cBhvr>
                                      <p:to>
                                        <p:strVal val="true"/>
                                      </p:to>
                                    </p:set>
                                  </p:childTnLst>
                                </p:cTn>
                              </p:par>
                            </p:childTnLst>
                          </p:cTn>
                        </p:par>
                      </p:childTnLst>
                    </p:cTn>
                  </p:par>
                  <p:par>
                    <p:cTn id="454" fill="hold">
                      <p:stCondLst>
                        <p:cond delay="indefinite"/>
                      </p:stCondLst>
                      <p:childTnLst>
                        <p:par>
                          <p:cTn id="455" fill="hold">
                            <p:stCondLst>
                              <p:cond delay="0"/>
                            </p:stCondLst>
                            <p:childTnLst>
                              <p:par>
                                <p:cTn id="456" presetID="1" presetClass="emph" presetSubtype="2" fill="hold" nodeType="clickEffect">
                                  <p:stCondLst>
                                    <p:cond delay="0"/>
                                  </p:stCondLst>
                                  <p:childTnLst>
                                    <p:animClr clrSpc="rgb" dir="cw">
                                      <p:cBhvr>
                                        <p:cTn id="457" dur="500" fill="hold"/>
                                        <p:tgtEl>
                                          <p:spTgt spid="72"/>
                                        </p:tgtEl>
                                        <p:attrNameLst>
                                          <p:attrName>fillcolor</p:attrName>
                                        </p:attrNameLst>
                                      </p:cBhvr>
                                      <p:to>
                                        <a:srgbClr val="FF0000"/>
                                      </p:to>
                                    </p:animClr>
                                    <p:set>
                                      <p:cBhvr>
                                        <p:cTn id="458" dur="500" fill="hold"/>
                                        <p:tgtEl>
                                          <p:spTgt spid="72"/>
                                        </p:tgtEl>
                                        <p:attrNameLst>
                                          <p:attrName>fill.type</p:attrName>
                                        </p:attrNameLst>
                                      </p:cBhvr>
                                      <p:to>
                                        <p:strVal val="solid"/>
                                      </p:to>
                                    </p:set>
                                    <p:set>
                                      <p:cBhvr>
                                        <p:cTn id="459" dur="500" fill="hold"/>
                                        <p:tgtEl>
                                          <p:spTgt spid="72"/>
                                        </p:tgtEl>
                                        <p:attrNameLst>
                                          <p:attrName>fill.on</p:attrName>
                                        </p:attrNameLst>
                                      </p:cBhvr>
                                      <p:to>
                                        <p:strVal val="true"/>
                                      </p:to>
                                    </p:set>
                                  </p:childTnLst>
                                </p:cTn>
                              </p:par>
                            </p:childTnLst>
                          </p:cTn>
                        </p:par>
                      </p:childTnLst>
                    </p:cTn>
                  </p:par>
                  <p:par>
                    <p:cTn id="460" fill="hold">
                      <p:stCondLst>
                        <p:cond delay="indefinite"/>
                      </p:stCondLst>
                      <p:childTnLst>
                        <p:par>
                          <p:cTn id="461" fill="hold">
                            <p:stCondLst>
                              <p:cond delay="0"/>
                            </p:stCondLst>
                            <p:childTnLst>
                              <p:par>
                                <p:cTn id="462" presetID="1" presetClass="emph" presetSubtype="2" fill="hold" nodeType="clickEffect">
                                  <p:stCondLst>
                                    <p:cond delay="0"/>
                                  </p:stCondLst>
                                  <p:childTnLst>
                                    <p:animClr clrSpc="rgb" dir="cw">
                                      <p:cBhvr>
                                        <p:cTn id="463" dur="500" fill="hold"/>
                                        <p:tgtEl>
                                          <p:spTgt spid="72"/>
                                        </p:tgtEl>
                                        <p:attrNameLst>
                                          <p:attrName>fillcolor</p:attrName>
                                        </p:attrNameLst>
                                      </p:cBhvr>
                                      <p:to>
                                        <a:srgbClr val="FFFF00"/>
                                      </p:to>
                                    </p:animClr>
                                    <p:set>
                                      <p:cBhvr>
                                        <p:cTn id="464" dur="500" fill="hold"/>
                                        <p:tgtEl>
                                          <p:spTgt spid="72"/>
                                        </p:tgtEl>
                                        <p:attrNameLst>
                                          <p:attrName>fill.type</p:attrName>
                                        </p:attrNameLst>
                                      </p:cBhvr>
                                      <p:to>
                                        <p:strVal val="solid"/>
                                      </p:to>
                                    </p:set>
                                    <p:set>
                                      <p:cBhvr>
                                        <p:cTn id="465" dur="500" fill="hold"/>
                                        <p:tgtEl>
                                          <p:spTgt spid="72"/>
                                        </p:tgtEl>
                                        <p:attrNameLst>
                                          <p:attrName>fill.on</p:attrName>
                                        </p:attrNameLst>
                                      </p:cBhvr>
                                      <p:to>
                                        <p:strVal val="true"/>
                                      </p:to>
                                    </p:set>
                                  </p:childTnLst>
                                </p:cTn>
                              </p:par>
                            </p:childTnLst>
                          </p:cTn>
                        </p:par>
                      </p:childTnLst>
                    </p:cTn>
                  </p:par>
                </p:childTnLst>
              </p:cTn>
              <p:nextCondLst>
                <p:cond evt="onClick" delay="0">
                  <p:tgtEl>
                    <p:spTgt spid="72"/>
                  </p:tgtEl>
                </p:cond>
              </p:nextCondLst>
            </p:seq>
            <p:seq concurrent="1" nextAc="seek">
              <p:cTn id="466" restart="whenNotActive" fill="hold" evtFilter="cancelBubble" nodeType="interactiveSeq">
                <p:stCondLst>
                  <p:cond evt="onClick" delay="0">
                    <p:tgtEl>
                      <p:spTgt spid="73"/>
                    </p:tgtEl>
                  </p:cond>
                </p:stCondLst>
                <p:endSync evt="end" delay="0">
                  <p:rtn val="all"/>
                </p:endSync>
                <p:childTnLst>
                  <p:par>
                    <p:cTn id="467" fill="hold">
                      <p:stCondLst>
                        <p:cond delay="0"/>
                      </p:stCondLst>
                      <p:childTnLst>
                        <p:par>
                          <p:cTn id="468" fill="hold">
                            <p:stCondLst>
                              <p:cond delay="0"/>
                            </p:stCondLst>
                            <p:childTnLst>
                              <p:par>
                                <p:cTn id="469" presetID="1" presetClass="emph" presetSubtype="2" fill="hold" nodeType="clickEffect">
                                  <p:stCondLst>
                                    <p:cond delay="0"/>
                                  </p:stCondLst>
                                  <p:childTnLst>
                                    <p:animClr clrSpc="rgb" dir="cw">
                                      <p:cBhvr>
                                        <p:cTn id="470" dur="500" fill="hold"/>
                                        <p:tgtEl>
                                          <p:spTgt spid="73"/>
                                        </p:tgtEl>
                                        <p:attrNameLst>
                                          <p:attrName>fillcolor</p:attrName>
                                        </p:attrNameLst>
                                      </p:cBhvr>
                                      <p:to>
                                        <a:srgbClr val="00FF00"/>
                                      </p:to>
                                    </p:animClr>
                                    <p:set>
                                      <p:cBhvr>
                                        <p:cTn id="471" dur="500" fill="hold"/>
                                        <p:tgtEl>
                                          <p:spTgt spid="73"/>
                                        </p:tgtEl>
                                        <p:attrNameLst>
                                          <p:attrName>fill.type</p:attrName>
                                        </p:attrNameLst>
                                      </p:cBhvr>
                                      <p:to>
                                        <p:strVal val="solid"/>
                                      </p:to>
                                    </p:set>
                                    <p:set>
                                      <p:cBhvr>
                                        <p:cTn id="472" dur="500" fill="hold"/>
                                        <p:tgtEl>
                                          <p:spTgt spid="73"/>
                                        </p:tgtEl>
                                        <p:attrNameLst>
                                          <p:attrName>fill.on</p:attrName>
                                        </p:attrNameLst>
                                      </p:cBhvr>
                                      <p:to>
                                        <p:strVal val="true"/>
                                      </p:to>
                                    </p:set>
                                  </p:childTnLst>
                                </p:cTn>
                              </p:par>
                            </p:childTnLst>
                          </p:cTn>
                        </p:par>
                      </p:childTnLst>
                    </p:cTn>
                  </p:par>
                  <p:par>
                    <p:cTn id="473" fill="hold">
                      <p:stCondLst>
                        <p:cond delay="indefinite"/>
                      </p:stCondLst>
                      <p:childTnLst>
                        <p:par>
                          <p:cTn id="474" fill="hold">
                            <p:stCondLst>
                              <p:cond delay="0"/>
                            </p:stCondLst>
                            <p:childTnLst>
                              <p:par>
                                <p:cTn id="475" presetID="1" presetClass="emph" presetSubtype="2" fill="hold" nodeType="clickEffect">
                                  <p:stCondLst>
                                    <p:cond delay="0"/>
                                  </p:stCondLst>
                                  <p:childTnLst>
                                    <p:animClr clrSpc="rgb" dir="cw">
                                      <p:cBhvr>
                                        <p:cTn id="476" dur="500" fill="hold"/>
                                        <p:tgtEl>
                                          <p:spTgt spid="73"/>
                                        </p:tgtEl>
                                        <p:attrNameLst>
                                          <p:attrName>fillcolor</p:attrName>
                                        </p:attrNameLst>
                                      </p:cBhvr>
                                      <p:to>
                                        <a:srgbClr val="FF0000"/>
                                      </p:to>
                                    </p:animClr>
                                    <p:set>
                                      <p:cBhvr>
                                        <p:cTn id="477" dur="500" fill="hold"/>
                                        <p:tgtEl>
                                          <p:spTgt spid="73"/>
                                        </p:tgtEl>
                                        <p:attrNameLst>
                                          <p:attrName>fill.type</p:attrName>
                                        </p:attrNameLst>
                                      </p:cBhvr>
                                      <p:to>
                                        <p:strVal val="solid"/>
                                      </p:to>
                                    </p:set>
                                    <p:set>
                                      <p:cBhvr>
                                        <p:cTn id="478" dur="500" fill="hold"/>
                                        <p:tgtEl>
                                          <p:spTgt spid="73"/>
                                        </p:tgtEl>
                                        <p:attrNameLst>
                                          <p:attrName>fill.on</p:attrName>
                                        </p:attrNameLst>
                                      </p:cBhvr>
                                      <p:to>
                                        <p:strVal val="true"/>
                                      </p:to>
                                    </p:set>
                                  </p:childTnLst>
                                </p:cTn>
                              </p:par>
                            </p:childTnLst>
                          </p:cTn>
                        </p:par>
                      </p:childTnLst>
                    </p:cTn>
                  </p:par>
                  <p:par>
                    <p:cTn id="479" fill="hold">
                      <p:stCondLst>
                        <p:cond delay="indefinite"/>
                      </p:stCondLst>
                      <p:childTnLst>
                        <p:par>
                          <p:cTn id="480" fill="hold">
                            <p:stCondLst>
                              <p:cond delay="0"/>
                            </p:stCondLst>
                            <p:childTnLst>
                              <p:par>
                                <p:cTn id="481" presetID="1" presetClass="emph" presetSubtype="2" fill="hold" nodeType="clickEffect">
                                  <p:stCondLst>
                                    <p:cond delay="0"/>
                                  </p:stCondLst>
                                  <p:childTnLst>
                                    <p:animClr clrSpc="rgb" dir="cw">
                                      <p:cBhvr>
                                        <p:cTn id="482" dur="500" fill="hold"/>
                                        <p:tgtEl>
                                          <p:spTgt spid="73"/>
                                        </p:tgtEl>
                                        <p:attrNameLst>
                                          <p:attrName>fillcolor</p:attrName>
                                        </p:attrNameLst>
                                      </p:cBhvr>
                                      <p:to>
                                        <a:srgbClr val="FFFF00"/>
                                      </p:to>
                                    </p:animClr>
                                    <p:set>
                                      <p:cBhvr>
                                        <p:cTn id="483" dur="500" fill="hold"/>
                                        <p:tgtEl>
                                          <p:spTgt spid="73"/>
                                        </p:tgtEl>
                                        <p:attrNameLst>
                                          <p:attrName>fill.type</p:attrName>
                                        </p:attrNameLst>
                                      </p:cBhvr>
                                      <p:to>
                                        <p:strVal val="solid"/>
                                      </p:to>
                                    </p:set>
                                    <p:set>
                                      <p:cBhvr>
                                        <p:cTn id="484" dur="500" fill="hold"/>
                                        <p:tgtEl>
                                          <p:spTgt spid="73"/>
                                        </p:tgtEl>
                                        <p:attrNameLst>
                                          <p:attrName>fill.on</p:attrName>
                                        </p:attrNameLst>
                                      </p:cBhvr>
                                      <p:to>
                                        <p:strVal val="true"/>
                                      </p:to>
                                    </p:set>
                                  </p:childTnLst>
                                </p:cTn>
                              </p:par>
                            </p:childTnLst>
                          </p:cTn>
                        </p:par>
                      </p:childTnLst>
                    </p:cTn>
                  </p:par>
                </p:childTnLst>
              </p:cTn>
              <p:nextCondLst>
                <p:cond evt="onClick" delay="0">
                  <p:tgtEl>
                    <p:spTgt spid="73"/>
                  </p:tgtEl>
                </p:cond>
              </p:nextCondLst>
            </p:seq>
            <p:seq concurrent="1" nextAc="seek">
              <p:cTn id="485" restart="whenNotActive" fill="hold" evtFilter="cancelBubble" nodeType="interactiveSeq">
                <p:stCondLst>
                  <p:cond evt="onClick" delay="0">
                    <p:tgtEl>
                      <p:spTgt spid="74"/>
                    </p:tgtEl>
                  </p:cond>
                </p:stCondLst>
                <p:endSync evt="end" delay="0">
                  <p:rtn val="all"/>
                </p:endSync>
                <p:childTnLst>
                  <p:par>
                    <p:cTn id="486" fill="hold">
                      <p:stCondLst>
                        <p:cond delay="0"/>
                      </p:stCondLst>
                      <p:childTnLst>
                        <p:par>
                          <p:cTn id="487" fill="hold">
                            <p:stCondLst>
                              <p:cond delay="0"/>
                            </p:stCondLst>
                            <p:childTnLst>
                              <p:par>
                                <p:cTn id="488" presetID="1" presetClass="emph" presetSubtype="2" fill="hold" nodeType="clickEffect">
                                  <p:stCondLst>
                                    <p:cond delay="0"/>
                                  </p:stCondLst>
                                  <p:childTnLst>
                                    <p:animClr clrSpc="rgb" dir="cw">
                                      <p:cBhvr>
                                        <p:cTn id="489" dur="500" fill="hold"/>
                                        <p:tgtEl>
                                          <p:spTgt spid="74"/>
                                        </p:tgtEl>
                                        <p:attrNameLst>
                                          <p:attrName>fillcolor</p:attrName>
                                        </p:attrNameLst>
                                      </p:cBhvr>
                                      <p:to>
                                        <a:srgbClr val="00FF00"/>
                                      </p:to>
                                    </p:animClr>
                                    <p:set>
                                      <p:cBhvr>
                                        <p:cTn id="490" dur="500" fill="hold"/>
                                        <p:tgtEl>
                                          <p:spTgt spid="74"/>
                                        </p:tgtEl>
                                        <p:attrNameLst>
                                          <p:attrName>fill.type</p:attrName>
                                        </p:attrNameLst>
                                      </p:cBhvr>
                                      <p:to>
                                        <p:strVal val="solid"/>
                                      </p:to>
                                    </p:set>
                                    <p:set>
                                      <p:cBhvr>
                                        <p:cTn id="491" dur="500" fill="hold"/>
                                        <p:tgtEl>
                                          <p:spTgt spid="74"/>
                                        </p:tgtEl>
                                        <p:attrNameLst>
                                          <p:attrName>fill.on</p:attrName>
                                        </p:attrNameLst>
                                      </p:cBhvr>
                                      <p:to>
                                        <p:strVal val="true"/>
                                      </p:to>
                                    </p:set>
                                  </p:childTnLst>
                                </p:cTn>
                              </p:par>
                            </p:childTnLst>
                          </p:cTn>
                        </p:par>
                      </p:childTnLst>
                    </p:cTn>
                  </p:par>
                  <p:par>
                    <p:cTn id="492" fill="hold">
                      <p:stCondLst>
                        <p:cond delay="indefinite"/>
                      </p:stCondLst>
                      <p:childTnLst>
                        <p:par>
                          <p:cTn id="493" fill="hold">
                            <p:stCondLst>
                              <p:cond delay="0"/>
                            </p:stCondLst>
                            <p:childTnLst>
                              <p:par>
                                <p:cTn id="494" presetID="1" presetClass="emph" presetSubtype="2" fill="hold" nodeType="clickEffect">
                                  <p:stCondLst>
                                    <p:cond delay="0"/>
                                  </p:stCondLst>
                                  <p:childTnLst>
                                    <p:animClr clrSpc="rgb" dir="cw">
                                      <p:cBhvr>
                                        <p:cTn id="495" dur="500" fill="hold"/>
                                        <p:tgtEl>
                                          <p:spTgt spid="74"/>
                                        </p:tgtEl>
                                        <p:attrNameLst>
                                          <p:attrName>fillcolor</p:attrName>
                                        </p:attrNameLst>
                                      </p:cBhvr>
                                      <p:to>
                                        <a:srgbClr val="FF0000"/>
                                      </p:to>
                                    </p:animClr>
                                    <p:set>
                                      <p:cBhvr>
                                        <p:cTn id="496" dur="500" fill="hold"/>
                                        <p:tgtEl>
                                          <p:spTgt spid="74"/>
                                        </p:tgtEl>
                                        <p:attrNameLst>
                                          <p:attrName>fill.type</p:attrName>
                                        </p:attrNameLst>
                                      </p:cBhvr>
                                      <p:to>
                                        <p:strVal val="solid"/>
                                      </p:to>
                                    </p:set>
                                    <p:set>
                                      <p:cBhvr>
                                        <p:cTn id="497" dur="500" fill="hold"/>
                                        <p:tgtEl>
                                          <p:spTgt spid="74"/>
                                        </p:tgtEl>
                                        <p:attrNameLst>
                                          <p:attrName>fill.on</p:attrName>
                                        </p:attrNameLst>
                                      </p:cBhvr>
                                      <p:to>
                                        <p:strVal val="true"/>
                                      </p:to>
                                    </p:set>
                                  </p:childTnLst>
                                </p:cTn>
                              </p:par>
                            </p:childTnLst>
                          </p:cTn>
                        </p:par>
                      </p:childTnLst>
                    </p:cTn>
                  </p:par>
                  <p:par>
                    <p:cTn id="498" fill="hold">
                      <p:stCondLst>
                        <p:cond delay="indefinite"/>
                      </p:stCondLst>
                      <p:childTnLst>
                        <p:par>
                          <p:cTn id="499" fill="hold">
                            <p:stCondLst>
                              <p:cond delay="0"/>
                            </p:stCondLst>
                            <p:childTnLst>
                              <p:par>
                                <p:cTn id="500" presetID="1" presetClass="emph" presetSubtype="2" fill="hold" nodeType="clickEffect">
                                  <p:stCondLst>
                                    <p:cond delay="0"/>
                                  </p:stCondLst>
                                  <p:childTnLst>
                                    <p:animClr clrSpc="rgb" dir="cw">
                                      <p:cBhvr>
                                        <p:cTn id="501" dur="500" fill="hold"/>
                                        <p:tgtEl>
                                          <p:spTgt spid="74"/>
                                        </p:tgtEl>
                                        <p:attrNameLst>
                                          <p:attrName>fillcolor</p:attrName>
                                        </p:attrNameLst>
                                      </p:cBhvr>
                                      <p:to>
                                        <a:srgbClr val="FFFF00"/>
                                      </p:to>
                                    </p:animClr>
                                    <p:set>
                                      <p:cBhvr>
                                        <p:cTn id="502" dur="500" fill="hold"/>
                                        <p:tgtEl>
                                          <p:spTgt spid="74"/>
                                        </p:tgtEl>
                                        <p:attrNameLst>
                                          <p:attrName>fill.type</p:attrName>
                                        </p:attrNameLst>
                                      </p:cBhvr>
                                      <p:to>
                                        <p:strVal val="solid"/>
                                      </p:to>
                                    </p:set>
                                    <p:set>
                                      <p:cBhvr>
                                        <p:cTn id="503" dur="500" fill="hold"/>
                                        <p:tgtEl>
                                          <p:spTgt spid="74"/>
                                        </p:tgtEl>
                                        <p:attrNameLst>
                                          <p:attrName>fill.on</p:attrName>
                                        </p:attrNameLst>
                                      </p:cBhvr>
                                      <p:to>
                                        <p:strVal val="true"/>
                                      </p:to>
                                    </p:set>
                                  </p:childTnLst>
                                </p:cTn>
                              </p:par>
                            </p:childTnLst>
                          </p:cTn>
                        </p:par>
                      </p:childTnLst>
                    </p:cTn>
                  </p:par>
                </p:childTnLst>
              </p:cTn>
              <p:nextCondLst>
                <p:cond evt="onClick" delay="0">
                  <p:tgtEl>
                    <p:spTgt spid="74"/>
                  </p:tgtEl>
                </p:cond>
              </p:nextCondLst>
            </p:seq>
            <p:seq concurrent="1" nextAc="seek">
              <p:cTn id="504" restart="whenNotActive" fill="hold" evtFilter="cancelBubble" nodeType="interactiveSeq">
                <p:stCondLst>
                  <p:cond evt="onClick" delay="0">
                    <p:tgtEl>
                      <p:spTgt spid="75"/>
                    </p:tgtEl>
                  </p:cond>
                </p:stCondLst>
                <p:endSync evt="end" delay="0">
                  <p:rtn val="all"/>
                </p:endSync>
                <p:childTnLst>
                  <p:par>
                    <p:cTn id="505" fill="hold">
                      <p:stCondLst>
                        <p:cond delay="0"/>
                      </p:stCondLst>
                      <p:childTnLst>
                        <p:par>
                          <p:cTn id="506" fill="hold">
                            <p:stCondLst>
                              <p:cond delay="0"/>
                            </p:stCondLst>
                            <p:childTnLst>
                              <p:par>
                                <p:cTn id="507" presetID="1" presetClass="emph" presetSubtype="2" fill="hold" nodeType="clickEffect">
                                  <p:stCondLst>
                                    <p:cond delay="0"/>
                                  </p:stCondLst>
                                  <p:childTnLst>
                                    <p:animClr clrSpc="rgb" dir="cw">
                                      <p:cBhvr>
                                        <p:cTn id="508" dur="500" fill="hold"/>
                                        <p:tgtEl>
                                          <p:spTgt spid="75"/>
                                        </p:tgtEl>
                                        <p:attrNameLst>
                                          <p:attrName>fillcolor</p:attrName>
                                        </p:attrNameLst>
                                      </p:cBhvr>
                                      <p:to>
                                        <a:srgbClr val="00FF00"/>
                                      </p:to>
                                    </p:animClr>
                                    <p:set>
                                      <p:cBhvr>
                                        <p:cTn id="509" dur="500" fill="hold"/>
                                        <p:tgtEl>
                                          <p:spTgt spid="75"/>
                                        </p:tgtEl>
                                        <p:attrNameLst>
                                          <p:attrName>fill.type</p:attrName>
                                        </p:attrNameLst>
                                      </p:cBhvr>
                                      <p:to>
                                        <p:strVal val="solid"/>
                                      </p:to>
                                    </p:set>
                                    <p:set>
                                      <p:cBhvr>
                                        <p:cTn id="510" dur="500" fill="hold"/>
                                        <p:tgtEl>
                                          <p:spTgt spid="75"/>
                                        </p:tgtEl>
                                        <p:attrNameLst>
                                          <p:attrName>fill.on</p:attrName>
                                        </p:attrNameLst>
                                      </p:cBhvr>
                                      <p:to>
                                        <p:strVal val="true"/>
                                      </p:to>
                                    </p:set>
                                  </p:childTnLst>
                                </p:cTn>
                              </p:par>
                            </p:childTnLst>
                          </p:cTn>
                        </p:par>
                      </p:childTnLst>
                    </p:cTn>
                  </p:par>
                  <p:par>
                    <p:cTn id="511" fill="hold">
                      <p:stCondLst>
                        <p:cond delay="indefinite"/>
                      </p:stCondLst>
                      <p:childTnLst>
                        <p:par>
                          <p:cTn id="512" fill="hold">
                            <p:stCondLst>
                              <p:cond delay="0"/>
                            </p:stCondLst>
                            <p:childTnLst>
                              <p:par>
                                <p:cTn id="513" presetID="1" presetClass="emph" presetSubtype="2" fill="hold" nodeType="clickEffect">
                                  <p:stCondLst>
                                    <p:cond delay="0"/>
                                  </p:stCondLst>
                                  <p:childTnLst>
                                    <p:animClr clrSpc="rgb" dir="cw">
                                      <p:cBhvr>
                                        <p:cTn id="514" dur="500" fill="hold"/>
                                        <p:tgtEl>
                                          <p:spTgt spid="75"/>
                                        </p:tgtEl>
                                        <p:attrNameLst>
                                          <p:attrName>fillcolor</p:attrName>
                                        </p:attrNameLst>
                                      </p:cBhvr>
                                      <p:to>
                                        <a:srgbClr val="FF0000"/>
                                      </p:to>
                                    </p:animClr>
                                    <p:set>
                                      <p:cBhvr>
                                        <p:cTn id="515" dur="500" fill="hold"/>
                                        <p:tgtEl>
                                          <p:spTgt spid="75"/>
                                        </p:tgtEl>
                                        <p:attrNameLst>
                                          <p:attrName>fill.type</p:attrName>
                                        </p:attrNameLst>
                                      </p:cBhvr>
                                      <p:to>
                                        <p:strVal val="solid"/>
                                      </p:to>
                                    </p:set>
                                    <p:set>
                                      <p:cBhvr>
                                        <p:cTn id="516" dur="500" fill="hold"/>
                                        <p:tgtEl>
                                          <p:spTgt spid="75"/>
                                        </p:tgtEl>
                                        <p:attrNameLst>
                                          <p:attrName>fill.on</p:attrName>
                                        </p:attrNameLst>
                                      </p:cBhvr>
                                      <p:to>
                                        <p:strVal val="true"/>
                                      </p:to>
                                    </p:set>
                                  </p:childTnLst>
                                </p:cTn>
                              </p:par>
                            </p:childTnLst>
                          </p:cTn>
                        </p:par>
                      </p:childTnLst>
                    </p:cTn>
                  </p:par>
                  <p:par>
                    <p:cTn id="517" fill="hold">
                      <p:stCondLst>
                        <p:cond delay="indefinite"/>
                      </p:stCondLst>
                      <p:childTnLst>
                        <p:par>
                          <p:cTn id="518" fill="hold">
                            <p:stCondLst>
                              <p:cond delay="0"/>
                            </p:stCondLst>
                            <p:childTnLst>
                              <p:par>
                                <p:cTn id="519" presetID="1" presetClass="emph" presetSubtype="2" fill="hold" nodeType="clickEffect">
                                  <p:stCondLst>
                                    <p:cond delay="0"/>
                                  </p:stCondLst>
                                  <p:childTnLst>
                                    <p:animClr clrSpc="rgb" dir="cw">
                                      <p:cBhvr>
                                        <p:cTn id="520" dur="500" fill="hold"/>
                                        <p:tgtEl>
                                          <p:spTgt spid="75"/>
                                        </p:tgtEl>
                                        <p:attrNameLst>
                                          <p:attrName>fillcolor</p:attrName>
                                        </p:attrNameLst>
                                      </p:cBhvr>
                                      <p:to>
                                        <a:srgbClr val="FFFF00"/>
                                      </p:to>
                                    </p:animClr>
                                    <p:set>
                                      <p:cBhvr>
                                        <p:cTn id="521" dur="500" fill="hold"/>
                                        <p:tgtEl>
                                          <p:spTgt spid="75"/>
                                        </p:tgtEl>
                                        <p:attrNameLst>
                                          <p:attrName>fill.type</p:attrName>
                                        </p:attrNameLst>
                                      </p:cBhvr>
                                      <p:to>
                                        <p:strVal val="solid"/>
                                      </p:to>
                                    </p:set>
                                    <p:set>
                                      <p:cBhvr>
                                        <p:cTn id="522" dur="500" fill="hold"/>
                                        <p:tgtEl>
                                          <p:spTgt spid="75"/>
                                        </p:tgtEl>
                                        <p:attrNameLst>
                                          <p:attrName>fill.on</p:attrName>
                                        </p:attrNameLst>
                                      </p:cBhvr>
                                      <p:to>
                                        <p:strVal val="true"/>
                                      </p:to>
                                    </p:set>
                                  </p:childTnLst>
                                </p:cTn>
                              </p:par>
                            </p:childTnLst>
                          </p:cTn>
                        </p:par>
                      </p:childTnLst>
                    </p:cTn>
                  </p:par>
                </p:childTnLst>
              </p:cTn>
              <p:nextCondLst>
                <p:cond evt="onClick" delay="0">
                  <p:tgtEl>
                    <p:spTgt spid="75"/>
                  </p:tgtEl>
                </p:cond>
              </p:nextCondLst>
            </p:seq>
            <p:seq concurrent="1" nextAc="seek">
              <p:cTn id="523" restart="whenNotActive" fill="hold" evtFilter="cancelBubble" nodeType="interactiveSeq">
                <p:stCondLst>
                  <p:cond evt="onClick" delay="0">
                    <p:tgtEl>
                      <p:spTgt spid="76"/>
                    </p:tgtEl>
                  </p:cond>
                </p:stCondLst>
                <p:endSync evt="end" delay="0">
                  <p:rtn val="all"/>
                </p:endSync>
                <p:childTnLst>
                  <p:par>
                    <p:cTn id="524" fill="hold">
                      <p:stCondLst>
                        <p:cond delay="0"/>
                      </p:stCondLst>
                      <p:childTnLst>
                        <p:par>
                          <p:cTn id="525" fill="hold">
                            <p:stCondLst>
                              <p:cond delay="0"/>
                            </p:stCondLst>
                            <p:childTnLst>
                              <p:par>
                                <p:cTn id="526" presetID="1" presetClass="emph" presetSubtype="2" fill="hold" nodeType="clickEffect">
                                  <p:stCondLst>
                                    <p:cond delay="0"/>
                                  </p:stCondLst>
                                  <p:childTnLst>
                                    <p:animClr clrSpc="rgb" dir="cw">
                                      <p:cBhvr>
                                        <p:cTn id="527" dur="500" fill="hold"/>
                                        <p:tgtEl>
                                          <p:spTgt spid="76"/>
                                        </p:tgtEl>
                                        <p:attrNameLst>
                                          <p:attrName>fillcolor</p:attrName>
                                        </p:attrNameLst>
                                      </p:cBhvr>
                                      <p:to>
                                        <a:srgbClr val="00FF00"/>
                                      </p:to>
                                    </p:animClr>
                                    <p:set>
                                      <p:cBhvr>
                                        <p:cTn id="528" dur="500" fill="hold"/>
                                        <p:tgtEl>
                                          <p:spTgt spid="76"/>
                                        </p:tgtEl>
                                        <p:attrNameLst>
                                          <p:attrName>fill.type</p:attrName>
                                        </p:attrNameLst>
                                      </p:cBhvr>
                                      <p:to>
                                        <p:strVal val="solid"/>
                                      </p:to>
                                    </p:set>
                                    <p:set>
                                      <p:cBhvr>
                                        <p:cTn id="529" dur="500" fill="hold"/>
                                        <p:tgtEl>
                                          <p:spTgt spid="76"/>
                                        </p:tgtEl>
                                        <p:attrNameLst>
                                          <p:attrName>fill.on</p:attrName>
                                        </p:attrNameLst>
                                      </p:cBhvr>
                                      <p:to>
                                        <p:strVal val="true"/>
                                      </p:to>
                                    </p:set>
                                  </p:childTnLst>
                                </p:cTn>
                              </p:par>
                            </p:childTnLst>
                          </p:cTn>
                        </p:par>
                      </p:childTnLst>
                    </p:cTn>
                  </p:par>
                  <p:par>
                    <p:cTn id="530" fill="hold">
                      <p:stCondLst>
                        <p:cond delay="indefinite"/>
                      </p:stCondLst>
                      <p:childTnLst>
                        <p:par>
                          <p:cTn id="531" fill="hold">
                            <p:stCondLst>
                              <p:cond delay="0"/>
                            </p:stCondLst>
                            <p:childTnLst>
                              <p:par>
                                <p:cTn id="532" presetID="1" presetClass="emph" presetSubtype="2" fill="hold" nodeType="clickEffect">
                                  <p:stCondLst>
                                    <p:cond delay="0"/>
                                  </p:stCondLst>
                                  <p:childTnLst>
                                    <p:animClr clrSpc="rgb" dir="cw">
                                      <p:cBhvr>
                                        <p:cTn id="533" dur="500" fill="hold"/>
                                        <p:tgtEl>
                                          <p:spTgt spid="76"/>
                                        </p:tgtEl>
                                        <p:attrNameLst>
                                          <p:attrName>fillcolor</p:attrName>
                                        </p:attrNameLst>
                                      </p:cBhvr>
                                      <p:to>
                                        <a:srgbClr val="FF0000"/>
                                      </p:to>
                                    </p:animClr>
                                    <p:set>
                                      <p:cBhvr>
                                        <p:cTn id="534" dur="500" fill="hold"/>
                                        <p:tgtEl>
                                          <p:spTgt spid="76"/>
                                        </p:tgtEl>
                                        <p:attrNameLst>
                                          <p:attrName>fill.type</p:attrName>
                                        </p:attrNameLst>
                                      </p:cBhvr>
                                      <p:to>
                                        <p:strVal val="solid"/>
                                      </p:to>
                                    </p:set>
                                    <p:set>
                                      <p:cBhvr>
                                        <p:cTn id="535" dur="500" fill="hold"/>
                                        <p:tgtEl>
                                          <p:spTgt spid="76"/>
                                        </p:tgtEl>
                                        <p:attrNameLst>
                                          <p:attrName>fill.on</p:attrName>
                                        </p:attrNameLst>
                                      </p:cBhvr>
                                      <p:to>
                                        <p:strVal val="true"/>
                                      </p:to>
                                    </p:set>
                                  </p:childTnLst>
                                </p:cTn>
                              </p:par>
                            </p:childTnLst>
                          </p:cTn>
                        </p:par>
                      </p:childTnLst>
                    </p:cTn>
                  </p:par>
                  <p:par>
                    <p:cTn id="536" fill="hold">
                      <p:stCondLst>
                        <p:cond delay="indefinite"/>
                      </p:stCondLst>
                      <p:childTnLst>
                        <p:par>
                          <p:cTn id="537" fill="hold">
                            <p:stCondLst>
                              <p:cond delay="0"/>
                            </p:stCondLst>
                            <p:childTnLst>
                              <p:par>
                                <p:cTn id="538" presetID="1" presetClass="emph" presetSubtype="2" fill="hold" nodeType="clickEffect">
                                  <p:stCondLst>
                                    <p:cond delay="0"/>
                                  </p:stCondLst>
                                  <p:childTnLst>
                                    <p:animClr clrSpc="rgb" dir="cw">
                                      <p:cBhvr>
                                        <p:cTn id="539" dur="500" fill="hold"/>
                                        <p:tgtEl>
                                          <p:spTgt spid="76"/>
                                        </p:tgtEl>
                                        <p:attrNameLst>
                                          <p:attrName>fillcolor</p:attrName>
                                        </p:attrNameLst>
                                      </p:cBhvr>
                                      <p:to>
                                        <a:srgbClr val="FFFF00"/>
                                      </p:to>
                                    </p:animClr>
                                    <p:set>
                                      <p:cBhvr>
                                        <p:cTn id="540" dur="500" fill="hold"/>
                                        <p:tgtEl>
                                          <p:spTgt spid="76"/>
                                        </p:tgtEl>
                                        <p:attrNameLst>
                                          <p:attrName>fill.type</p:attrName>
                                        </p:attrNameLst>
                                      </p:cBhvr>
                                      <p:to>
                                        <p:strVal val="solid"/>
                                      </p:to>
                                    </p:set>
                                    <p:set>
                                      <p:cBhvr>
                                        <p:cTn id="541" dur="500" fill="hold"/>
                                        <p:tgtEl>
                                          <p:spTgt spid="76"/>
                                        </p:tgtEl>
                                        <p:attrNameLst>
                                          <p:attrName>fill.on</p:attrName>
                                        </p:attrNameLst>
                                      </p:cBhvr>
                                      <p:to>
                                        <p:strVal val="true"/>
                                      </p:to>
                                    </p:set>
                                  </p:childTnLst>
                                </p:cTn>
                              </p:par>
                            </p:childTnLst>
                          </p:cTn>
                        </p:par>
                      </p:childTnLst>
                    </p:cTn>
                  </p:par>
                </p:childTnLst>
              </p:cTn>
              <p:nextCondLst>
                <p:cond evt="onClick" delay="0">
                  <p:tgtEl>
                    <p:spTgt spid="76"/>
                  </p:tgtEl>
                </p:cond>
              </p:nextCondLst>
            </p:seq>
            <p:seq concurrent="1" nextAc="seek">
              <p:cTn id="542" restart="whenNotActive" fill="hold" evtFilter="cancelBubble" nodeType="interactiveSeq">
                <p:stCondLst>
                  <p:cond evt="onClick" delay="0">
                    <p:tgtEl>
                      <p:spTgt spid="77"/>
                    </p:tgtEl>
                  </p:cond>
                </p:stCondLst>
                <p:endSync evt="end" delay="0">
                  <p:rtn val="all"/>
                </p:endSync>
                <p:childTnLst>
                  <p:par>
                    <p:cTn id="543" fill="hold">
                      <p:stCondLst>
                        <p:cond delay="0"/>
                      </p:stCondLst>
                      <p:childTnLst>
                        <p:par>
                          <p:cTn id="544" fill="hold">
                            <p:stCondLst>
                              <p:cond delay="0"/>
                            </p:stCondLst>
                            <p:childTnLst>
                              <p:par>
                                <p:cTn id="545" presetID="1" presetClass="emph" presetSubtype="2" fill="hold" nodeType="clickEffect">
                                  <p:stCondLst>
                                    <p:cond delay="0"/>
                                  </p:stCondLst>
                                  <p:childTnLst>
                                    <p:animClr clrSpc="rgb" dir="cw">
                                      <p:cBhvr>
                                        <p:cTn id="546" dur="500" fill="hold"/>
                                        <p:tgtEl>
                                          <p:spTgt spid="77"/>
                                        </p:tgtEl>
                                        <p:attrNameLst>
                                          <p:attrName>fillcolor</p:attrName>
                                        </p:attrNameLst>
                                      </p:cBhvr>
                                      <p:to>
                                        <a:srgbClr val="00FF00"/>
                                      </p:to>
                                    </p:animClr>
                                    <p:set>
                                      <p:cBhvr>
                                        <p:cTn id="547" dur="500" fill="hold"/>
                                        <p:tgtEl>
                                          <p:spTgt spid="77"/>
                                        </p:tgtEl>
                                        <p:attrNameLst>
                                          <p:attrName>fill.type</p:attrName>
                                        </p:attrNameLst>
                                      </p:cBhvr>
                                      <p:to>
                                        <p:strVal val="solid"/>
                                      </p:to>
                                    </p:set>
                                    <p:set>
                                      <p:cBhvr>
                                        <p:cTn id="548" dur="500" fill="hold"/>
                                        <p:tgtEl>
                                          <p:spTgt spid="77"/>
                                        </p:tgtEl>
                                        <p:attrNameLst>
                                          <p:attrName>fill.on</p:attrName>
                                        </p:attrNameLst>
                                      </p:cBhvr>
                                      <p:to>
                                        <p:strVal val="true"/>
                                      </p:to>
                                    </p:set>
                                  </p:childTnLst>
                                </p:cTn>
                              </p:par>
                            </p:childTnLst>
                          </p:cTn>
                        </p:par>
                      </p:childTnLst>
                    </p:cTn>
                  </p:par>
                  <p:par>
                    <p:cTn id="549" fill="hold">
                      <p:stCondLst>
                        <p:cond delay="indefinite"/>
                      </p:stCondLst>
                      <p:childTnLst>
                        <p:par>
                          <p:cTn id="550" fill="hold">
                            <p:stCondLst>
                              <p:cond delay="0"/>
                            </p:stCondLst>
                            <p:childTnLst>
                              <p:par>
                                <p:cTn id="551" presetID="1" presetClass="emph" presetSubtype="2" fill="hold" nodeType="clickEffect">
                                  <p:stCondLst>
                                    <p:cond delay="0"/>
                                  </p:stCondLst>
                                  <p:childTnLst>
                                    <p:animClr clrSpc="rgb" dir="cw">
                                      <p:cBhvr>
                                        <p:cTn id="552" dur="500" fill="hold"/>
                                        <p:tgtEl>
                                          <p:spTgt spid="77"/>
                                        </p:tgtEl>
                                        <p:attrNameLst>
                                          <p:attrName>fillcolor</p:attrName>
                                        </p:attrNameLst>
                                      </p:cBhvr>
                                      <p:to>
                                        <a:srgbClr val="FF0000"/>
                                      </p:to>
                                    </p:animClr>
                                    <p:set>
                                      <p:cBhvr>
                                        <p:cTn id="553" dur="500" fill="hold"/>
                                        <p:tgtEl>
                                          <p:spTgt spid="77"/>
                                        </p:tgtEl>
                                        <p:attrNameLst>
                                          <p:attrName>fill.type</p:attrName>
                                        </p:attrNameLst>
                                      </p:cBhvr>
                                      <p:to>
                                        <p:strVal val="solid"/>
                                      </p:to>
                                    </p:set>
                                    <p:set>
                                      <p:cBhvr>
                                        <p:cTn id="554" dur="500" fill="hold"/>
                                        <p:tgtEl>
                                          <p:spTgt spid="77"/>
                                        </p:tgtEl>
                                        <p:attrNameLst>
                                          <p:attrName>fill.on</p:attrName>
                                        </p:attrNameLst>
                                      </p:cBhvr>
                                      <p:to>
                                        <p:strVal val="true"/>
                                      </p:to>
                                    </p:set>
                                  </p:childTnLst>
                                </p:cTn>
                              </p:par>
                            </p:childTnLst>
                          </p:cTn>
                        </p:par>
                      </p:childTnLst>
                    </p:cTn>
                  </p:par>
                  <p:par>
                    <p:cTn id="555" fill="hold">
                      <p:stCondLst>
                        <p:cond delay="indefinite"/>
                      </p:stCondLst>
                      <p:childTnLst>
                        <p:par>
                          <p:cTn id="556" fill="hold">
                            <p:stCondLst>
                              <p:cond delay="0"/>
                            </p:stCondLst>
                            <p:childTnLst>
                              <p:par>
                                <p:cTn id="557" presetID="1" presetClass="emph" presetSubtype="2" fill="hold" nodeType="clickEffect">
                                  <p:stCondLst>
                                    <p:cond delay="0"/>
                                  </p:stCondLst>
                                  <p:childTnLst>
                                    <p:animClr clrSpc="rgb" dir="cw">
                                      <p:cBhvr>
                                        <p:cTn id="558" dur="500" fill="hold"/>
                                        <p:tgtEl>
                                          <p:spTgt spid="77"/>
                                        </p:tgtEl>
                                        <p:attrNameLst>
                                          <p:attrName>fillcolor</p:attrName>
                                        </p:attrNameLst>
                                      </p:cBhvr>
                                      <p:to>
                                        <a:srgbClr val="FFFF00"/>
                                      </p:to>
                                    </p:animClr>
                                    <p:set>
                                      <p:cBhvr>
                                        <p:cTn id="559" dur="500" fill="hold"/>
                                        <p:tgtEl>
                                          <p:spTgt spid="77"/>
                                        </p:tgtEl>
                                        <p:attrNameLst>
                                          <p:attrName>fill.type</p:attrName>
                                        </p:attrNameLst>
                                      </p:cBhvr>
                                      <p:to>
                                        <p:strVal val="solid"/>
                                      </p:to>
                                    </p:set>
                                    <p:set>
                                      <p:cBhvr>
                                        <p:cTn id="560" dur="500" fill="hold"/>
                                        <p:tgtEl>
                                          <p:spTgt spid="77"/>
                                        </p:tgtEl>
                                        <p:attrNameLst>
                                          <p:attrName>fill.on</p:attrName>
                                        </p:attrNameLst>
                                      </p:cBhvr>
                                      <p:to>
                                        <p:strVal val="true"/>
                                      </p:to>
                                    </p:set>
                                  </p:childTnLst>
                                </p:cTn>
                              </p:par>
                            </p:childTnLst>
                          </p:cTn>
                        </p:par>
                      </p:childTnLst>
                    </p:cTn>
                  </p:par>
                </p:childTnLst>
              </p:cTn>
              <p:nextCondLst>
                <p:cond evt="onClick" delay="0">
                  <p:tgtEl>
                    <p:spTgt spid="77"/>
                  </p:tgtEl>
                </p:cond>
              </p:nextCondLst>
            </p:seq>
            <p:seq concurrent="1" nextAc="seek">
              <p:cTn id="561" restart="whenNotActive" fill="hold" evtFilter="cancelBubble" nodeType="interactiveSeq">
                <p:stCondLst>
                  <p:cond evt="onClick" delay="0">
                    <p:tgtEl>
                      <p:spTgt spid="78"/>
                    </p:tgtEl>
                  </p:cond>
                </p:stCondLst>
                <p:endSync evt="end" delay="0">
                  <p:rtn val="all"/>
                </p:endSync>
                <p:childTnLst>
                  <p:par>
                    <p:cTn id="562" fill="hold">
                      <p:stCondLst>
                        <p:cond delay="0"/>
                      </p:stCondLst>
                      <p:childTnLst>
                        <p:par>
                          <p:cTn id="563" fill="hold">
                            <p:stCondLst>
                              <p:cond delay="0"/>
                            </p:stCondLst>
                            <p:childTnLst>
                              <p:par>
                                <p:cTn id="564" presetID="1" presetClass="emph" presetSubtype="2" fill="hold" nodeType="clickEffect">
                                  <p:stCondLst>
                                    <p:cond delay="0"/>
                                  </p:stCondLst>
                                  <p:childTnLst>
                                    <p:animClr clrSpc="rgb" dir="cw">
                                      <p:cBhvr>
                                        <p:cTn id="565" dur="500" fill="hold"/>
                                        <p:tgtEl>
                                          <p:spTgt spid="78"/>
                                        </p:tgtEl>
                                        <p:attrNameLst>
                                          <p:attrName>fillcolor</p:attrName>
                                        </p:attrNameLst>
                                      </p:cBhvr>
                                      <p:to>
                                        <a:srgbClr val="00FF00"/>
                                      </p:to>
                                    </p:animClr>
                                    <p:set>
                                      <p:cBhvr>
                                        <p:cTn id="566" dur="500" fill="hold"/>
                                        <p:tgtEl>
                                          <p:spTgt spid="78"/>
                                        </p:tgtEl>
                                        <p:attrNameLst>
                                          <p:attrName>fill.type</p:attrName>
                                        </p:attrNameLst>
                                      </p:cBhvr>
                                      <p:to>
                                        <p:strVal val="solid"/>
                                      </p:to>
                                    </p:set>
                                    <p:set>
                                      <p:cBhvr>
                                        <p:cTn id="567" dur="500" fill="hold"/>
                                        <p:tgtEl>
                                          <p:spTgt spid="78"/>
                                        </p:tgtEl>
                                        <p:attrNameLst>
                                          <p:attrName>fill.on</p:attrName>
                                        </p:attrNameLst>
                                      </p:cBhvr>
                                      <p:to>
                                        <p:strVal val="true"/>
                                      </p:to>
                                    </p:set>
                                  </p:childTnLst>
                                </p:cTn>
                              </p:par>
                            </p:childTnLst>
                          </p:cTn>
                        </p:par>
                      </p:childTnLst>
                    </p:cTn>
                  </p:par>
                  <p:par>
                    <p:cTn id="568" fill="hold">
                      <p:stCondLst>
                        <p:cond delay="indefinite"/>
                      </p:stCondLst>
                      <p:childTnLst>
                        <p:par>
                          <p:cTn id="569" fill="hold">
                            <p:stCondLst>
                              <p:cond delay="0"/>
                            </p:stCondLst>
                            <p:childTnLst>
                              <p:par>
                                <p:cTn id="570" presetID="1" presetClass="emph" presetSubtype="2" fill="hold" nodeType="clickEffect">
                                  <p:stCondLst>
                                    <p:cond delay="0"/>
                                  </p:stCondLst>
                                  <p:childTnLst>
                                    <p:animClr clrSpc="rgb" dir="cw">
                                      <p:cBhvr>
                                        <p:cTn id="571" dur="500" fill="hold"/>
                                        <p:tgtEl>
                                          <p:spTgt spid="78"/>
                                        </p:tgtEl>
                                        <p:attrNameLst>
                                          <p:attrName>fillcolor</p:attrName>
                                        </p:attrNameLst>
                                      </p:cBhvr>
                                      <p:to>
                                        <a:srgbClr val="FF0000"/>
                                      </p:to>
                                    </p:animClr>
                                    <p:set>
                                      <p:cBhvr>
                                        <p:cTn id="572" dur="500" fill="hold"/>
                                        <p:tgtEl>
                                          <p:spTgt spid="78"/>
                                        </p:tgtEl>
                                        <p:attrNameLst>
                                          <p:attrName>fill.type</p:attrName>
                                        </p:attrNameLst>
                                      </p:cBhvr>
                                      <p:to>
                                        <p:strVal val="solid"/>
                                      </p:to>
                                    </p:set>
                                    <p:set>
                                      <p:cBhvr>
                                        <p:cTn id="573" dur="500" fill="hold"/>
                                        <p:tgtEl>
                                          <p:spTgt spid="78"/>
                                        </p:tgtEl>
                                        <p:attrNameLst>
                                          <p:attrName>fill.on</p:attrName>
                                        </p:attrNameLst>
                                      </p:cBhvr>
                                      <p:to>
                                        <p:strVal val="true"/>
                                      </p:to>
                                    </p:set>
                                  </p:childTnLst>
                                </p:cTn>
                              </p:par>
                            </p:childTnLst>
                          </p:cTn>
                        </p:par>
                      </p:childTnLst>
                    </p:cTn>
                  </p:par>
                  <p:par>
                    <p:cTn id="574" fill="hold">
                      <p:stCondLst>
                        <p:cond delay="indefinite"/>
                      </p:stCondLst>
                      <p:childTnLst>
                        <p:par>
                          <p:cTn id="575" fill="hold">
                            <p:stCondLst>
                              <p:cond delay="0"/>
                            </p:stCondLst>
                            <p:childTnLst>
                              <p:par>
                                <p:cTn id="576" presetID="1" presetClass="emph" presetSubtype="2" fill="hold" nodeType="clickEffect">
                                  <p:stCondLst>
                                    <p:cond delay="0"/>
                                  </p:stCondLst>
                                  <p:childTnLst>
                                    <p:animClr clrSpc="rgb" dir="cw">
                                      <p:cBhvr>
                                        <p:cTn id="577" dur="500" fill="hold"/>
                                        <p:tgtEl>
                                          <p:spTgt spid="78"/>
                                        </p:tgtEl>
                                        <p:attrNameLst>
                                          <p:attrName>fillcolor</p:attrName>
                                        </p:attrNameLst>
                                      </p:cBhvr>
                                      <p:to>
                                        <a:srgbClr val="FFFF00"/>
                                      </p:to>
                                    </p:animClr>
                                    <p:set>
                                      <p:cBhvr>
                                        <p:cTn id="578" dur="500" fill="hold"/>
                                        <p:tgtEl>
                                          <p:spTgt spid="78"/>
                                        </p:tgtEl>
                                        <p:attrNameLst>
                                          <p:attrName>fill.type</p:attrName>
                                        </p:attrNameLst>
                                      </p:cBhvr>
                                      <p:to>
                                        <p:strVal val="solid"/>
                                      </p:to>
                                    </p:set>
                                    <p:set>
                                      <p:cBhvr>
                                        <p:cTn id="579" dur="500" fill="hold"/>
                                        <p:tgtEl>
                                          <p:spTgt spid="78"/>
                                        </p:tgtEl>
                                        <p:attrNameLst>
                                          <p:attrName>fill.on</p:attrName>
                                        </p:attrNameLst>
                                      </p:cBhvr>
                                      <p:to>
                                        <p:strVal val="true"/>
                                      </p:to>
                                    </p:set>
                                  </p:childTnLst>
                                </p:cTn>
                              </p:par>
                            </p:childTnLst>
                          </p:cTn>
                        </p:par>
                      </p:childTnLst>
                    </p:cTn>
                  </p:par>
                </p:childTnLst>
              </p:cTn>
              <p:nextCondLst>
                <p:cond evt="onClick" delay="0">
                  <p:tgtEl>
                    <p:spTgt spid="78"/>
                  </p:tgtEl>
                </p:cond>
              </p:nextCondLst>
            </p:seq>
            <p:seq concurrent="1" nextAc="seek">
              <p:cTn id="580" restart="whenNotActive" fill="hold" evtFilter="cancelBubble" nodeType="interactiveSeq">
                <p:stCondLst>
                  <p:cond evt="onClick" delay="0">
                    <p:tgtEl>
                      <p:spTgt spid="79"/>
                    </p:tgtEl>
                  </p:cond>
                </p:stCondLst>
                <p:endSync evt="end" delay="0">
                  <p:rtn val="all"/>
                </p:endSync>
                <p:childTnLst>
                  <p:par>
                    <p:cTn id="581" fill="hold">
                      <p:stCondLst>
                        <p:cond delay="0"/>
                      </p:stCondLst>
                      <p:childTnLst>
                        <p:par>
                          <p:cTn id="582" fill="hold">
                            <p:stCondLst>
                              <p:cond delay="0"/>
                            </p:stCondLst>
                            <p:childTnLst>
                              <p:par>
                                <p:cTn id="583" presetID="1" presetClass="emph" presetSubtype="2" fill="hold" nodeType="clickEffect">
                                  <p:stCondLst>
                                    <p:cond delay="0"/>
                                  </p:stCondLst>
                                  <p:childTnLst>
                                    <p:animClr clrSpc="rgb" dir="cw">
                                      <p:cBhvr>
                                        <p:cTn id="584" dur="500" fill="hold"/>
                                        <p:tgtEl>
                                          <p:spTgt spid="79"/>
                                        </p:tgtEl>
                                        <p:attrNameLst>
                                          <p:attrName>fillcolor</p:attrName>
                                        </p:attrNameLst>
                                      </p:cBhvr>
                                      <p:to>
                                        <a:srgbClr val="00FF00"/>
                                      </p:to>
                                    </p:animClr>
                                    <p:set>
                                      <p:cBhvr>
                                        <p:cTn id="585" dur="500" fill="hold"/>
                                        <p:tgtEl>
                                          <p:spTgt spid="79"/>
                                        </p:tgtEl>
                                        <p:attrNameLst>
                                          <p:attrName>fill.type</p:attrName>
                                        </p:attrNameLst>
                                      </p:cBhvr>
                                      <p:to>
                                        <p:strVal val="solid"/>
                                      </p:to>
                                    </p:set>
                                    <p:set>
                                      <p:cBhvr>
                                        <p:cTn id="586" dur="500" fill="hold"/>
                                        <p:tgtEl>
                                          <p:spTgt spid="79"/>
                                        </p:tgtEl>
                                        <p:attrNameLst>
                                          <p:attrName>fill.on</p:attrName>
                                        </p:attrNameLst>
                                      </p:cBhvr>
                                      <p:to>
                                        <p:strVal val="true"/>
                                      </p:to>
                                    </p:set>
                                  </p:childTnLst>
                                </p:cTn>
                              </p:par>
                            </p:childTnLst>
                          </p:cTn>
                        </p:par>
                      </p:childTnLst>
                    </p:cTn>
                  </p:par>
                  <p:par>
                    <p:cTn id="587" fill="hold">
                      <p:stCondLst>
                        <p:cond delay="indefinite"/>
                      </p:stCondLst>
                      <p:childTnLst>
                        <p:par>
                          <p:cTn id="588" fill="hold">
                            <p:stCondLst>
                              <p:cond delay="0"/>
                            </p:stCondLst>
                            <p:childTnLst>
                              <p:par>
                                <p:cTn id="589" presetID="1" presetClass="emph" presetSubtype="2" fill="hold" nodeType="clickEffect">
                                  <p:stCondLst>
                                    <p:cond delay="0"/>
                                  </p:stCondLst>
                                  <p:childTnLst>
                                    <p:animClr clrSpc="rgb" dir="cw">
                                      <p:cBhvr>
                                        <p:cTn id="590" dur="500" fill="hold"/>
                                        <p:tgtEl>
                                          <p:spTgt spid="79"/>
                                        </p:tgtEl>
                                        <p:attrNameLst>
                                          <p:attrName>fillcolor</p:attrName>
                                        </p:attrNameLst>
                                      </p:cBhvr>
                                      <p:to>
                                        <a:srgbClr val="FF0000"/>
                                      </p:to>
                                    </p:animClr>
                                    <p:set>
                                      <p:cBhvr>
                                        <p:cTn id="591" dur="500" fill="hold"/>
                                        <p:tgtEl>
                                          <p:spTgt spid="79"/>
                                        </p:tgtEl>
                                        <p:attrNameLst>
                                          <p:attrName>fill.type</p:attrName>
                                        </p:attrNameLst>
                                      </p:cBhvr>
                                      <p:to>
                                        <p:strVal val="solid"/>
                                      </p:to>
                                    </p:set>
                                    <p:set>
                                      <p:cBhvr>
                                        <p:cTn id="592" dur="500" fill="hold"/>
                                        <p:tgtEl>
                                          <p:spTgt spid="79"/>
                                        </p:tgtEl>
                                        <p:attrNameLst>
                                          <p:attrName>fill.on</p:attrName>
                                        </p:attrNameLst>
                                      </p:cBhvr>
                                      <p:to>
                                        <p:strVal val="true"/>
                                      </p:to>
                                    </p:set>
                                  </p:childTnLst>
                                </p:cTn>
                              </p:par>
                            </p:childTnLst>
                          </p:cTn>
                        </p:par>
                      </p:childTnLst>
                    </p:cTn>
                  </p:par>
                  <p:par>
                    <p:cTn id="593" fill="hold">
                      <p:stCondLst>
                        <p:cond delay="indefinite"/>
                      </p:stCondLst>
                      <p:childTnLst>
                        <p:par>
                          <p:cTn id="594" fill="hold">
                            <p:stCondLst>
                              <p:cond delay="0"/>
                            </p:stCondLst>
                            <p:childTnLst>
                              <p:par>
                                <p:cTn id="595" presetID="1" presetClass="emph" presetSubtype="2" fill="hold" nodeType="clickEffect">
                                  <p:stCondLst>
                                    <p:cond delay="0"/>
                                  </p:stCondLst>
                                  <p:childTnLst>
                                    <p:animClr clrSpc="rgb" dir="cw">
                                      <p:cBhvr>
                                        <p:cTn id="596" dur="500" fill="hold"/>
                                        <p:tgtEl>
                                          <p:spTgt spid="79"/>
                                        </p:tgtEl>
                                        <p:attrNameLst>
                                          <p:attrName>fillcolor</p:attrName>
                                        </p:attrNameLst>
                                      </p:cBhvr>
                                      <p:to>
                                        <a:srgbClr val="FFFF00"/>
                                      </p:to>
                                    </p:animClr>
                                    <p:set>
                                      <p:cBhvr>
                                        <p:cTn id="597" dur="500" fill="hold"/>
                                        <p:tgtEl>
                                          <p:spTgt spid="79"/>
                                        </p:tgtEl>
                                        <p:attrNameLst>
                                          <p:attrName>fill.type</p:attrName>
                                        </p:attrNameLst>
                                      </p:cBhvr>
                                      <p:to>
                                        <p:strVal val="solid"/>
                                      </p:to>
                                    </p:set>
                                    <p:set>
                                      <p:cBhvr>
                                        <p:cTn id="598" dur="500" fill="hold"/>
                                        <p:tgtEl>
                                          <p:spTgt spid="79"/>
                                        </p:tgtEl>
                                        <p:attrNameLst>
                                          <p:attrName>fill.on</p:attrName>
                                        </p:attrNameLst>
                                      </p:cBhvr>
                                      <p:to>
                                        <p:strVal val="true"/>
                                      </p:to>
                                    </p:set>
                                  </p:childTnLst>
                                </p:cTn>
                              </p:par>
                            </p:childTnLst>
                          </p:cTn>
                        </p:par>
                      </p:childTnLst>
                    </p:cTn>
                  </p:par>
                </p:childTnLst>
              </p:cTn>
              <p:nextCondLst>
                <p:cond evt="onClick" delay="0">
                  <p:tgtEl>
                    <p:spTgt spid="79"/>
                  </p:tgtEl>
                </p:cond>
              </p:nextCondLst>
            </p:seq>
            <p:seq concurrent="1" nextAc="seek">
              <p:cTn id="599" restart="whenNotActive" fill="hold" evtFilter="cancelBubble" nodeType="interactiveSeq">
                <p:stCondLst>
                  <p:cond evt="onClick" delay="0">
                    <p:tgtEl>
                      <p:spTgt spid="80"/>
                    </p:tgtEl>
                  </p:cond>
                </p:stCondLst>
                <p:endSync evt="end" delay="0">
                  <p:rtn val="all"/>
                </p:endSync>
                <p:childTnLst>
                  <p:par>
                    <p:cTn id="600" fill="hold">
                      <p:stCondLst>
                        <p:cond delay="0"/>
                      </p:stCondLst>
                      <p:childTnLst>
                        <p:par>
                          <p:cTn id="601" fill="hold">
                            <p:stCondLst>
                              <p:cond delay="0"/>
                            </p:stCondLst>
                            <p:childTnLst>
                              <p:par>
                                <p:cTn id="602" presetID="1" presetClass="emph" presetSubtype="2" fill="hold" nodeType="clickEffect">
                                  <p:stCondLst>
                                    <p:cond delay="0"/>
                                  </p:stCondLst>
                                  <p:childTnLst>
                                    <p:animClr clrSpc="rgb" dir="cw">
                                      <p:cBhvr>
                                        <p:cTn id="603" dur="500" fill="hold"/>
                                        <p:tgtEl>
                                          <p:spTgt spid="80"/>
                                        </p:tgtEl>
                                        <p:attrNameLst>
                                          <p:attrName>fillcolor</p:attrName>
                                        </p:attrNameLst>
                                      </p:cBhvr>
                                      <p:to>
                                        <a:srgbClr val="00FF00"/>
                                      </p:to>
                                    </p:animClr>
                                    <p:set>
                                      <p:cBhvr>
                                        <p:cTn id="604" dur="500" fill="hold"/>
                                        <p:tgtEl>
                                          <p:spTgt spid="80"/>
                                        </p:tgtEl>
                                        <p:attrNameLst>
                                          <p:attrName>fill.type</p:attrName>
                                        </p:attrNameLst>
                                      </p:cBhvr>
                                      <p:to>
                                        <p:strVal val="solid"/>
                                      </p:to>
                                    </p:set>
                                    <p:set>
                                      <p:cBhvr>
                                        <p:cTn id="605" dur="500" fill="hold"/>
                                        <p:tgtEl>
                                          <p:spTgt spid="80"/>
                                        </p:tgtEl>
                                        <p:attrNameLst>
                                          <p:attrName>fill.on</p:attrName>
                                        </p:attrNameLst>
                                      </p:cBhvr>
                                      <p:to>
                                        <p:strVal val="true"/>
                                      </p:to>
                                    </p:set>
                                  </p:childTnLst>
                                </p:cTn>
                              </p:par>
                            </p:childTnLst>
                          </p:cTn>
                        </p:par>
                      </p:childTnLst>
                    </p:cTn>
                  </p:par>
                  <p:par>
                    <p:cTn id="606" fill="hold">
                      <p:stCondLst>
                        <p:cond delay="indefinite"/>
                      </p:stCondLst>
                      <p:childTnLst>
                        <p:par>
                          <p:cTn id="607" fill="hold">
                            <p:stCondLst>
                              <p:cond delay="0"/>
                            </p:stCondLst>
                            <p:childTnLst>
                              <p:par>
                                <p:cTn id="608" presetID="1" presetClass="emph" presetSubtype="2" fill="hold" nodeType="clickEffect">
                                  <p:stCondLst>
                                    <p:cond delay="0"/>
                                  </p:stCondLst>
                                  <p:childTnLst>
                                    <p:animClr clrSpc="rgb" dir="cw">
                                      <p:cBhvr>
                                        <p:cTn id="609" dur="500" fill="hold"/>
                                        <p:tgtEl>
                                          <p:spTgt spid="80"/>
                                        </p:tgtEl>
                                        <p:attrNameLst>
                                          <p:attrName>fillcolor</p:attrName>
                                        </p:attrNameLst>
                                      </p:cBhvr>
                                      <p:to>
                                        <a:srgbClr val="FF0000"/>
                                      </p:to>
                                    </p:animClr>
                                    <p:set>
                                      <p:cBhvr>
                                        <p:cTn id="610" dur="500" fill="hold"/>
                                        <p:tgtEl>
                                          <p:spTgt spid="80"/>
                                        </p:tgtEl>
                                        <p:attrNameLst>
                                          <p:attrName>fill.type</p:attrName>
                                        </p:attrNameLst>
                                      </p:cBhvr>
                                      <p:to>
                                        <p:strVal val="solid"/>
                                      </p:to>
                                    </p:set>
                                    <p:set>
                                      <p:cBhvr>
                                        <p:cTn id="611" dur="500" fill="hold"/>
                                        <p:tgtEl>
                                          <p:spTgt spid="80"/>
                                        </p:tgtEl>
                                        <p:attrNameLst>
                                          <p:attrName>fill.on</p:attrName>
                                        </p:attrNameLst>
                                      </p:cBhvr>
                                      <p:to>
                                        <p:strVal val="true"/>
                                      </p:to>
                                    </p:set>
                                  </p:childTnLst>
                                </p:cTn>
                              </p:par>
                            </p:childTnLst>
                          </p:cTn>
                        </p:par>
                      </p:childTnLst>
                    </p:cTn>
                  </p:par>
                  <p:par>
                    <p:cTn id="612" fill="hold">
                      <p:stCondLst>
                        <p:cond delay="indefinite"/>
                      </p:stCondLst>
                      <p:childTnLst>
                        <p:par>
                          <p:cTn id="613" fill="hold">
                            <p:stCondLst>
                              <p:cond delay="0"/>
                            </p:stCondLst>
                            <p:childTnLst>
                              <p:par>
                                <p:cTn id="614" presetID="1" presetClass="emph" presetSubtype="2" fill="hold" nodeType="clickEffect">
                                  <p:stCondLst>
                                    <p:cond delay="0"/>
                                  </p:stCondLst>
                                  <p:childTnLst>
                                    <p:animClr clrSpc="rgb" dir="cw">
                                      <p:cBhvr>
                                        <p:cTn id="615" dur="500" fill="hold"/>
                                        <p:tgtEl>
                                          <p:spTgt spid="80"/>
                                        </p:tgtEl>
                                        <p:attrNameLst>
                                          <p:attrName>fillcolor</p:attrName>
                                        </p:attrNameLst>
                                      </p:cBhvr>
                                      <p:to>
                                        <a:srgbClr val="FFFF00"/>
                                      </p:to>
                                    </p:animClr>
                                    <p:set>
                                      <p:cBhvr>
                                        <p:cTn id="616" dur="500" fill="hold"/>
                                        <p:tgtEl>
                                          <p:spTgt spid="80"/>
                                        </p:tgtEl>
                                        <p:attrNameLst>
                                          <p:attrName>fill.type</p:attrName>
                                        </p:attrNameLst>
                                      </p:cBhvr>
                                      <p:to>
                                        <p:strVal val="solid"/>
                                      </p:to>
                                    </p:set>
                                    <p:set>
                                      <p:cBhvr>
                                        <p:cTn id="617" dur="500" fill="hold"/>
                                        <p:tgtEl>
                                          <p:spTgt spid="80"/>
                                        </p:tgtEl>
                                        <p:attrNameLst>
                                          <p:attrName>fill.on</p:attrName>
                                        </p:attrNameLst>
                                      </p:cBhvr>
                                      <p:to>
                                        <p:strVal val="true"/>
                                      </p:to>
                                    </p:set>
                                  </p:childTnLst>
                                </p:cTn>
                              </p:par>
                            </p:childTnLst>
                          </p:cTn>
                        </p:par>
                      </p:childTnLst>
                    </p:cTn>
                  </p:par>
                </p:childTnLst>
              </p:cTn>
              <p:nextCondLst>
                <p:cond evt="onClick" delay="0">
                  <p:tgtEl>
                    <p:spTgt spid="80"/>
                  </p:tgtEl>
                </p:cond>
              </p:nextCondLst>
            </p:seq>
            <p:seq concurrent="1" nextAc="seek">
              <p:cTn id="618" restart="whenNotActive" fill="hold" evtFilter="cancelBubble" nodeType="interactiveSeq">
                <p:stCondLst>
                  <p:cond evt="onClick" delay="0">
                    <p:tgtEl>
                      <p:spTgt spid="81"/>
                    </p:tgtEl>
                  </p:cond>
                </p:stCondLst>
                <p:endSync evt="end" delay="0">
                  <p:rtn val="all"/>
                </p:endSync>
                <p:childTnLst>
                  <p:par>
                    <p:cTn id="619" fill="hold">
                      <p:stCondLst>
                        <p:cond delay="0"/>
                      </p:stCondLst>
                      <p:childTnLst>
                        <p:par>
                          <p:cTn id="620" fill="hold">
                            <p:stCondLst>
                              <p:cond delay="0"/>
                            </p:stCondLst>
                            <p:childTnLst>
                              <p:par>
                                <p:cTn id="621" presetID="1" presetClass="emph" presetSubtype="2" fill="hold" nodeType="clickEffect">
                                  <p:stCondLst>
                                    <p:cond delay="0"/>
                                  </p:stCondLst>
                                  <p:childTnLst>
                                    <p:animClr clrSpc="rgb" dir="cw">
                                      <p:cBhvr>
                                        <p:cTn id="622" dur="500" fill="hold"/>
                                        <p:tgtEl>
                                          <p:spTgt spid="81"/>
                                        </p:tgtEl>
                                        <p:attrNameLst>
                                          <p:attrName>fillcolor</p:attrName>
                                        </p:attrNameLst>
                                      </p:cBhvr>
                                      <p:to>
                                        <a:srgbClr val="00FF00"/>
                                      </p:to>
                                    </p:animClr>
                                    <p:set>
                                      <p:cBhvr>
                                        <p:cTn id="623" dur="500" fill="hold"/>
                                        <p:tgtEl>
                                          <p:spTgt spid="81"/>
                                        </p:tgtEl>
                                        <p:attrNameLst>
                                          <p:attrName>fill.type</p:attrName>
                                        </p:attrNameLst>
                                      </p:cBhvr>
                                      <p:to>
                                        <p:strVal val="solid"/>
                                      </p:to>
                                    </p:set>
                                    <p:set>
                                      <p:cBhvr>
                                        <p:cTn id="624" dur="500" fill="hold"/>
                                        <p:tgtEl>
                                          <p:spTgt spid="81"/>
                                        </p:tgtEl>
                                        <p:attrNameLst>
                                          <p:attrName>fill.on</p:attrName>
                                        </p:attrNameLst>
                                      </p:cBhvr>
                                      <p:to>
                                        <p:strVal val="true"/>
                                      </p:to>
                                    </p:set>
                                  </p:childTnLst>
                                </p:cTn>
                              </p:par>
                            </p:childTnLst>
                          </p:cTn>
                        </p:par>
                      </p:childTnLst>
                    </p:cTn>
                  </p:par>
                  <p:par>
                    <p:cTn id="625" fill="hold">
                      <p:stCondLst>
                        <p:cond delay="indefinite"/>
                      </p:stCondLst>
                      <p:childTnLst>
                        <p:par>
                          <p:cTn id="626" fill="hold">
                            <p:stCondLst>
                              <p:cond delay="0"/>
                            </p:stCondLst>
                            <p:childTnLst>
                              <p:par>
                                <p:cTn id="627" presetID="1" presetClass="emph" presetSubtype="2" fill="hold" nodeType="clickEffect">
                                  <p:stCondLst>
                                    <p:cond delay="0"/>
                                  </p:stCondLst>
                                  <p:childTnLst>
                                    <p:animClr clrSpc="rgb" dir="cw">
                                      <p:cBhvr>
                                        <p:cTn id="628" dur="500" fill="hold"/>
                                        <p:tgtEl>
                                          <p:spTgt spid="81"/>
                                        </p:tgtEl>
                                        <p:attrNameLst>
                                          <p:attrName>fillcolor</p:attrName>
                                        </p:attrNameLst>
                                      </p:cBhvr>
                                      <p:to>
                                        <a:srgbClr val="FF0000"/>
                                      </p:to>
                                    </p:animClr>
                                    <p:set>
                                      <p:cBhvr>
                                        <p:cTn id="629" dur="500" fill="hold"/>
                                        <p:tgtEl>
                                          <p:spTgt spid="81"/>
                                        </p:tgtEl>
                                        <p:attrNameLst>
                                          <p:attrName>fill.type</p:attrName>
                                        </p:attrNameLst>
                                      </p:cBhvr>
                                      <p:to>
                                        <p:strVal val="solid"/>
                                      </p:to>
                                    </p:set>
                                    <p:set>
                                      <p:cBhvr>
                                        <p:cTn id="630" dur="500" fill="hold"/>
                                        <p:tgtEl>
                                          <p:spTgt spid="81"/>
                                        </p:tgtEl>
                                        <p:attrNameLst>
                                          <p:attrName>fill.on</p:attrName>
                                        </p:attrNameLst>
                                      </p:cBhvr>
                                      <p:to>
                                        <p:strVal val="true"/>
                                      </p:to>
                                    </p:set>
                                  </p:childTnLst>
                                </p:cTn>
                              </p:par>
                            </p:childTnLst>
                          </p:cTn>
                        </p:par>
                      </p:childTnLst>
                    </p:cTn>
                  </p:par>
                  <p:par>
                    <p:cTn id="631" fill="hold">
                      <p:stCondLst>
                        <p:cond delay="indefinite"/>
                      </p:stCondLst>
                      <p:childTnLst>
                        <p:par>
                          <p:cTn id="632" fill="hold">
                            <p:stCondLst>
                              <p:cond delay="0"/>
                            </p:stCondLst>
                            <p:childTnLst>
                              <p:par>
                                <p:cTn id="633" presetID="1" presetClass="emph" presetSubtype="2" fill="hold" nodeType="clickEffect">
                                  <p:stCondLst>
                                    <p:cond delay="0"/>
                                  </p:stCondLst>
                                  <p:childTnLst>
                                    <p:animClr clrSpc="rgb" dir="cw">
                                      <p:cBhvr>
                                        <p:cTn id="634" dur="500" fill="hold"/>
                                        <p:tgtEl>
                                          <p:spTgt spid="81"/>
                                        </p:tgtEl>
                                        <p:attrNameLst>
                                          <p:attrName>fillcolor</p:attrName>
                                        </p:attrNameLst>
                                      </p:cBhvr>
                                      <p:to>
                                        <a:srgbClr val="FFFF00"/>
                                      </p:to>
                                    </p:animClr>
                                    <p:set>
                                      <p:cBhvr>
                                        <p:cTn id="635" dur="500" fill="hold"/>
                                        <p:tgtEl>
                                          <p:spTgt spid="81"/>
                                        </p:tgtEl>
                                        <p:attrNameLst>
                                          <p:attrName>fill.type</p:attrName>
                                        </p:attrNameLst>
                                      </p:cBhvr>
                                      <p:to>
                                        <p:strVal val="solid"/>
                                      </p:to>
                                    </p:set>
                                    <p:set>
                                      <p:cBhvr>
                                        <p:cTn id="636" dur="500" fill="hold"/>
                                        <p:tgtEl>
                                          <p:spTgt spid="81"/>
                                        </p:tgtEl>
                                        <p:attrNameLst>
                                          <p:attrName>fill.on</p:attrName>
                                        </p:attrNameLst>
                                      </p:cBhvr>
                                      <p:to>
                                        <p:strVal val="true"/>
                                      </p:to>
                                    </p:set>
                                  </p:childTnLst>
                                </p:cTn>
                              </p:par>
                            </p:childTnLst>
                          </p:cTn>
                        </p:par>
                      </p:childTnLst>
                    </p:cTn>
                  </p:par>
                </p:childTnLst>
              </p:cTn>
              <p:nextCondLst>
                <p:cond evt="onClick" delay="0">
                  <p:tgtEl>
                    <p:spTgt spid="81"/>
                  </p:tgtEl>
                </p:cond>
              </p:nextCondLst>
            </p:seq>
            <p:seq concurrent="1" nextAc="seek">
              <p:cTn id="637" restart="whenNotActive" fill="hold" evtFilter="cancelBubble" nodeType="interactiveSeq">
                <p:stCondLst>
                  <p:cond evt="onClick" delay="0">
                    <p:tgtEl>
                      <p:spTgt spid="82"/>
                    </p:tgtEl>
                  </p:cond>
                </p:stCondLst>
                <p:endSync evt="end" delay="0">
                  <p:rtn val="all"/>
                </p:endSync>
                <p:childTnLst>
                  <p:par>
                    <p:cTn id="638" fill="hold">
                      <p:stCondLst>
                        <p:cond delay="0"/>
                      </p:stCondLst>
                      <p:childTnLst>
                        <p:par>
                          <p:cTn id="639" fill="hold">
                            <p:stCondLst>
                              <p:cond delay="0"/>
                            </p:stCondLst>
                            <p:childTnLst>
                              <p:par>
                                <p:cTn id="640" presetID="1" presetClass="emph" presetSubtype="2" fill="hold" nodeType="clickEffect">
                                  <p:stCondLst>
                                    <p:cond delay="0"/>
                                  </p:stCondLst>
                                  <p:childTnLst>
                                    <p:animClr clrSpc="rgb" dir="cw">
                                      <p:cBhvr>
                                        <p:cTn id="641" dur="500" fill="hold"/>
                                        <p:tgtEl>
                                          <p:spTgt spid="82"/>
                                        </p:tgtEl>
                                        <p:attrNameLst>
                                          <p:attrName>fillcolor</p:attrName>
                                        </p:attrNameLst>
                                      </p:cBhvr>
                                      <p:to>
                                        <a:srgbClr val="00FF00"/>
                                      </p:to>
                                    </p:animClr>
                                    <p:set>
                                      <p:cBhvr>
                                        <p:cTn id="642" dur="500" fill="hold"/>
                                        <p:tgtEl>
                                          <p:spTgt spid="82"/>
                                        </p:tgtEl>
                                        <p:attrNameLst>
                                          <p:attrName>fill.type</p:attrName>
                                        </p:attrNameLst>
                                      </p:cBhvr>
                                      <p:to>
                                        <p:strVal val="solid"/>
                                      </p:to>
                                    </p:set>
                                    <p:set>
                                      <p:cBhvr>
                                        <p:cTn id="643" dur="500" fill="hold"/>
                                        <p:tgtEl>
                                          <p:spTgt spid="82"/>
                                        </p:tgtEl>
                                        <p:attrNameLst>
                                          <p:attrName>fill.on</p:attrName>
                                        </p:attrNameLst>
                                      </p:cBhvr>
                                      <p:to>
                                        <p:strVal val="true"/>
                                      </p:to>
                                    </p:set>
                                  </p:childTnLst>
                                </p:cTn>
                              </p:par>
                            </p:childTnLst>
                          </p:cTn>
                        </p:par>
                      </p:childTnLst>
                    </p:cTn>
                  </p:par>
                  <p:par>
                    <p:cTn id="644" fill="hold">
                      <p:stCondLst>
                        <p:cond delay="indefinite"/>
                      </p:stCondLst>
                      <p:childTnLst>
                        <p:par>
                          <p:cTn id="645" fill="hold">
                            <p:stCondLst>
                              <p:cond delay="0"/>
                            </p:stCondLst>
                            <p:childTnLst>
                              <p:par>
                                <p:cTn id="646" presetID="1" presetClass="emph" presetSubtype="2" fill="hold" nodeType="clickEffect">
                                  <p:stCondLst>
                                    <p:cond delay="0"/>
                                  </p:stCondLst>
                                  <p:childTnLst>
                                    <p:animClr clrSpc="rgb" dir="cw">
                                      <p:cBhvr>
                                        <p:cTn id="647" dur="500" fill="hold"/>
                                        <p:tgtEl>
                                          <p:spTgt spid="82"/>
                                        </p:tgtEl>
                                        <p:attrNameLst>
                                          <p:attrName>fillcolor</p:attrName>
                                        </p:attrNameLst>
                                      </p:cBhvr>
                                      <p:to>
                                        <a:srgbClr val="FF0000"/>
                                      </p:to>
                                    </p:animClr>
                                    <p:set>
                                      <p:cBhvr>
                                        <p:cTn id="648" dur="500" fill="hold"/>
                                        <p:tgtEl>
                                          <p:spTgt spid="82"/>
                                        </p:tgtEl>
                                        <p:attrNameLst>
                                          <p:attrName>fill.type</p:attrName>
                                        </p:attrNameLst>
                                      </p:cBhvr>
                                      <p:to>
                                        <p:strVal val="solid"/>
                                      </p:to>
                                    </p:set>
                                    <p:set>
                                      <p:cBhvr>
                                        <p:cTn id="649" dur="500" fill="hold"/>
                                        <p:tgtEl>
                                          <p:spTgt spid="82"/>
                                        </p:tgtEl>
                                        <p:attrNameLst>
                                          <p:attrName>fill.on</p:attrName>
                                        </p:attrNameLst>
                                      </p:cBhvr>
                                      <p:to>
                                        <p:strVal val="true"/>
                                      </p:to>
                                    </p:set>
                                  </p:childTnLst>
                                </p:cTn>
                              </p:par>
                            </p:childTnLst>
                          </p:cTn>
                        </p:par>
                      </p:childTnLst>
                    </p:cTn>
                  </p:par>
                  <p:par>
                    <p:cTn id="650" fill="hold">
                      <p:stCondLst>
                        <p:cond delay="indefinite"/>
                      </p:stCondLst>
                      <p:childTnLst>
                        <p:par>
                          <p:cTn id="651" fill="hold">
                            <p:stCondLst>
                              <p:cond delay="0"/>
                            </p:stCondLst>
                            <p:childTnLst>
                              <p:par>
                                <p:cTn id="652" presetID="1" presetClass="emph" presetSubtype="2" fill="hold" nodeType="clickEffect">
                                  <p:stCondLst>
                                    <p:cond delay="0"/>
                                  </p:stCondLst>
                                  <p:childTnLst>
                                    <p:animClr clrSpc="rgb" dir="cw">
                                      <p:cBhvr>
                                        <p:cTn id="653" dur="500" fill="hold"/>
                                        <p:tgtEl>
                                          <p:spTgt spid="82"/>
                                        </p:tgtEl>
                                        <p:attrNameLst>
                                          <p:attrName>fillcolor</p:attrName>
                                        </p:attrNameLst>
                                      </p:cBhvr>
                                      <p:to>
                                        <a:srgbClr val="FFFF00"/>
                                      </p:to>
                                    </p:animClr>
                                    <p:set>
                                      <p:cBhvr>
                                        <p:cTn id="654" dur="500" fill="hold"/>
                                        <p:tgtEl>
                                          <p:spTgt spid="82"/>
                                        </p:tgtEl>
                                        <p:attrNameLst>
                                          <p:attrName>fill.type</p:attrName>
                                        </p:attrNameLst>
                                      </p:cBhvr>
                                      <p:to>
                                        <p:strVal val="solid"/>
                                      </p:to>
                                    </p:set>
                                    <p:set>
                                      <p:cBhvr>
                                        <p:cTn id="655" dur="500" fill="hold"/>
                                        <p:tgtEl>
                                          <p:spTgt spid="82"/>
                                        </p:tgtEl>
                                        <p:attrNameLst>
                                          <p:attrName>fill.on</p:attrName>
                                        </p:attrNameLst>
                                      </p:cBhvr>
                                      <p:to>
                                        <p:strVal val="true"/>
                                      </p:to>
                                    </p:set>
                                  </p:childTnLst>
                                </p:cTn>
                              </p:par>
                            </p:childTnLst>
                          </p:cTn>
                        </p:par>
                      </p:childTnLst>
                    </p:cTn>
                  </p:par>
                </p:childTnLst>
              </p:cTn>
              <p:nextCondLst>
                <p:cond evt="onClick" delay="0">
                  <p:tgtEl>
                    <p:spTgt spid="82"/>
                  </p:tgtEl>
                </p:cond>
              </p:nextCondLst>
            </p:seq>
            <p:seq concurrent="1" nextAc="seek">
              <p:cTn id="656" restart="whenNotActive" fill="hold" evtFilter="cancelBubble" nodeType="interactiveSeq">
                <p:stCondLst>
                  <p:cond evt="onClick" delay="0">
                    <p:tgtEl>
                      <p:spTgt spid="83"/>
                    </p:tgtEl>
                  </p:cond>
                </p:stCondLst>
                <p:endSync evt="end" delay="0">
                  <p:rtn val="all"/>
                </p:endSync>
                <p:childTnLst>
                  <p:par>
                    <p:cTn id="657" fill="hold">
                      <p:stCondLst>
                        <p:cond delay="0"/>
                      </p:stCondLst>
                      <p:childTnLst>
                        <p:par>
                          <p:cTn id="658" fill="hold">
                            <p:stCondLst>
                              <p:cond delay="0"/>
                            </p:stCondLst>
                            <p:childTnLst>
                              <p:par>
                                <p:cTn id="659" presetID="1" presetClass="emph" presetSubtype="2" fill="hold" nodeType="clickEffect">
                                  <p:stCondLst>
                                    <p:cond delay="0"/>
                                  </p:stCondLst>
                                  <p:childTnLst>
                                    <p:animClr clrSpc="rgb" dir="cw">
                                      <p:cBhvr>
                                        <p:cTn id="660" dur="500" fill="hold"/>
                                        <p:tgtEl>
                                          <p:spTgt spid="83"/>
                                        </p:tgtEl>
                                        <p:attrNameLst>
                                          <p:attrName>fillcolor</p:attrName>
                                        </p:attrNameLst>
                                      </p:cBhvr>
                                      <p:to>
                                        <a:srgbClr val="00FF00"/>
                                      </p:to>
                                    </p:animClr>
                                    <p:set>
                                      <p:cBhvr>
                                        <p:cTn id="661" dur="500" fill="hold"/>
                                        <p:tgtEl>
                                          <p:spTgt spid="83"/>
                                        </p:tgtEl>
                                        <p:attrNameLst>
                                          <p:attrName>fill.type</p:attrName>
                                        </p:attrNameLst>
                                      </p:cBhvr>
                                      <p:to>
                                        <p:strVal val="solid"/>
                                      </p:to>
                                    </p:set>
                                    <p:set>
                                      <p:cBhvr>
                                        <p:cTn id="662" dur="500" fill="hold"/>
                                        <p:tgtEl>
                                          <p:spTgt spid="83"/>
                                        </p:tgtEl>
                                        <p:attrNameLst>
                                          <p:attrName>fill.on</p:attrName>
                                        </p:attrNameLst>
                                      </p:cBhvr>
                                      <p:to>
                                        <p:strVal val="true"/>
                                      </p:to>
                                    </p:set>
                                  </p:childTnLst>
                                </p:cTn>
                              </p:par>
                            </p:childTnLst>
                          </p:cTn>
                        </p:par>
                      </p:childTnLst>
                    </p:cTn>
                  </p:par>
                  <p:par>
                    <p:cTn id="663" fill="hold">
                      <p:stCondLst>
                        <p:cond delay="indefinite"/>
                      </p:stCondLst>
                      <p:childTnLst>
                        <p:par>
                          <p:cTn id="664" fill="hold">
                            <p:stCondLst>
                              <p:cond delay="0"/>
                            </p:stCondLst>
                            <p:childTnLst>
                              <p:par>
                                <p:cTn id="665" presetID="1" presetClass="emph" presetSubtype="2" fill="hold" nodeType="clickEffect">
                                  <p:stCondLst>
                                    <p:cond delay="0"/>
                                  </p:stCondLst>
                                  <p:childTnLst>
                                    <p:animClr clrSpc="rgb" dir="cw">
                                      <p:cBhvr>
                                        <p:cTn id="666" dur="500" fill="hold"/>
                                        <p:tgtEl>
                                          <p:spTgt spid="83"/>
                                        </p:tgtEl>
                                        <p:attrNameLst>
                                          <p:attrName>fillcolor</p:attrName>
                                        </p:attrNameLst>
                                      </p:cBhvr>
                                      <p:to>
                                        <a:srgbClr val="FF0000"/>
                                      </p:to>
                                    </p:animClr>
                                    <p:set>
                                      <p:cBhvr>
                                        <p:cTn id="667" dur="500" fill="hold"/>
                                        <p:tgtEl>
                                          <p:spTgt spid="83"/>
                                        </p:tgtEl>
                                        <p:attrNameLst>
                                          <p:attrName>fill.type</p:attrName>
                                        </p:attrNameLst>
                                      </p:cBhvr>
                                      <p:to>
                                        <p:strVal val="solid"/>
                                      </p:to>
                                    </p:set>
                                    <p:set>
                                      <p:cBhvr>
                                        <p:cTn id="668" dur="500" fill="hold"/>
                                        <p:tgtEl>
                                          <p:spTgt spid="83"/>
                                        </p:tgtEl>
                                        <p:attrNameLst>
                                          <p:attrName>fill.on</p:attrName>
                                        </p:attrNameLst>
                                      </p:cBhvr>
                                      <p:to>
                                        <p:strVal val="true"/>
                                      </p:to>
                                    </p:set>
                                  </p:childTnLst>
                                </p:cTn>
                              </p:par>
                            </p:childTnLst>
                          </p:cTn>
                        </p:par>
                      </p:childTnLst>
                    </p:cTn>
                  </p:par>
                  <p:par>
                    <p:cTn id="669" fill="hold">
                      <p:stCondLst>
                        <p:cond delay="indefinite"/>
                      </p:stCondLst>
                      <p:childTnLst>
                        <p:par>
                          <p:cTn id="670" fill="hold">
                            <p:stCondLst>
                              <p:cond delay="0"/>
                            </p:stCondLst>
                            <p:childTnLst>
                              <p:par>
                                <p:cTn id="671" presetID="1" presetClass="emph" presetSubtype="2" fill="hold" nodeType="clickEffect">
                                  <p:stCondLst>
                                    <p:cond delay="0"/>
                                  </p:stCondLst>
                                  <p:childTnLst>
                                    <p:animClr clrSpc="rgb" dir="cw">
                                      <p:cBhvr>
                                        <p:cTn id="672" dur="500" fill="hold"/>
                                        <p:tgtEl>
                                          <p:spTgt spid="83"/>
                                        </p:tgtEl>
                                        <p:attrNameLst>
                                          <p:attrName>fillcolor</p:attrName>
                                        </p:attrNameLst>
                                      </p:cBhvr>
                                      <p:to>
                                        <a:srgbClr val="FFFF00"/>
                                      </p:to>
                                    </p:animClr>
                                    <p:set>
                                      <p:cBhvr>
                                        <p:cTn id="673" dur="500" fill="hold"/>
                                        <p:tgtEl>
                                          <p:spTgt spid="83"/>
                                        </p:tgtEl>
                                        <p:attrNameLst>
                                          <p:attrName>fill.type</p:attrName>
                                        </p:attrNameLst>
                                      </p:cBhvr>
                                      <p:to>
                                        <p:strVal val="solid"/>
                                      </p:to>
                                    </p:set>
                                    <p:set>
                                      <p:cBhvr>
                                        <p:cTn id="674" dur="500" fill="hold"/>
                                        <p:tgtEl>
                                          <p:spTgt spid="83"/>
                                        </p:tgtEl>
                                        <p:attrNameLst>
                                          <p:attrName>fill.on</p:attrName>
                                        </p:attrNameLst>
                                      </p:cBhvr>
                                      <p:to>
                                        <p:strVal val="true"/>
                                      </p:to>
                                    </p:set>
                                  </p:childTnLst>
                                </p:cTn>
                              </p:par>
                            </p:childTnLst>
                          </p:cTn>
                        </p:par>
                      </p:childTnLst>
                    </p:cTn>
                  </p:par>
                </p:childTnLst>
              </p:cTn>
              <p:nextCondLst>
                <p:cond evt="onClick" delay="0">
                  <p:tgtEl>
                    <p:spTgt spid="83"/>
                  </p:tgtEl>
                </p:cond>
              </p:nextCondLst>
            </p:seq>
            <p:seq concurrent="1" nextAc="seek">
              <p:cTn id="675" restart="whenNotActive" fill="hold" evtFilter="cancelBubble" nodeType="interactiveSeq">
                <p:stCondLst>
                  <p:cond evt="onClick" delay="0">
                    <p:tgtEl>
                      <p:spTgt spid="84"/>
                    </p:tgtEl>
                  </p:cond>
                </p:stCondLst>
                <p:endSync evt="end" delay="0">
                  <p:rtn val="all"/>
                </p:endSync>
                <p:childTnLst>
                  <p:par>
                    <p:cTn id="676" fill="hold">
                      <p:stCondLst>
                        <p:cond delay="0"/>
                      </p:stCondLst>
                      <p:childTnLst>
                        <p:par>
                          <p:cTn id="677" fill="hold">
                            <p:stCondLst>
                              <p:cond delay="0"/>
                            </p:stCondLst>
                            <p:childTnLst>
                              <p:par>
                                <p:cTn id="678" presetID="1" presetClass="emph" presetSubtype="2" fill="hold" nodeType="clickEffect">
                                  <p:stCondLst>
                                    <p:cond delay="0"/>
                                  </p:stCondLst>
                                  <p:childTnLst>
                                    <p:animClr clrSpc="rgb" dir="cw">
                                      <p:cBhvr>
                                        <p:cTn id="679" dur="500" fill="hold"/>
                                        <p:tgtEl>
                                          <p:spTgt spid="84"/>
                                        </p:tgtEl>
                                        <p:attrNameLst>
                                          <p:attrName>fillcolor</p:attrName>
                                        </p:attrNameLst>
                                      </p:cBhvr>
                                      <p:to>
                                        <a:srgbClr val="00FF00"/>
                                      </p:to>
                                    </p:animClr>
                                    <p:set>
                                      <p:cBhvr>
                                        <p:cTn id="680" dur="500" fill="hold"/>
                                        <p:tgtEl>
                                          <p:spTgt spid="84"/>
                                        </p:tgtEl>
                                        <p:attrNameLst>
                                          <p:attrName>fill.type</p:attrName>
                                        </p:attrNameLst>
                                      </p:cBhvr>
                                      <p:to>
                                        <p:strVal val="solid"/>
                                      </p:to>
                                    </p:set>
                                    <p:set>
                                      <p:cBhvr>
                                        <p:cTn id="681" dur="500" fill="hold"/>
                                        <p:tgtEl>
                                          <p:spTgt spid="84"/>
                                        </p:tgtEl>
                                        <p:attrNameLst>
                                          <p:attrName>fill.on</p:attrName>
                                        </p:attrNameLst>
                                      </p:cBhvr>
                                      <p:to>
                                        <p:strVal val="true"/>
                                      </p:to>
                                    </p:set>
                                  </p:childTnLst>
                                </p:cTn>
                              </p:par>
                            </p:childTnLst>
                          </p:cTn>
                        </p:par>
                      </p:childTnLst>
                    </p:cTn>
                  </p:par>
                  <p:par>
                    <p:cTn id="682" fill="hold">
                      <p:stCondLst>
                        <p:cond delay="indefinite"/>
                      </p:stCondLst>
                      <p:childTnLst>
                        <p:par>
                          <p:cTn id="683" fill="hold">
                            <p:stCondLst>
                              <p:cond delay="0"/>
                            </p:stCondLst>
                            <p:childTnLst>
                              <p:par>
                                <p:cTn id="684" presetID="1" presetClass="emph" presetSubtype="2" fill="hold" nodeType="clickEffect">
                                  <p:stCondLst>
                                    <p:cond delay="0"/>
                                  </p:stCondLst>
                                  <p:childTnLst>
                                    <p:animClr clrSpc="rgb" dir="cw">
                                      <p:cBhvr>
                                        <p:cTn id="685" dur="500" fill="hold"/>
                                        <p:tgtEl>
                                          <p:spTgt spid="84"/>
                                        </p:tgtEl>
                                        <p:attrNameLst>
                                          <p:attrName>fillcolor</p:attrName>
                                        </p:attrNameLst>
                                      </p:cBhvr>
                                      <p:to>
                                        <a:srgbClr val="FF0000"/>
                                      </p:to>
                                    </p:animClr>
                                    <p:set>
                                      <p:cBhvr>
                                        <p:cTn id="686" dur="500" fill="hold"/>
                                        <p:tgtEl>
                                          <p:spTgt spid="84"/>
                                        </p:tgtEl>
                                        <p:attrNameLst>
                                          <p:attrName>fill.type</p:attrName>
                                        </p:attrNameLst>
                                      </p:cBhvr>
                                      <p:to>
                                        <p:strVal val="solid"/>
                                      </p:to>
                                    </p:set>
                                    <p:set>
                                      <p:cBhvr>
                                        <p:cTn id="687" dur="500" fill="hold"/>
                                        <p:tgtEl>
                                          <p:spTgt spid="84"/>
                                        </p:tgtEl>
                                        <p:attrNameLst>
                                          <p:attrName>fill.on</p:attrName>
                                        </p:attrNameLst>
                                      </p:cBhvr>
                                      <p:to>
                                        <p:strVal val="true"/>
                                      </p:to>
                                    </p:set>
                                  </p:childTnLst>
                                </p:cTn>
                              </p:par>
                            </p:childTnLst>
                          </p:cTn>
                        </p:par>
                      </p:childTnLst>
                    </p:cTn>
                  </p:par>
                  <p:par>
                    <p:cTn id="688" fill="hold">
                      <p:stCondLst>
                        <p:cond delay="indefinite"/>
                      </p:stCondLst>
                      <p:childTnLst>
                        <p:par>
                          <p:cTn id="689" fill="hold">
                            <p:stCondLst>
                              <p:cond delay="0"/>
                            </p:stCondLst>
                            <p:childTnLst>
                              <p:par>
                                <p:cTn id="690" presetID="1" presetClass="emph" presetSubtype="2" fill="hold" nodeType="clickEffect">
                                  <p:stCondLst>
                                    <p:cond delay="0"/>
                                  </p:stCondLst>
                                  <p:childTnLst>
                                    <p:animClr clrSpc="rgb" dir="cw">
                                      <p:cBhvr>
                                        <p:cTn id="691" dur="500" fill="hold"/>
                                        <p:tgtEl>
                                          <p:spTgt spid="84"/>
                                        </p:tgtEl>
                                        <p:attrNameLst>
                                          <p:attrName>fillcolor</p:attrName>
                                        </p:attrNameLst>
                                      </p:cBhvr>
                                      <p:to>
                                        <a:srgbClr val="FFFF00"/>
                                      </p:to>
                                    </p:animClr>
                                    <p:set>
                                      <p:cBhvr>
                                        <p:cTn id="692" dur="500" fill="hold"/>
                                        <p:tgtEl>
                                          <p:spTgt spid="84"/>
                                        </p:tgtEl>
                                        <p:attrNameLst>
                                          <p:attrName>fill.type</p:attrName>
                                        </p:attrNameLst>
                                      </p:cBhvr>
                                      <p:to>
                                        <p:strVal val="solid"/>
                                      </p:to>
                                    </p:set>
                                    <p:set>
                                      <p:cBhvr>
                                        <p:cTn id="693" dur="500" fill="hold"/>
                                        <p:tgtEl>
                                          <p:spTgt spid="84"/>
                                        </p:tgtEl>
                                        <p:attrNameLst>
                                          <p:attrName>fill.on</p:attrName>
                                        </p:attrNameLst>
                                      </p:cBhvr>
                                      <p:to>
                                        <p:strVal val="true"/>
                                      </p:to>
                                    </p:set>
                                  </p:childTnLst>
                                </p:cTn>
                              </p:par>
                            </p:childTnLst>
                          </p:cTn>
                        </p:par>
                      </p:childTnLst>
                    </p:cTn>
                  </p:par>
                </p:childTnLst>
              </p:cTn>
              <p:nextCondLst>
                <p:cond evt="onClick" delay="0">
                  <p:tgtEl>
                    <p:spTgt spid="84"/>
                  </p:tgtEl>
                </p:cond>
              </p:nextCondLst>
            </p:seq>
            <p:seq concurrent="1" nextAc="seek">
              <p:cTn id="694" restart="whenNotActive" fill="hold" evtFilter="cancelBubble" nodeType="interactiveSeq">
                <p:stCondLst>
                  <p:cond evt="onClick" delay="0">
                    <p:tgtEl>
                      <p:spTgt spid="85"/>
                    </p:tgtEl>
                  </p:cond>
                </p:stCondLst>
                <p:endSync evt="end" delay="0">
                  <p:rtn val="all"/>
                </p:endSync>
                <p:childTnLst>
                  <p:par>
                    <p:cTn id="695" fill="hold">
                      <p:stCondLst>
                        <p:cond delay="0"/>
                      </p:stCondLst>
                      <p:childTnLst>
                        <p:par>
                          <p:cTn id="696" fill="hold">
                            <p:stCondLst>
                              <p:cond delay="0"/>
                            </p:stCondLst>
                            <p:childTnLst>
                              <p:par>
                                <p:cTn id="697" presetID="1" presetClass="emph" presetSubtype="2" fill="hold" nodeType="clickEffect">
                                  <p:stCondLst>
                                    <p:cond delay="0"/>
                                  </p:stCondLst>
                                  <p:childTnLst>
                                    <p:animClr clrSpc="rgb" dir="cw">
                                      <p:cBhvr>
                                        <p:cTn id="698" dur="500" fill="hold"/>
                                        <p:tgtEl>
                                          <p:spTgt spid="85"/>
                                        </p:tgtEl>
                                        <p:attrNameLst>
                                          <p:attrName>fillcolor</p:attrName>
                                        </p:attrNameLst>
                                      </p:cBhvr>
                                      <p:to>
                                        <a:srgbClr val="00FF00"/>
                                      </p:to>
                                    </p:animClr>
                                    <p:set>
                                      <p:cBhvr>
                                        <p:cTn id="699" dur="500" fill="hold"/>
                                        <p:tgtEl>
                                          <p:spTgt spid="85"/>
                                        </p:tgtEl>
                                        <p:attrNameLst>
                                          <p:attrName>fill.type</p:attrName>
                                        </p:attrNameLst>
                                      </p:cBhvr>
                                      <p:to>
                                        <p:strVal val="solid"/>
                                      </p:to>
                                    </p:set>
                                    <p:set>
                                      <p:cBhvr>
                                        <p:cTn id="700" dur="500" fill="hold"/>
                                        <p:tgtEl>
                                          <p:spTgt spid="85"/>
                                        </p:tgtEl>
                                        <p:attrNameLst>
                                          <p:attrName>fill.on</p:attrName>
                                        </p:attrNameLst>
                                      </p:cBhvr>
                                      <p:to>
                                        <p:strVal val="true"/>
                                      </p:to>
                                    </p:set>
                                  </p:childTnLst>
                                </p:cTn>
                              </p:par>
                            </p:childTnLst>
                          </p:cTn>
                        </p:par>
                      </p:childTnLst>
                    </p:cTn>
                  </p:par>
                  <p:par>
                    <p:cTn id="701" fill="hold">
                      <p:stCondLst>
                        <p:cond delay="indefinite"/>
                      </p:stCondLst>
                      <p:childTnLst>
                        <p:par>
                          <p:cTn id="702" fill="hold">
                            <p:stCondLst>
                              <p:cond delay="0"/>
                            </p:stCondLst>
                            <p:childTnLst>
                              <p:par>
                                <p:cTn id="703" presetID="1" presetClass="emph" presetSubtype="2" fill="hold" nodeType="clickEffect">
                                  <p:stCondLst>
                                    <p:cond delay="0"/>
                                  </p:stCondLst>
                                  <p:childTnLst>
                                    <p:animClr clrSpc="rgb" dir="cw">
                                      <p:cBhvr>
                                        <p:cTn id="704" dur="500" fill="hold"/>
                                        <p:tgtEl>
                                          <p:spTgt spid="85"/>
                                        </p:tgtEl>
                                        <p:attrNameLst>
                                          <p:attrName>fillcolor</p:attrName>
                                        </p:attrNameLst>
                                      </p:cBhvr>
                                      <p:to>
                                        <a:srgbClr val="FF0000"/>
                                      </p:to>
                                    </p:animClr>
                                    <p:set>
                                      <p:cBhvr>
                                        <p:cTn id="705" dur="500" fill="hold"/>
                                        <p:tgtEl>
                                          <p:spTgt spid="85"/>
                                        </p:tgtEl>
                                        <p:attrNameLst>
                                          <p:attrName>fill.type</p:attrName>
                                        </p:attrNameLst>
                                      </p:cBhvr>
                                      <p:to>
                                        <p:strVal val="solid"/>
                                      </p:to>
                                    </p:set>
                                    <p:set>
                                      <p:cBhvr>
                                        <p:cTn id="706" dur="500" fill="hold"/>
                                        <p:tgtEl>
                                          <p:spTgt spid="85"/>
                                        </p:tgtEl>
                                        <p:attrNameLst>
                                          <p:attrName>fill.on</p:attrName>
                                        </p:attrNameLst>
                                      </p:cBhvr>
                                      <p:to>
                                        <p:strVal val="true"/>
                                      </p:to>
                                    </p:set>
                                  </p:childTnLst>
                                </p:cTn>
                              </p:par>
                            </p:childTnLst>
                          </p:cTn>
                        </p:par>
                      </p:childTnLst>
                    </p:cTn>
                  </p:par>
                  <p:par>
                    <p:cTn id="707" fill="hold">
                      <p:stCondLst>
                        <p:cond delay="indefinite"/>
                      </p:stCondLst>
                      <p:childTnLst>
                        <p:par>
                          <p:cTn id="708" fill="hold">
                            <p:stCondLst>
                              <p:cond delay="0"/>
                            </p:stCondLst>
                            <p:childTnLst>
                              <p:par>
                                <p:cTn id="709" presetID="1" presetClass="emph" presetSubtype="2" fill="hold" nodeType="clickEffect">
                                  <p:stCondLst>
                                    <p:cond delay="0"/>
                                  </p:stCondLst>
                                  <p:childTnLst>
                                    <p:animClr clrSpc="rgb" dir="cw">
                                      <p:cBhvr>
                                        <p:cTn id="710" dur="500" fill="hold"/>
                                        <p:tgtEl>
                                          <p:spTgt spid="85"/>
                                        </p:tgtEl>
                                        <p:attrNameLst>
                                          <p:attrName>fillcolor</p:attrName>
                                        </p:attrNameLst>
                                      </p:cBhvr>
                                      <p:to>
                                        <a:srgbClr val="FFFF00"/>
                                      </p:to>
                                    </p:animClr>
                                    <p:set>
                                      <p:cBhvr>
                                        <p:cTn id="711" dur="500" fill="hold"/>
                                        <p:tgtEl>
                                          <p:spTgt spid="85"/>
                                        </p:tgtEl>
                                        <p:attrNameLst>
                                          <p:attrName>fill.type</p:attrName>
                                        </p:attrNameLst>
                                      </p:cBhvr>
                                      <p:to>
                                        <p:strVal val="solid"/>
                                      </p:to>
                                    </p:set>
                                    <p:set>
                                      <p:cBhvr>
                                        <p:cTn id="712" dur="500" fill="hold"/>
                                        <p:tgtEl>
                                          <p:spTgt spid="85"/>
                                        </p:tgtEl>
                                        <p:attrNameLst>
                                          <p:attrName>fill.on</p:attrName>
                                        </p:attrNameLst>
                                      </p:cBhvr>
                                      <p:to>
                                        <p:strVal val="true"/>
                                      </p:to>
                                    </p:set>
                                  </p:childTnLst>
                                </p:cTn>
                              </p:par>
                            </p:childTnLst>
                          </p:cTn>
                        </p:par>
                      </p:childTnLst>
                    </p:cTn>
                  </p:par>
                </p:childTnLst>
              </p:cTn>
              <p:nextCondLst>
                <p:cond evt="onClick" delay="0">
                  <p:tgtEl>
                    <p:spTgt spid="85"/>
                  </p:tgtEl>
                </p:cond>
              </p:nextCondLst>
            </p:seq>
            <p:seq concurrent="1" nextAc="seek">
              <p:cTn id="713" restart="whenNotActive" fill="hold" evtFilter="cancelBubble" nodeType="interactiveSeq">
                <p:stCondLst>
                  <p:cond evt="onClick" delay="0">
                    <p:tgtEl>
                      <p:spTgt spid="86"/>
                    </p:tgtEl>
                  </p:cond>
                </p:stCondLst>
                <p:endSync evt="end" delay="0">
                  <p:rtn val="all"/>
                </p:endSync>
                <p:childTnLst>
                  <p:par>
                    <p:cTn id="714" fill="hold">
                      <p:stCondLst>
                        <p:cond delay="0"/>
                      </p:stCondLst>
                      <p:childTnLst>
                        <p:par>
                          <p:cTn id="715" fill="hold">
                            <p:stCondLst>
                              <p:cond delay="0"/>
                            </p:stCondLst>
                            <p:childTnLst>
                              <p:par>
                                <p:cTn id="716" presetID="1" presetClass="emph" presetSubtype="2" fill="hold" nodeType="clickEffect">
                                  <p:stCondLst>
                                    <p:cond delay="0"/>
                                  </p:stCondLst>
                                  <p:childTnLst>
                                    <p:animClr clrSpc="rgb" dir="cw">
                                      <p:cBhvr>
                                        <p:cTn id="717" dur="500" fill="hold"/>
                                        <p:tgtEl>
                                          <p:spTgt spid="86"/>
                                        </p:tgtEl>
                                        <p:attrNameLst>
                                          <p:attrName>fillcolor</p:attrName>
                                        </p:attrNameLst>
                                      </p:cBhvr>
                                      <p:to>
                                        <a:srgbClr val="00FF00"/>
                                      </p:to>
                                    </p:animClr>
                                    <p:set>
                                      <p:cBhvr>
                                        <p:cTn id="718" dur="500" fill="hold"/>
                                        <p:tgtEl>
                                          <p:spTgt spid="86"/>
                                        </p:tgtEl>
                                        <p:attrNameLst>
                                          <p:attrName>fill.type</p:attrName>
                                        </p:attrNameLst>
                                      </p:cBhvr>
                                      <p:to>
                                        <p:strVal val="solid"/>
                                      </p:to>
                                    </p:set>
                                    <p:set>
                                      <p:cBhvr>
                                        <p:cTn id="719" dur="500" fill="hold"/>
                                        <p:tgtEl>
                                          <p:spTgt spid="86"/>
                                        </p:tgtEl>
                                        <p:attrNameLst>
                                          <p:attrName>fill.on</p:attrName>
                                        </p:attrNameLst>
                                      </p:cBhvr>
                                      <p:to>
                                        <p:strVal val="true"/>
                                      </p:to>
                                    </p:set>
                                  </p:childTnLst>
                                </p:cTn>
                              </p:par>
                            </p:childTnLst>
                          </p:cTn>
                        </p:par>
                      </p:childTnLst>
                    </p:cTn>
                  </p:par>
                  <p:par>
                    <p:cTn id="720" fill="hold">
                      <p:stCondLst>
                        <p:cond delay="indefinite"/>
                      </p:stCondLst>
                      <p:childTnLst>
                        <p:par>
                          <p:cTn id="721" fill="hold">
                            <p:stCondLst>
                              <p:cond delay="0"/>
                            </p:stCondLst>
                            <p:childTnLst>
                              <p:par>
                                <p:cTn id="722" presetID="1" presetClass="emph" presetSubtype="2" fill="hold" nodeType="clickEffect">
                                  <p:stCondLst>
                                    <p:cond delay="0"/>
                                  </p:stCondLst>
                                  <p:childTnLst>
                                    <p:animClr clrSpc="rgb" dir="cw">
                                      <p:cBhvr>
                                        <p:cTn id="723" dur="500" fill="hold"/>
                                        <p:tgtEl>
                                          <p:spTgt spid="86"/>
                                        </p:tgtEl>
                                        <p:attrNameLst>
                                          <p:attrName>fillcolor</p:attrName>
                                        </p:attrNameLst>
                                      </p:cBhvr>
                                      <p:to>
                                        <a:srgbClr val="FF0000"/>
                                      </p:to>
                                    </p:animClr>
                                    <p:set>
                                      <p:cBhvr>
                                        <p:cTn id="724" dur="500" fill="hold"/>
                                        <p:tgtEl>
                                          <p:spTgt spid="86"/>
                                        </p:tgtEl>
                                        <p:attrNameLst>
                                          <p:attrName>fill.type</p:attrName>
                                        </p:attrNameLst>
                                      </p:cBhvr>
                                      <p:to>
                                        <p:strVal val="solid"/>
                                      </p:to>
                                    </p:set>
                                    <p:set>
                                      <p:cBhvr>
                                        <p:cTn id="725" dur="500" fill="hold"/>
                                        <p:tgtEl>
                                          <p:spTgt spid="86"/>
                                        </p:tgtEl>
                                        <p:attrNameLst>
                                          <p:attrName>fill.on</p:attrName>
                                        </p:attrNameLst>
                                      </p:cBhvr>
                                      <p:to>
                                        <p:strVal val="true"/>
                                      </p:to>
                                    </p:set>
                                  </p:childTnLst>
                                </p:cTn>
                              </p:par>
                            </p:childTnLst>
                          </p:cTn>
                        </p:par>
                      </p:childTnLst>
                    </p:cTn>
                  </p:par>
                  <p:par>
                    <p:cTn id="726" fill="hold">
                      <p:stCondLst>
                        <p:cond delay="indefinite"/>
                      </p:stCondLst>
                      <p:childTnLst>
                        <p:par>
                          <p:cTn id="727" fill="hold">
                            <p:stCondLst>
                              <p:cond delay="0"/>
                            </p:stCondLst>
                            <p:childTnLst>
                              <p:par>
                                <p:cTn id="728" presetID="1" presetClass="emph" presetSubtype="2" fill="hold" nodeType="clickEffect">
                                  <p:stCondLst>
                                    <p:cond delay="0"/>
                                  </p:stCondLst>
                                  <p:childTnLst>
                                    <p:animClr clrSpc="rgb" dir="cw">
                                      <p:cBhvr>
                                        <p:cTn id="729" dur="500" fill="hold"/>
                                        <p:tgtEl>
                                          <p:spTgt spid="86"/>
                                        </p:tgtEl>
                                        <p:attrNameLst>
                                          <p:attrName>fillcolor</p:attrName>
                                        </p:attrNameLst>
                                      </p:cBhvr>
                                      <p:to>
                                        <a:srgbClr val="FFFF00"/>
                                      </p:to>
                                    </p:animClr>
                                    <p:set>
                                      <p:cBhvr>
                                        <p:cTn id="730" dur="500" fill="hold"/>
                                        <p:tgtEl>
                                          <p:spTgt spid="86"/>
                                        </p:tgtEl>
                                        <p:attrNameLst>
                                          <p:attrName>fill.type</p:attrName>
                                        </p:attrNameLst>
                                      </p:cBhvr>
                                      <p:to>
                                        <p:strVal val="solid"/>
                                      </p:to>
                                    </p:set>
                                    <p:set>
                                      <p:cBhvr>
                                        <p:cTn id="731" dur="500" fill="hold"/>
                                        <p:tgtEl>
                                          <p:spTgt spid="86"/>
                                        </p:tgtEl>
                                        <p:attrNameLst>
                                          <p:attrName>fill.on</p:attrName>
                                        </p:attrNameLst>
                                      </p:cBhvr>
                                      <p:to>
                                        <p:strVal val="true"/>
                                      </p:to>
                                    </p:set>
                                  </p:childTnLst>
                                </p:cTn>
                              </p:par>
                            </p:childTnLst>
                          </p:cTn>
                        </p:par>
                      </p:childTnLst>
                    </p:cTn>
                  </p:par>
                </p:childTnLst>
              </p:cTn>
              <p:nextCondLst>
                <p:cond evt="onClick" delay="0">
                  <p:tgtEl>
                    <p:spTgt spid="86"/>
                  </p:tgtEl>
                </p:cond>
              </p:nextCondLst>
            </p:seq>
            <p:seq concurrent="1" nextAc="seek">
              <p:cTn id="732" restart="whenNotActive" fill="hold" evtFilter="cancelBubble" nodeType="interactiveSeq">
                <p:stCondLst>
                  <p:cond evt="onClick" delay="0">
                    <p:tgtEl>
                      <p:spTgt spid="87"/>
                    </p:tgtEl>
                  </p:cond>
                </p:stCondLst>
                <p:endSync evt="end" delay="0">
                  <p:rtn val="all"/>
                </p:endSync>
                <p:childTnLst>
                  <p:par>
                    <p:cTn id="733" fill="hold">
                      <p:stCondLst>
                        <p:cond delay="0"/>
                      </p:stCondLst>
                      <p:childTnLst>
                        <p:par>
                          <p:cTn id="734" fill="hold">
                            <p:stCondLst>
                              <p:cond delay="0"/>
                            </p:stCondLst>
                            <p:childTnLst>
                              <p:par>
                                <p:cTn id="735" presetID="1" presetClass="emph" presetSubtype="2" fill="hold" nodeType="clickEffect">
                                  <p:stCondLst>
                                    <p:cond delay="0"/>
                                  </p:stCondLst>
                                  <p:childTnLst>
                                    <p:animClr clrSpc="rgb" dir="cw">
                                      <p:cBhvr>
                                        <p:cTn id="736" dur="500" fill="hold"/>
                                        <p:tgtEl>
                                          <p:spTgt spid="87"/>
                                        </p:tgtEl>
                                        <p:attrNameLst>
                                          <p:attrName>fillcolor</p:attrName>
                                        </p:attrNameLst>
                                      </p:cBhvr>
                                      <p:to>
                                        <a:srgbClr val="00FF00"/>
                                      </p:to>
                                    </p:animClr>
                                    <p:set>
                                      <p:cBhvr>
                                        <p:cTn id="737" dur="500" fill="hold"/>
                                        <p:tgtEl>
                                          <p:spTgt spid="87"/>
                                        </p:tgtEl>
                                        <p:attrNameLst>
                                          <p:attrName>fill.type</p:attrName>
                                        </p:attrNameLst>
                                      </p:cBhvr>
                                      <p:to>
                                        <p:strVal val="solid"/>
                                      </p:to>
                                    </p:set>
                                    <p:set>
                                      <p:cBhvr>
                                        <p:cTn id="738" dur="500" fill="hold"/>
                                        <p:tgtEl>
                                          <p:spTgt spid="87"/>
                                        </p:tgtEl>
                                        <p:attrNameLst>
                                          <p:attrName>fill.on</p:attrName>
                                        </p:attrNameLst>
                                      </p:cBhvr>
                                      <p:to>
                                        <p:strVal val="true"/>
                                      </p:to>
                                    </p:set>
                                  </p:childTnLst>
                                </p:cTn>
                              </p:par>
                            </p:childTnLst>
                          </p:cTn>
                        </p:par>
                      </p:childTnLst>
                    </p:cTn>
                  </p:par>
                  <p:par>
                    <p:cTn id="739" fill="hold">
                      <p:stCondLst>
                        <p:cond delay="indefinite"/>
                      </p:stCondLst>
                      <p:childTnLst>
                        <p:par>
                          <p:cTn id="740" fill="hold">
                            <p:stCondLst>
                              <p:cond delay="0"/>
                            </p:stCondLst>
                            <p:childTnLst>
                              <p:par>
                                <p:cTn id="741" presetID="1" presetClass="emph" presetSubtype="2" fill="hold" nodeType="clickEffect">
                                  <p:stCondLst>
                                    <p:cond delay="0"/>
                                  </p:stCondLst>
                                  <p:childTnLst>
                                    <p:animClr clrSpc="rgb" dir="cw">
                                      <p:cBhvr>
                                        <p:cTn id="742" dur="500" fill="hold"/>
                                        <p:tgtEl>
                                          <p:spTgt spid="87"/>
                                        </p:tgtEl>
                                        <p:attrNameLst>
                                          <p:attrName>fillcolor</p:attrName>
                                        </p:attrNameLst>
                                      </p:cBhvr>
                                      <p:to>
                                        <a:srgbClr val="FF0000"/>
                                      </p:to>
                                    </p:animClr>
                                    <p:set>
                                      <p:cBhvr>
                                        <p:cTn id="743" dur="500" fill="hold"/>
                                        <p:tgtEl>
                                          <p:spTgt spid="87"/>
                                        </p:tgtEl>
                                        <p:attrNameLst>
                                          <p:attrName>fill.type</p:attrName>
                                        </p:attrNameLst>
                                      </p:cBhvr>
                                      <p:to>
                                        <p:strVal val="solid"/>
                                      </p:to>
                                    </p:set>
                                    <p:set>
                                      <p:cBhvr>
                                        <p:cTn id="744" dur="500" fill="hold"/>
                                        <p:tgtEl>
                                          <p:spTgt spid="87"/>
                                        </p:tgtEl>
                                        <p:attrNameLst>
                                          <p:attrName>fill.on</p:attrName>
                                        </p:attrNameLst>
                                      </p:cBhvr>
                                      <p:to>
                                        <p:strVal val="true"/>
                                      </p:to>
                                    </p:set>
                                  </p:childTnLst>
                                </p:cTn>
                              </p:par>
                            </p:childTnLst>
                          </p:cTn>
                        </p:par>
                      </p:childTnLst>
                    </p:cTn>
                  </p:par>
                  <p:par>
                    <p:cTn id="745" fill="hold">
                      <p:stCondLst>
                        <p:cond delay="indefinite"/>
                      </p:stCondLst>
                      <p:childTnLst>
                        <p:par>
                          <p:cTn id="746" fill="hold">
                            <p:stCondLst>
                              <p:cond delay="0"/>
                            </p:stCondLst>
                            <p:childTnLst>
                              <p:par>
                                <p:cTn id="747" presetID="1" presetClass="emph" presetSubtype="2" fill="hold" nodeType="clickEffect">
                                  <p:stCondLst>
                                    <p:cond delay="0"/>
                                  </p:stCondLst>
                                  <p:childTnLst>
                                    <p:animClr clrSpc="rgb" dir="cw">
                                      <p:cBhvr>
                                        <p:cTn id="748" dur="500" fill="hold"/>
                                        <p:tgtEl>
                                          <p:spTgt spid="87"/>
                                        </p:tgtEl>
                                        <p:attrNameLst>
                                          <p:attrName>fillcolor</p:attrName>
                                        </p:attrNameLst>
                                      </p:cBhvr>
                                      <p:to>
                                        <a:srgbClr val="FFFF00"/>
                                      </p:to>
                                    </p:animClr>
                                    <p:set>
                                      <p:cBhvr>
                                        <p:cTn id="749" dur="500" fill="hold"/>
                                        <p:tgtEl>
                                          <p:spTgt spid="87"/>
                                        </p:tgtEl>
                                        <p:attrNameLst>
                                          <p:attrName>fill.type</p:attrName>
                                        </p:attrNameLst>
                                      </p:cBhvr>
                                      <p:to>
                                        <p:strVal val="solid"/>
                                      </p:to>
                                    </p:set>
                                    <p:set>
                                      <p:cBhvr>
                                        <p:cTn id="750" dur="500" fill="hold"/>
                                        <p:tgtEl>
                                          <p:spTgt spid="87"/>
                                        </p:tgtEl>
                                        <p:attrNameLst>
                                          <p:attrName>fill.on</p:attrName>
                                        </p:attrNameLst>
                                      </p:cBhvr>
                                      <p:to>
                                        <p:strVal val="true"/>
                                      </p:to>
                                    </p:set>
                                  </p:childTnLst>
                                </p:cTn>
                              </p:par>
                            </p:childTnLst>
                          </p:cTn>
                        </p:par>
                      </p:childTnLst>
                    </p:cTn>
                  </p:par>
                </p:childTnLst>
              </p:cTn>
              <p:nextCondLst>
                <p:cond evt="onClick" delay="0">
                  <p:tgtEl>
                    <p:spTgt spid="87"/>
                  </p:tgtEl>
                </p:cond>
              </p:nextCondLst>
            </p:seq>
            <p:seq concurrent="1" nextAc="seek">
              <p:cTn id="751" restart="whenNotActive" fill="hold" evtFilter="cancelBubble" nodeType="interactiveSeq">
                <p:stCondLst>
                  <p:cond evt="onClick" delay="0">
                    <p:tgtEl>
                      <p:spTgt spid="34"/>
                    </p:tgtEl>
                  </p:cond>
                </p:stCondLst>
                <p:endSync evt="end" delay="0">
                  <p:rtn val="all"/>
                </p:endSync>
                <p:childTnLst>
                  <p:par>
                    <p:cTn id="752" fill="hold">
                      <p:stCondLst>
                        <p:cond delay="0"/>
                      </p:stCondLst>
                      <p:childTnLst>
                        <p:par>
                          <p:cTn id="753" fill="hold">
                            <p:stCondLst>
                              <p:cond delay="0"/>
                            </p:stCondLst>
                            <p:childTnLst>
                              <p:par>
                                <p:cTn id="754" presetID="1" presetClass="emph" presetSubtype="2" fill="hold" nodeType="clickEffect">
                                  <p:stCondLst>
                                    <p:cond delay="0"/>
                                  </p:stCondLst>
                                  <p:childTnLst>
                                    <p:animClr clrSpc="rgb" dir="cw">
                                      <p:cBhvr>
                                        <p:cTn id="755" dur="500" fill="hold"/>
                                        <p:tgtEl>
                                          <p:spTgt spid="34"/>
                                        </p:tgtEl>
                                        <p:attrNameLst>
                                          <p:attrName>fillcolor</p:attrName>
                                        </p:attrNameLst>
                                      </p:cBhvr>
                                      <p:to>
                                        <a:srgbClr val="00FF00"/>
                                      </p:to>
                                    </p:animClr>
                                    <p:set>
                                      <p:cBhvr>
                                        <p:cTn id="756" dur="500" fill="hold"/>
                                        <p:tgtEl>
                                          <p:spTgt spid="34"/>
                                        </p:tgtEl>
                                        <p:attrNameLst>
                                          <p:attrName>fill.type</p:attrName>
                                        </p:attrNameLst>
                                      </p:cBhvr>
                                      <p:to>
                                        <p:strVal val="solid"/>
                                      </p:to>
                                    </p:set>
                                    <p:set>
                                      <p:cBhvr>
                                        <p:cTn id="757" dur="500" fill="hold"/>
                                        <p:tgtEl>
                                          <p:spTgt spid="34"/>
                                        </p:tgtEl>
                                        <p:attrNameLst>
                                          <p:attrName>fill.on</p:attrName>
                                        </p:attrNameLst>
                                      </p:cBhvr>
                                      <p:to>
                                        <p:strVal val="true"/>
                                      </p:to>
                                    </p:set>
                                  </p:childTnLst>
                                </p:cTn>
                              </p:par>
                            </p:childTnLst>
                          </p:cTn>
                        </p:par>
                      </p:childTnLst>
                    </p:cTn>
                  </p:par>
                  <p:par>
                    <p:cTn id="758" fill="hold">
                      <p:stCondLst>
                        <p:cond delay="indefinite"/>
                      </p:stCondLst>
                      <p:childTnLst>
                        <p:par>
                          <p:cTn id="759" fill="hold">
                            <p:stCondLst>
                              <p:cond delay="0"/>
                            </p:stCondLst>
                            <p:childTnLst>
                              <p:par>
                                <p:cTn id="760" presetID="1" presetClass="emph" presetSubtype="2" fill="hold" nodeType="clickEffect">
                                  <p:stCondLst>
                                    <p:cond delay="0"/>
                                  </p:stCondLst>
                                  <p:childTnLst>
                                    <p:animClr clrSpc="rgb" dir="cw">
                                      <p:cBhvr>
                                        <p:cTn id="761" dur="500" fill="hold"/>
                                        <p:tgtEl>
                                          <p:spTgt spid="34"/>
                                        </p:tgtEl>
                                        <p:attrNameLst>
                                          <p:attrName>fillcolor</p:attrName>
                                        </p:attrNameLst>
                                      </p:cBhvr>
                                      <p:to>
                                        <a:srgbClr val="FF0000"/>
                                      </p:to>
                                    </p:animClr>
                                    <p:set>
                                      <p:cBhvr>
                                        <p:cTn id="762" dur="500" fill="hold"/>
                                        <p:tgtEl>
                                          <p:spTgt spid="34"/>
                                        </p:tgtEl>
                                        <p:attrNameLst>
                                          <p:attrName>fill.type</p:attrName>
                                        </p:attrNameLst>
                                      </p:cBhvr>
                                      <p:to>
                                        <p:strVal val="solid"/>
                                      </p:to>
                                    </p:set>
                                    <p:set>
                                      <p:cBhvr>
                                        <p:cTn id="763" dur="500" fill="hold"/>
                                        <p:tgtEl>
                                          <p:spTgt spid="34"/>
                                        </p:tgtEl>
                                        <p:attrNameLst>
                                          <p:attrName>fill.on</p:attrName>
                                        </p:attrNameLst>
                                      </p:cBhvr>
                                      <p:to>
                                        <p:strVal val="true"/>
                                      </p:to>
                                    </p:set>
                                  </p:childTnLst>
                                </p:cTn>
                              </p:par>
                            </p:childTnLst>
                          </p:cTn>
                        </p:par>
                      </p:childTnLst>
                    </p:cTn>
                  </p:par>
                  <p:par>
                    <p:cTn id="764" fill="hold">
                      <p:stCondLst>
                        <p:cond delay="indefinite"/>
                      </p:stCondLst>
                      <p:childTnLst>
                        <p:par>
                          <p:cTn id="765" fill="hold">
                            <p:stCondLst>
                              <p:cond delay="0"/>
                            </p:stCondLst>
                            <p:childTnLst>
                              <p:par>
                                <p:cTn id="766" presetID="1" presetClass="emph" presetSubtype="2" fill="hold" nodeType="clickEffect">
                                  <p:stCondLst>
                                    <p:cond delay="0"/>
                                  </p:stCondLst>
                                  <p:childTnLst>
                                    <p:animClr clrSpc="rgb" dir="cw">
                                      <p:cBhvr>
                                        <p:cTn id="767" dur="500" fill="hold"/>
                                        <p:tgtEl>
                                          <p:spTgt spid="34"/>
                                        </p:tgtEl>
                                        <p:attrNameLst>
                                          <p:attrName>fillcolor</p:attrName>
                                        </p:attrNameLst>
                                      </p:cBhvr>
                                      <p:to>
                                        <a:srgbClr val="FFFF00"/>
                                      </p:to>
                                    </p:animClr>
                                    <p:set>
                                      <p:cBhvr>
                                        <p:cTn id="768" dur="500" fill="hold"/>
                                        <p:tgtEl>
                                          <p:spTgt spid="34"/>
                                        </p:tgtEl>
                                        <p:attrNameLst>
                                          <p:attrName>fill.type</p:attrName>
                                        </p:attrNameLst>
                                      </p:cBhvr>
                                      <p:to>
                                        <p:strVal val="solid"/>
                                      </p:to>
                                    </p:set>
                                    <p:set>
                                      <p:cBhvr>
                                        <p:cTn id="769" dur="500" fill="hold"/>
                                        <p:tgtEl>
                                          <p:spTgt spid="34"/>
                                        </p:tgtEl>
                                        <p:attrNameLst>
                                          <p:attrName>fill.on</p:attrName>
                                        </p:attrNameLst>
                                      </p:cBhvr>
                                      <p:to>
                                        <p:strVal val="true"/>
                                      </p:to>
                                    </p:set>
                                  </p:childTnLst>
                                </p:cTn>
                              </p:par>
                            </p:childTnLst>
                          </p:cTn>
                        </p:par>
                      </p:childTnLst>
                    </p:cTn>
                  </p:par>
                </p:childTnLst>
              </p:cTn>
              <p:nextCondLst>
                <p:cond evt="onClick" delay="0">
                  <p:tgtEl>
                    <p:spTgt spid="34"/>
                  </p:tgtEl>
                </p:cond>
              </p:nextCondLst>
            </p:seq>
            <p:seq concurrent="1" nextAc="seek">
              <p:cTn id="770" restart="whenNotActive" fill="hold" evtFilter="cancelBubble" nodeType="interactiveSeq">
                <p:stCondLst>
                  <p:cond evt="onClick" delay="0">
                    <p:tgtEl>
                      <p:spTgt spid="35"/>
                    </p:tgtEl>
                  </p:cond>
                </p:stCondLst>
                <p:endSync evt="end" delay="0">
                  <p:rtn val="all"/>
                </p:endSync>
                <p:childTnLst>
                  <p:par>
                    <p:cTn id="771" fill="hold">
                      <p:stCondLst>
                        <p:cond delay="0"/>
                      </p:stCondLst>
                      <p:childTnLst>
                        <p:par>
                          <p:cTn id="772" fill="hold">
                            <p:stCondLst>
                              <p:cond delay="0"/>
                            </p:stCondLst>
                            <p:childTnLst>
                              <p:par>
                                <p:cTn id="773" presetID="1" presetClass="emph" presetSubtype="2" fill="hold" nodeType="clickEffect">
                                  <p:stCondLst>
                                    <p:cond delay="0"/>
                                  </p:stCondLst>
                                  <p:childTnLst>
                                    <p:animClr clrSpc="rgb" dir="cw">
                                      <p:cBhvr>
                                        <p:cTn id="774" dur="500" fill="hold"/>
                                        <p:tgtEl>
                                          <p:spTgt spid="35"/>
                                        </p:tgtEl>
                                        <p:attrNameLst>
                                          <p:attrName>fillcolor</p:attrName>
                                        </p:attrNameLst>
                                      </p:cBhvr>
                                      <p:to>
                                        <a:srgbClr val="00FF00"/>
                                      </p:to>
                                    </p:animClr>
                                    <p:set>
                                      <p:cBhvr>
                                        <p:cTn id="775" dur="500" fill="hold"/>
                                        <p:tgtEl>
                                          <p:spTgt spid="35"/>
                                        </p:tgtEl>
                                        <p:attrNameLst>
                                          <p:attrName>fill.type</p:attrName>
                                        </p:attrNameLst>
                                      </p:cBhvr>
                                      <p:to>
                                        <p:strVal val="solid"/>
                                      </p:to>
                                    </p:set>
                                    <p:set>
                                      <p:cBhvr>
                                        <p:cTn id="776" dur="500" fill="hold"/>
                                        <p:tgtEl>
                                          <p:spTgt spid="35"/>
                                        </p:tgtEl>
                                        <p:attrNameLst>
                                          <p:attrName>fill.on</p:attrName>
                                        </p:attrNameLst>
                                      </p:cBhvr>
                                      <p:to>
                                        <p:strVal val="true"/>
                                      </p:to>
                                    </p:set>
                                  </p:childTnLst>
                                </p:cTn>
                              </p:par>
                            </p:childTnLst>
                          </p:cTn>
                        </p:par>
                      </p:childTnLst>
                    </p:cTn>
                  </p:par>
                  <p:par>
                    <p:cTn id="777" fill="hold">
                      <p:stCondLst>
                        <p:cond delay="indefinite"/>
                      </p:stCondLst>
                      <p:childTnLst>
                        <p:par>
                          <p:cTn id="778" fill="hold">
                            <p:stCondLst>
                              <p:cond delay="0"/>
                            </p:stCondLst>
                            <p:childTnLst>
                              <p:par>
                                <p:cTn id="779" presetID="1" presetClass="emph" presetSubtype="2" fill="hold" nodeType="clickEffect">
                                  <p:stCondLst>
                                    <p:cond delay="0"/>
                                  </p:stCondLst>
                                  <p:childTnLst>
                                    <p:animClr clrSpc="rgb" dir="cw">
                                      <p:cBhvr>
                                        <p:cTn id="780" dur="500" fill="hold"/>
                                        <p:tgtEl>
                                          <p:spTgt spid="35"/>
                                        </p:tgtEl>
                                        <p:attrNameLst>
                                          <p:attrName>fillcolor</p:attrName>
                                        </p:attrNameLst>
                                      </p:cBhvr>
                                      <p:to>
                                        <a:srgbClr val="FF0000"/>
                                      </p:to>
                                    </p:animClr>
                                    <p:set>
                                      <p:cBhvr>
                                        <p:cTn id="781" dur="500" fill="hold"/>
                                        <p:tgtEl>
                                          <p:spTgt spid="35"/>
                                        </p:tgtEl>
                                        <p:attrNameLst>
                                          <p:attrName>fill.type</p:attrName>
                                        </p:attrNameLst>
                                      </p:cBhvr>
                                      <p:to>
                                        <p:strVal val="solid"/>
                                      </p:to>
                                    </p:set>
                                    <p:set>
                                      <p:cBhvr>
                                        <p:cTn id="782" dur="500" fill="hold"/>
                                        <p:tgtEl>
                                          <p:spTgt spid="35"/>
                                        </p:tgtEl>
                                        <p:attrNameLst>
                                          <p:attrName>fill.on</p:attrName>
                                        </p:attrNameLst>
                                      </p:cBhvr>
                                      <p:to>
                                        <p:strVal val="true"/>
                                      </p:to>
                                    </p:set>
                                  </p:childTnLst>
                                </p:cTn>
                              </p:par>
                            </p:childTnLst>
                          </p:cTn>
                        </p:par>
                      </p:childTnLst>
                    </p:cTn>
                  </p:par>
                  <p:par>
                    <p:cTn id="783" fill="hold">
                      <p:stCondLst>
                        <p:cond delay="indefinite"/>
                      </p:stCondLst>
                      <p:childTnLst>
                        <p:par>
                          <p:cTn id="784" fill="hold">
                            <p:stCondLst>
                              <p:cond delay="0"/>
                            </p:stCondLst>
                            <p:childTnLst>
                              <p:par>
                                <p:cTn id="785" presetID="1" presetClass="emph" presetSubtype="2" fill="hold" nodeType="clickEffect">
                                  <p:stCondLst>
                                    <p:cond delay="0"/>
                                  </p:stCondLst>
                                  <p:childTnLst>
                                    <p:animClr clrSpc="rgb" dir="cw">
                                      <p:cBhvr>
                                        <p:cTn id="786" dur="500" fill="hold"/>
                                        <p:tgtEl>
                                          <p:spTgt spid="35"/>
                                        </p:tgtEl>
                                        <p:attrNameLst>
                                          <p:attrName>fillcolor</p:attrName>
                                        </p:attrNameLst>
                                      </p:cBhvr>
                                      <p:to>
                                        <a:srgbClr val="FFFF00"/>
                                      </p:to>
                                    </p:animClr>
                                    <p:set>
                                      <p:cBhvr>
                                        <p:cTn id="787" dur="500" fill="hold"/>
                                        <p:tgtEl>
                                          <p:spTgt spid="35"/>
                                        </p:tgtEl>
                                        <p:attrNameLst>
                                          <p:attrName>fill.type</p:attrName>
                                        </p:attrNameLst>
                                      </p:cBhvr>
                                      <p:to>
                                        <p:strVal val="solid"/>
                                      </p:to>
                                    </p:set>
                                    <p:set>
                                      <p:cBhvr>
                                        <p:cTn id="788" dur="500" fill="hold"/>
                                        <p:tgtEl>
                                          <p:spTgt spid="35"/>
                                        </p:tgtEl>
                                        <p:attrNameLst>
                                          <p:attrName>fill.on</p:attrName>
                                        </p:attrNameLst>
                                      </p:cBhvr>
                                      <p:to>
                                        <p:strVal val="true"/>
                                      </p:to>
                                    </p:set>
                                  </p:childTnLst>
                                </p:cTn>
                              </p:par>
                            </p:childTnLst>
                          </p:cTn>
                        </p:par>
                      </p:childTnLst>
                    </p:cTn>
                  </p:par>
                </p:childTnLst>
              </p:cTn>
              <p:nextCondLst>
                <p:cond evt="onClick" delay="0">
                  <p:tgtEl>
                    <p:spTgt spid="35"/>
                  </p:tgtEl>
                </p:cond>
              </p:nextCondLst>
            </p:seq>
            <p:seq concurrent="1" nextAc="seek">
              <p:cTn id="789" restart="whenNotActive" fill="hold" evtFilter="cancelBubble" nodeType="interactiveSeq">
                <p:stCondLst>
                  <p:cond evt="onClick" delay="0">
                    <p:tgtEl>
                      <p:spTgt spid="36"/>
                    </p:tgtEl>
                  </p:cond>
                </p:stCondLst>
                <p:endSync evt="end" delay="0">
                  <p:rtn val="all"/>
                </p:endSync>
                <p:childTnLst>
                  <p:par>
                    <p:cTn id="790" fill="hold">
                      <p:stCondLst>
                        <p:cond delay="0"/>
                      </p:stCondLst>
                      <p:childTnLst>
                        <p:par>
                          <p:cTn id="791" fill="hold">
                            <p:stCondLst>
                              <p:cond delay="0"/>
                            </p:stCondLst>
                            <p:childTnLst>
                              <p:par>
                                <p:cTn id="792" presetID="1" presetClass="emph" presetSubtype="2" fill="hold" nodeType="clickEffect">
                                  <p:stCondLst>
                                    <p:cond delay="0"/>
                                  </p:stCondLst>
                                  <p:childTnLst>
                                    <p:animClr clrSpc="rgb" dir="cw">
                                      <p:cBhvr>
                                        <p:cTn id="793" dur="500" fill="hold"/>
                                        <p:tgtEl>
                                          <p:spTgt spid="36"/>
                                        </p:tgtEl>
                                        <p:attrNameLst>
                                          <p:attrName>fillcolor</p:attrName>
                                        </p:attrNameLst>
                                      </p:cBhvr>
                                      <p:to>
                                        <a:srgbClr val="00FF00"/>
                                      </p:to>
                                    </p:animClr>
                                    <p:set>
                                      <p:cBhvr>
                                        <p:cTn id="794" dur="500" fill="hold"/>
                                        <p:tgtEl>
                                          <p:spTgt spid="36"/>
                                        </p:tgtEl>
                                        <p:attrNameLst>
                                          <p:attrName>fill.type</p:attrName>
                                        </p:attrNameLst>
                                      </p:cBhvr>
                                      <p:to>
                                        <p:strVal val="solid"/>
                                      </p:to>
                                    </p:set>
                                    <p:set>
                                      <p:cBhvr>
                                        <p:cTn id="795" dur="500" fill="hold"/>
                                        <p:tgtEl>
                                          <p:spTgt spid="36"/>
                                        </p:tgtEl>
                                        <p:attrNameLst>
                                          <p:attrName>fill.on</p:attrName>
                                        </p:attrNameLst>
                                      </p:cBhvr>
                                      <p:to>
                                        <p:strVal val="true"/>
                                      </p:to>
                                    </p:set>
                                  </p:childTnLst>
                                </p:cTn>
                              </p:par>
                            </p:childTnLst>
                          </p:cTn>
                        </p:par>
                      </p:childTnLst>
                    </p:cTn>
                  </p:par>
                  <p:par>
                    <p:cTn id="796" fill="hold">
                      <p:stCondLst>
                        <p:cond delay="indefinite"/>
                      </p:stCondLst>
                      <p:childTnLst>
                        <p:par>
                          <p:cTn id="797" fill="hold">
                            <p:stCondLst>
                              <p:cond delay="0"/>
                            </p:stCondLst>
                            <p:childTnLst>
                              <p:par>
                                <p:cTn id="798" presetID="1" presetClass="emph" presetSubtype="2" fill="hold" nodeType="clickEffect">
                                  <p:stCondLst>
                                    <p:cond delay="0"/>
                                  </p:stCondLst>
                                  <p:childTnLst>
                                    <p:animClr clrSpc="rgb" dir="cw">
                                      <p:cBhvr>
                                        <p:cTn id="799" dur="500" fill="hold"/>
                                        <p:tgtEl>
                                          <p:spTgt spid="36"/>
                                        </p:tgtEl>
                                        <p:attrNameLst>
                                          <p:attrName>fillcolor</p:attrName>
                                        </p:attrNameLst>
                                      </p:cBhvr>
                                      <p:to>
                                        <a:srgbClr val="FF0000"/>
                                      </p:to>
                                    </p:animClr>
                                    <p:set>
                                      <p:cBhvr>
                                        <p:cTn id="800" dur="500" fill="hold"/>
                                        <p:tgtEl>
                                          <p:spTgt spid="36"/>
                                        </p:tgtEl>
                                        <p:attrNameLst>
                                          <p:attrName>fill.type</p:attrName>
                                        </p:attrNameLst>
                                      </p:cBhvr>
                                      <p:to>
                                        <p:strVal val="solid"/>
                                      </p:to>
                                    </p:set>
                                    <p:set>
                                      <p:cBhvr>
                                        <p:cTn id="801" dur="500" fill="hold"/>
                                        <p:tgtEl>
                                          <p:spTgt spid="36"/>
                                        </p:tgtEl>
                                        <p:attrNameLst>
                                          <p:attrName>fill.on</p:attrName>
                                        </p:attrNameLst>
                                      </p:cBhvr>
                                      <p:to>
                                        <p:strVal val="true"/>
                                      </p:to>
                                    </p:set>
                                  </p:childTnLst>
                                </p:cTn>
                              </p:par>
                            </p:childTnLst>
                          </p:cTn>
                        </p:par>
                      </p:childTnLst>
                    </p:cTn>
                  </p:par>
                  <p:par>
                    <p:cTn id="802" fill="hold">
                      <p:stCondLst>
                        <p:cond delay="indefinite"/>
                      </p:stCondLst>
                      <p:childTnLst>
                        <p:par>
                          <p:cTn id="803" fill="hold">
                            <p:stCondLst>
                              <p:cond delay="0"/>
                            </p:stCondLst>
                            <p:childTnLst>
                              <p:par>
                                <p:cTn id="804" presetID="1" presetClass="emph" presetSubtype="2" fill="hold" nodeType="clickEffect">
                                  <p:stCondLst>
                                    <p:cond delay="0"/>
                                  </p:stCondLst>
                                  <p:childTnLst>
                                    <p:animClr clrSpc="rgb" dir="cw">
                                      <p:cBhvr>
                                        <p:cTn id="805" dur="500" fill="hold"/>
                                        <p:tgtEl>
                                          <p:spTgt spid="36"/>
                                        </p:tgtEl>
                                        <p:attrNameLst>
                                          <p:attrName>fillcolor</p:attrName>
                                        </p:attrNameLst>
                                      </p:cBhvr>
                                      <p:to>
                                        <a:srgbClr val="FFFF00"/>
                                      </p:to>
                                    </p:animClr>
                                    <p:set>
                                      <p:cBhvr>
                                        <p:cTn id="806" dur="500" fill="hold"/>
                                        <p:tgtEl>
                                          <p:spTgt spid="36"/>
                                        </p:tgtEl>
                                        <p:attrNameLst>
                                          <p:attrName>fill.type</p:attrName>
                                        </p:attrNameLst>
                                      </p:cBhvr>
                                      <p:to>
                                        <p:strVal val="solid"/>
                                      </p:to>
                                    </p:set>
                                    <p:set>
                                      <p:cBhvr>
                                        <p:cTn id="807" dur="500" fill="hold"/>
                                        <p:tgtEl>
                                          <p:spTgt spid="36"/>
                                        </p:tgtEl>
                                        <p:attrNameLst>
                                          <p:attrName>fill.on</p:attrName>
                                        </p:attrNameLst>
                                      </p:cBhvr>
                                      <p:to>
                                        <p:strVal val="true"/>
                                      </p:to>
                                    </p:set>
                                  </p:childTnLst>
                                </p:cTn>
                              </p:par>
                            </p:childTnLst>
                          </p:cTn>
                        </p:par>
                      </p:childTnLst>
                    </p:cTn>
                  </p:par>
                </p:childTnLst>
              </p:cTn>
              <p:nextCondLst>
                <p:cond evt="onClick" delay="0">
                  <p:tgtEl>
                    <p:spTgt spid="36"/>
                  </p:tgtEl>
                </p:cond>
              </p:nextCondLst>
            </p:seq>
            <p:seq concurrent="1" nextAc="seek">
              <p:cTn id="808" restart="whenNotActive" fill="hold" evtFilter="cancelBubble" nodeType="interactiveSeq">
                <p:stCondLst>
                  <p:cond evt="onClick" delay="0">
                    <p:tgtEl>
                      <p:spTgt spid="37"/>
                    </p:tgtEl>
                  </p:cond>
                </p:stCondLst>
                <p:endSync evt="end" delay="0">
                  <p:rtn val="all"/>
                </p:endSync>
                <p:childTnLst>
                  <p:par>
                    <p:cTn id="809" fill="hold">
                      <p:stCondLst>
                        <p:cond delay="0"/>
                      </p:stCondLst>
                      <p:childTnLst>
                        <p:par>
                          <p:cTn id="810" fill="hold">
                            <p:stCondLst>
                              <p:cond delay="0"/>
                            </p:stCondLst>
                            <p:childTnLst>
                              <p:par>
                                <p:cTn id="811" presetID="1" presetClass="emph" presetSubtype="2" fill="hold" nodeType="clickEffect">
                                  <p:stCondLst>
                                    <p:cond delay="0"/>
                                  </p:stCondLst>
                                  <p:childTnLst>
                                    <p:animClr clrSpc="rgb" dir="cw">
                                      <p:cBhvr>
                                        <p:cTn id="812" dur="500" fill="hold"/>
                                        <p:tgtEl>
                                          <p:spTgt spid="37"/>
                                        </p:tgtEl>
                                        <p:attrNameLst>
                                          <p:attrName>fillcolor</p:attrName>
                                        </p:attrNameLst>
                                      </p:cBhvr>
                                      <p:to>
                                        <a:srgbClr val="00FF00"/>
                                      </p:to>
                                    </p:animClr>
                                    <p:set>
                                      <p:cBhvr>
                                        <p:cTn id="813" dur="500" fill="hold"/>
                                        <p:tgtEl>
                                          <p:spTgt spid="37"/>
                                        </p:tgtEl>
                                        <p:attrNameLst>
                                          <p:attrName>fill.type</p:attrName>
                                        </p:attrNameLst>
                                      </p:cBhvr>
                                      <p:to>
                                        <p:strVal val="solid"/>
                                      </p:to>
                                    </p:set>
                                    <p:set>
                                      <p:cBhvr>
                                        <p:cTn id="814" dur="500" fill="hold"/>
                                        <p:tgtEl>
                                          <p:spTgt spid="37"/>
                                        </p:tgtEl>
                                        <p:attrNameLst>
                                          <p:attrName>fill.on</p:attrName>
                                        </p:attrNameLst>
                                      </p:cBhvr>
                                      <p:to>
                                        <p:strVal val="true"/>
                                      </p:to>
                                    </p:set>
                                  </p:childTnLst>
                                </p:cTn>
                              </p:par>
                            </p:childTnLst>
                          </p:cTn>
                        </p:par>
                      </p:childTnLst>
                    </p:cTn>
                  </p:par>
                  <p:par>
                    <p:cTn id="815" fill="hold">
                      <p:stCondLst>
                        <p:cond delay="indefinite"/>
                      </p:stCondLst>
                      <p:childTnLst>
                        <p:par>
                          <p:cTn id="816" fill="hold">
                            <p:stCondLst>
                              <p:cond delay="0"/>
                            </p:stCondLst>
                            <p:childTnLst>
                              <p:par>
                                <p:cTn id="817" presetID="1" presetClass="emph" presetSubtype="2" fill="hold" nodeType="clickEffect">
                                  <p:stCondLst>
                                    <p:cond delay="0"/>
                                  </p:stCondLst>
                                  <p:childTnLst>
                                    <p:animClr clrSpc="rgb" dir="cw">
                                      <p:cBhvr>
                                        <p:cTn id="818" dur="500" fill="hold"/>
                                        <p:tgtEl>
                                          <p:spTgt spid="37"/>
                                        </p:tgtEl>
                                        <p:attrNameLst>
                                          <p:attrName>fillcolor</p:attrName>
                                        </p:attrNameLst>
                                      </p:cBhvr>
                                      <p:to>
                                        <a:srgbClr val="FF0000"/>
                                      </p:to>
                                    </p:animClr>
                                    <p:set>
                                      <p:cBhvr>
                                        <p:cTn id="819" dur="500" fill="hold"/>
                                        <p:tgtEl>
                                          <p:spTgt spid="37"/>
                                        </p:tgtEl>
                                        <p:attrNameLst>
                                          <p:attrName>fill.type</p:attrName>
                                        </p:attrNameLst>
                                      </p:cBhvr>
                                      <p:to>
                                        <p:strVal val="solid"/>
                                      </p:to>
                                    </p:set>
                                    <p:set>
                                      <p:cBhvr>
                                        <p:cTn id="820" dur="500" fill="hold"/>
                                        <p:tgtEl>
                                          <p:spTgt spid="37"/>
                                        </p:tgtEl>
                                        <p:attrNameLst>
                                          <p:attrName>fill.on</p:attrName>
                                        </p:attrNameLst>
                                      </p:cBhvr>
                                      <p:to>
                                        <p:strVal val="true"/>
                                      </p:to>
                                    </p:set>
                                  </p:childTnLst>
                                </p:cTn>
                              </p:par>
                            </p:childTnLst>
                          </p:cTn>
                        </p:par>
                      </p:childTnLst>
                    </p:cTn>
                  </p:par>
                  <p:par>
                    <p:cTn id="821" fill="hold">
                      <p:stCondLst>
                        <p:cond delay="indefinite"/>
                      </p:stCondLst>
                      <p:childTnLst>
                        <p:par>
                          <p:cTn id="822" fill="hold">
                            <p:stCondLst>
                              <p:cond delay="0"/>
                            </p:stCondLst>
                            <p:childTnLst>
                              <p:par>
                                <p:cTn id="823" presetID="1" presetClass="emph" presetSubtype="2" fill="hold" nodeType="clickEffect">
                                  <p:stCondLst>
                                    <p:cond delay="0"/>
                                  </p:stCondLst>
                                  <p:childTnLst>
                                    <p:animClr clrSpc="rgb" dir="cw">
                                      <p:cBhvr>
                                        <p:cTn id="824" dur="500" fill="hold"/>
                                        <p:tgtEl>
                                          <p:spTgt spid="37"/>
                                        </p:tgtEl>
                                        <p:attrNameLst>
                                          <p:attrName>fillcolor</p:attrName>
                                        </p:attrNameLst>
                                      </p:cBhvr>
                                      <p:to>
                                        <a:srgbClr val="FFFF00"/>
                                      </p:to>
                                    </p:animClr>
                                    <p:set>
                                      <p:cBhvr>
                                        <p:cTn id="825" dur="500" fill="hold"/>
                                        <p:tgtEl>
                                          <p:spTgt spid="37"/>
                                        </p:tgtEl>
                                        <p:attrNameLst>
                                          <p:attrName>fill.type</p:attrName>
                                        </p:attrNameLst>
                                      </p:cBhvr>
                                      <p:to>
                                        <p:strVal val="solid"/>
                                      </p:to>
                                    </p:set>
                                    <p:set>
                                      <p:cBhvr>
                                        <p:cTn id="826" dur="500" fill="hold"/>
                                        <p:tgtEl>
                                          <p:spTgt spid="37"/>
                                        </p:tgtEl>
                                        <p:attrNameLst>
                                          <p:attrName>fill.on</p:attrName>
                                        </p:attrNameLst>
                                      </p:cBhvr>
                                      <p:to>
                                        <p:strVal val="true"/>
                                      </p:to>
                                    </p:set>
                                  </p:childTnLst>
                                </p:cTn>
                              </p:par>
                            </p:childTnLst>
                          </p:cTn>
                        </p:par>
                      </p:childTnLst>
                    </p:cTn>
                  </p:par>
                </p:childTnLst>
              </p:cTn>
              <p:nextCondLst>
                <p:cond evt="onClick" delay="0">
                  <p:tgtEl>
                    <p:spTgt spid="37"/>
                  </p:tgtEl>
                </p:cond>
              </p:nextCondLst>
            </p:seq>
            <p:seq concurrent="1" nextAc="seek">
              <p:cTn id="827" restart="whenNotActive" fill="hold" evtFilter="cancelBubble" nodeType="interactiveSeq">
                <p:stCondLst>
                  <p:cond evt="onClick" delay="0">
                    <p:tgtEl>
                      <p:spTgt spid="38"/>
                    </p:tgtEl>
                  </p:cond>
                </p:stCondLst>
                <p:endSync evt="end" delay="0">
                  <p:rtn val="all"/>
                </p:endSync>
                <p:childTnLst>
                  <p:par>
                    <p:cTn id="828" fill="hold">
                      <p:stCondLst>
                        <p:cond delay="0"/>
                      </p:stCondLst>
                      <p:childTnLst>
                        <p:par>
                          <p:cTn id="829" fill="hold">
                            <p:stCondLst>
                              <p:cond delay="0"/>
                            </p:stCondLst>
                            <p:childTnLst>
                              <p:par>
                                <p:cTn id="830" presetID="1" presetClass="emph" presetSubtype="2" fill="hold" nodeType="clickEffect">
                                  <p:stCondLst>
                                    <p:cond delay="0"/>
                                  </p:stCondLst>
                                  <p:childTnLst>
                                    <p:animClr clrSpc="rgb" dir="cw">
                                      <p:cBhvr>
                                        <p:cTn id="831" dur="500" fill="hold"/>
                                        <p:tgtEl>
                                          <p:spTgt spid="38"/>
                                        </p:tgtEl>
                                        <p:attrNameLst>
                                          <p:attrName>fillcolor</p:attrName>
                                        </p:attrNameLst>
                                      </p:cBhvr>
                                      <p:to>
                                        <a:srgbClr val="00FF00"/>
                                      </p:to>
                                    </p:animClr>
                                    <p:set>
                                      <p:cBhvr>
                                        <p:cTn id="832" dur="500" fill="hold"/>
                                        <p:tgtEl>
                                          <p:spTgt spid="38"/>
                                        </p:tgtEl>
                                        <p:attrNameLst>
                                          <p:attrName>fill.type</p:attrName>
                                        </p:attrNameLst>
                                      </p:cBhvr>
                                      <p:to>
                                        <p:strVal val="solid"/>
                                      </p:to>
                                    </p:set>
                                    <p:set>
                                      <p:cBhvr>
                                        <p:cTn id="833" dur="500" fill="hold"/>
                                        <p:tgtEl>
                                          <p:spTgt spid="38"/>
                                        </p:tgtEl>
                                        <p:attrNameLst>
                                          <p:attrName>fill.on</p:attrName>
                                        </p:attrNameLst>
                                      </p:cBhvr>
                                      <p:to>
                                        <p:strVal val="true"/>
                                      </p:to>
                                    </p:set>
                                  </p:childTnLst>
                                </p:cTn>
                              </p:par>
                            </p:childTnLst>
                          </p:cTn>
                        </p:par>
                      </p:childTnLst>
                    </p:cTn>
                  </p:par>
                  <p:par>
                    <p:cTn id="834" fill="hold">
                      <p:stCondLst>
                        <p:cond delay="indefinite"/>
                      </p:stCondLst>
                      <p:childTnLst>
                        <p:par>
                          <p:cTn id="835" fill="hold">
                            <p:stCondLst>
                              <p:cond delay="0"/>
                            </p:stCondLst>
                            <p:childTnLst>
                              <p:par>
                                <p:cTn id="836" presetID="1" presetClass="emph" presetSubtype="2" fill="hold" nodeType="clickEffect">
                                  <p:stCondLst>
                                    <p:cond delay="0"/>
                                  </p:stCondLst>
                                  <p:childTnLst>
                                    <p:animClr clrSpc="rgb" dir="cw">
                                      <p:cBhvr>
                                        <p:cTn id="837" dur="500" fill="hold"/>
                                        <p:tgtEl>
                                          <p:spTgt spid="38"/>
                                        </p:tgtEl>
                                        <p:attrNameLst>
                                          <p:attrName>fillcolor</p:attrName>
                                        </p:attrNameLst>
                                      </p:cBhvr>
                                      <p:to>
                                        <a:srgbClr val="FF0000"/>
                                      </p:to>
                                    </p:animClr>
                                    <p:set>
                                      <p:cBhvr>
                                        <p:cTn id="838" dur="500" fill="hold"/>
                                        <p:tgtEl>
                                          <p:spTgt spid="38"/>
                                        </p:tgtEl>
                                        <p:attrNameLst>
                                          <p:attrName>fill.type</p:attrName>
                                        </p:attrNameLst>
                                      </p:cBhvr>
                                      <p:to>
                                        <p:strVal val="solid"/>
                                      </p:to>
                                    </p:set>
                                    <p:set>
                                      <p:cBhvr>
                                        <p:cTn id="839" dur="500" fill="hold"/>
                                        <p:tgtEl>
                                          <p:spTgt spid="38"/>
                                        </p:tgtEl>
                                        <p:attrNameLst>
                                          <p:attrName>fill.on</p:attrName>
                                        </p:attrNameLst>
                                      </p:cBhvr>
                                      <p:to>
                                        <p:strVal val="true"/>
                                      </p:to>
                                    </p:set>
                                  </p:childTnLst>
                                </p:cTn>
                              </p:par>
                            </p:childTnLst>
                          </p:cTn>
                        </p:par>
                      </p:childTnLst>
                    </p:cTn>
                  </p:par>
                  <p:par>
                    <p:cTn id="840" fill="hold">
                      <p:stCondLst>
                        <p:cond delay="indefinite"/>
                      </p:stCondLst>
                      <p:childTnLst>
                        <p:par>
                          <p:cTn id="841" fill="hold">
                            <p:stCondLst>
                              <p:cond delay="0"/>
                            </p:stCondLst>
                            <p:childTnLst>
                              <p:par>
                                <p:cTn id="842" presetID="1" presetClass="emph" presetSubtype="2" fill="hold" nodeType="clickEffect">
                                  <p:stCondLst>
                                    <p:cond delay="0"/>
                                  </p:stCondLst>
                                  <p:childTnLst>
                                    <p:animClr clrSpc="rgb" dir="cw">
                                      <p:cBhvr>
                                        <p:cTn id="843" dur="500" fill="hold"/>
                                        <p:tgtEl>
                                          <p:spTgt spid="38"/>
                                        </p:tgtEl>
                                        <p:attrNameLst>
                                          <p:attrName>fillcolor</p:attrName>
                                        </p:attrNameLst>
                                      </p:cBhvr>
                                      <p:to>
                                        <a:srgbClr val="FFFF00"/>
                                      </p:to>
                                    </p:animClr>
                                    <p:set>
                                      <p:cBhvr>
                                        <p:cTn id="844" dur="500" fill="hold"/>
                                        <p:tgtEl>
                                          <p:spTgt spid="38"/>
                                        </p:tgtEl>
                                        <p:attrNameLst>
                                          <p:attrName>fill.type</p:attrName>
                                        </p:attrNameLst>
                                      </p:cBhvr>
                                      <p:to>
                                        <p:strVal val="solid"/>
                                      </p:to>
                                    </p:set>
                                    <p:set>
                                      <p:cBhvr>
                                        <p:cTn id="845" dur="500" fill="hold"/>
                                        <p:tgtEl>
                                          <p:spTgt spid="38"/>
                                        </p:tgtEl>
                                        <p:attrNameLst>
                                          <p:attrName>fill.on</p:attrName>
                                        </p:attrNameLst>
                                      </p:cBhvr>
                                      <p:to>
                                        <p:strVal val="true"/>
                                      </p:to>
                                    </p:set>
                                  </p:childTnLst>
                                </p:cTn>
                              </p:par>
                            </p:childTnLst>
                          </p:cTn>
                        </p:par>
                      </p:childTnLst>
                    </p:cTn>
                  </p:par>
                </p:childTnLst>
              </p:cTn>
              <p:nextCondLst>
                <p:cond evt="onClick" delay="0">
                  <p:tgtEl>
                    <p:spTgt spid="38"/>
                  </p:tgtEl>
                </p:cond>
              </p:nextCondLst>
            </p:seq>
            <p:seq concurrent="1" nextAc="seek">
              <p:cTn id="846" restart="whenNotActive" fill="hold" evtFilter="cancelBubble" nodeType="interactiveSeq">
                <p:stCondLst>
                  <p:cond evt="onClick" delay="0">
                    <p:tgtEl>
                      <p:spTgt spid="39"/>
                    </p:tgtEl>
                  </p:cond>
                </p:stCondLst>
                <p:endSync evt="end" delay="0">
                  <p:rtn val="all"/>
                </p:endSync>
                <p:childTnLst>
                  <p:par>
                    <p:cTn id="847" fill="hold">
                      <p:stCondLst>
                        <p:cond delay="0"/>
                      </p:stCondLst>
                      <p:childTnLst>
                        <p:par>
                          <p:cTn id="848" fill="hold">
                            <p:stCondLst>
                              <p:cond delay="0"/>
                            </p:stCondLst>
                            <p:childTnLst>
                              <p:par>
                                <p:cTn id="849" presetID="1" presetClass="emph" presetSubtype="2" fill="hold" nodeType="clickEffect">
                                  <p:stCondLst>
                                    <p:cond delay="0"/>
                                  </p:stCondLst>
                                  <p:childTnLst>
                                    <p:animClr clrSpc="rgb" dir="cw">
                                      <p:cBhvr>
                                        <p:cTn id="850" dur="500" fill="hold"/>
                                        <p:tgtEl>
                                          <p:spTgt spid="39"/>
                                        </p:tgtEl>
                                        <p:attrNameLst>
                                          <p:attrName>fillcolor</p:attrName>
                                        </p:attrNameLst>
                                      </p:cBhvr>
                                      <p:to>
                                        <a:srgbClr val="00FF00"/>
                                      </p:to>
                                    </p:animClr>
                                    <p:set>
                                      <p:cBhvr>
                                        <p:cTn id="851" dur="500" fill="hold"/>
                                        <p:tgtEl>
                                          <p:spTgt spid="39"/>
                                        </p:tgtEl>
                                        <p:attrNameLst>
                                          <p:attrName>fill.type</p:attrName>
                                        </p:attrNameLst>
                                      </p:cBhvr>
                                      <p:to>
                                        <p:strVal val="solid"/>
                                      </p:to>
                                    </p:set>
                                    <p:set>
                                      <p:cBhvr>
                                        <p:cTn id="852" dur="500" fill="hold"/>
                                        <p:tgtEl>
                                          <p:spTgt spid="39"/>
                                        </p:tgtEl>
                                        <p:attrNameLst>
                                          <p:attrName>fill.on</p:attrName>
                                        </p:attrNameLst>
                                      </p:cBhvr>
                                      <p:to>
                                        <p:strVal val="true"/>
                                      </p:to>
                                    </p:set>
                                  </p:childTnLst>
                                </p:cTn>
                              </p:par>
                            </p:childTnLst>
                          </p:cTn>
                        </p:par>
                      </p:childTnLst>
                    </p:cTn>
                  </p:par>
                  <p:par>
                    <p:cTn id="853" fill="hold">
                      <p:stCondLst>
                        <p:cond delay="indefinite"/>
                      </p:stCondLst>
                      <p:childTnLst>
                        <p:par>
                          <p:cTn id="854" fill="hold">
                            <p:stCondLst>
                              <p:cond delay="0"/>
                            </p:stCondLst>
                            <p:childTnLst>
                              <p:par>
                                <p:cTn id="855" presetID="1" presetClass="emph" presetSubtype="2" fill="hold" nodeType="clickEffect">
                                  <p:stCondLst>
                                    <p:cond delay="0"/>
                                  </p:stCondLst>
                                  <p:childTnLst>
                                    <p:animClr clrSpc="rgb" dir="cw">
                                      <p:cBhvr>
                                        <p:cTn id="856" dur="500" fill="hold"/>
                                        <p:tgtEl>
                                          <p:spTgt spid="39"/>
                                        </p:tgtEl>
                                        <p:attrNameLst>
                                          <p:attrName>fillcolor</p:attrName>
                                        </p:attrNameLst>
                                      </p:cBhvr>
                                      <p:to>
                                        <a:srgbClr val="FF0000"/>
                                      </p:to>
                                    </p:animClr>
                                    <p:set>
                                      <p:cBhvr>
                                        <p:cTn id="857" dur="500" fill="hold"/>
                                        <p:tgtEl>
                                          <p:spTgt spid="39"/>
                                        </p:tgtEl>
                                        <p:attrNameLst>
                                          <p:attrName>fill.type</p:attrName>
                                        </p:attrNameLst>
                                      </p:cBhvr>
                                      <p:to>
                                        <p:strVal val="solid"/>
                                      </p:to>
                                    </p:set>
                                    <p:set>
                                      <p:cBhvr>
                                        <p:cTn id="858" dur="500" fill="hold"/>
                                        <p:tgtEl>
                                          <p:spTgt spid="39"/>
                                        </p:tgtEl>
                                        <p:attrNameLst>
                                          <p:attrName>fill.on</p:attrName>
                                        </p:attrNameLst>
                                      </p:cBhvr>
                                      <p:to>
                                        <p:strVal val="true"/>
                                      </p:to>
                                    </p:set>
                                  </p:childTnLst>
                                </p:cTn>
                              </p:par>
                            </p:childTnLst>
                          </p:cTn>
                        </p:par>
                      </p:childTnLst>
                    </p:cTn>
                  </p:par>
                  <p:par>
                    <p:cTn id="859" fill="hold">
                      <p:stCondLst>
                        <p:cond delay="indefinite"/>
                      </p:stCondLst>
                      <p:childTnLst>
                        <p:par>
                          <p:cTn id="860" fill="hold">
                            <p:stCondLst>
                              <p:cond delay="0"/>
                            </p:stCondLst>
                            <p:childTnLst>
                              <p:par>
                                <p:cTn id="861" presetID="1" presetClass="emph" presetSubtype="2" fill="hold" nodeType="clickEffect">
                                  <p:stCondLst>
                                    <p:cond delay="0"/>
                                  </p:stCondLst>
                                  <p:childTnLst>
                                    <p:animClr clrSpc="rgb" dir="cw">
                                      <p:cBhvr>
                                        <p:cTn id="862" dur="500" fill="hold"/>
                                        <p:tgtEl>
                                          <p:spTgt spid="39"/>
                                        </p:tgtEl>
                                        <p:attrNameLst>
                                          <p:attrName>fillcolor</p:attrName>
                                        </p:attrNameLst>
                                      </p:cBhvr>
                                      <p:to>
                                        <a:srgbClr val="FFFF00"/>
                                      </p:to>
                                    </p:animClr>
                                    <p:set>
                                      <p:cBhvr>
                                        <p:cTn id="863" dur="500" fill="hold"/>
                                        <p:tgtEl>
                                          <p:spTgt spid="39"/>
                                        </p:tgtEl>
                                        <p:attrNameLst>
                                          <p:attrName>fill.type</p:attrName>
                                        </p:attrNameLst>
                                      </p:cBhvr>
                                      <p:to>
                                        <p:strVal val="solid"/>
                                      </p:to>
                                    </p:set>
                                    <p:set>
                                      <p:cBhvr>
                                        <p:cTn id="864" dur="500" fill="hold"/>
                                        <p:tgtEl>
                                          <p:spTgt spid="39"/>
                                        </p:tgtEl>
                                        <p:attrNameLst>
                                          <p:attrName>fill.on</p:attrName>
                                        </p:attrNameLst>
                                      </p:cBhvr>
                                      <p:to>
                                        <p:strVal val="true"/>
                                      </p:to>
                                    </p:set>
                                  </p:childTnLst>
                                </p:cTn>
                              </p:par>
                            </p:childTnLst>
                          </p:cTn>
                        </p:par>
                      </p:childTnLst>
                    </p:cTn>
                  </p:par>
                </p:childTnLst>
              </p:cTn>
              <p:nextCondLst>
                <p:cond evt="onClick" delay="0">
                  <p:tgtEl>
                    <p:spTgt spid="39"/>
                  </p:tgtEl>
                </p:cond>
              </p:nextCondLst>
            </p:seq>
            <p:seq concurrent="1" nextAc="seek">
              <p:cTn id="865" restart="whenNotActive" fill="hold" evtFilter="cancelBubble" nodeType="interactiveSeq">
                <p:stCondLst>
                  <p:cond evt="onClick" delay="0">
                    <p:tgtEl>
                      <p:spTgt spid="40"/>
                    </p:tgtEl>
                  </p:cond>
                </p:stCondLst>
                <p:endSync evt="end" delay="0">
                  <p:rtn val="all"/>
                </p:endSync>
                <p:childTnLst>
                  <p:par>
                    <p:cTn id="866" fill="hold">
                      <p:stCondLst>
                        <p:cond delay="0"/>
                      </p:stCondLst>
                      <p:childTnLst>
                        <p:par>
                          <p:cTn id="867" fill="hold">
                            <p:stCondLst>
                              <p:cond delay="0"/>
                            </p:stCondLst>
                            <p:childTnLst>
                              <p:par>
                                <p:cTn id="868" presetID="1" presetClass="emph" presetSubtype="2" fill="hold" nodeType="clickEffect">
                                  <p:stCondLst>
                                    <p:cond delay="0"/>
                                  </p:stCondLst>
                                  <p:childTnLst>
                                    <p:animClr clrSpc="rgb" dir="cw">
                                      <p:cBhvr>
                                        <p:cTn id="869" dur="500" fill="hold"/>
                                        <p:tgtEl>
                                          <p:spTgt spid="40"/>
                                        </p:tgtEl>
                                        <p:attrNameLst>
                                          <p:attrName>fillcolor</p:attrName>
                                        </p:attrNameLst>
                                      </p:cBhvr>
                                      <p:to>
                                        <a:srgbClr val="00FF00"/>
                                      </p:to>
                                    </p:animClr>
                                    <p:set>
                                      <p:cBhvr>
                                        <p:cTn id="870" dur="500" fill="hold"/>
                                        <p:tgtEl>
                                          <p:spTgt spid="40"/>
                                        </p:tgtEl>
                                        <p:attrNameLst>
                                          <p:attrName>fill.type</p:attrName>
                                        </p:attrNameLst>
                                      </p:cBhvr>
                                      <p:to>
                                        <p:strVal val="solid"/>
                                      </p:to>
                                    </p:set>
                                    <p:set>
                                      <p:cBhvr>
                                        <p:cTn id="871" dur="500" fill="hold"/>
                                        <p:tgtEl>
                                          <p:spTgt spid="40"/>
                                        </p:tgtEl>
                                        <p:attrNameLst>
                                          <p:attrName>fill.on</p:attrName>
                                        </p:attrNameLst>
                                      </p:cBhvr>
                                      <p:to>
                                        <p:strVal val="true"/>
                                      </p:to>
                                    </p:set>
                                  </p:childTnLst>
                                </p:cTn>
                              </p:par>
                            </p:childTnLst>
                          </p:cTn>
                        </p:par>
                      </p:childTnLst>
                    </p:cTn>
                  </p:par>
                  <p:par>
                    <p:cTn id="872" fill="hold">
                      <p:stCondLst>
                        <p:cond delay="indefinite"/>
                      </p:stCondLst>
                      <p:childTnLst>
                        <p:par>
                          <p:cTn id="873" fill="hold">
                            <p:stCondLst>
                              <p:cond delay="0"/>
                            </p:stCondLst>
                            <p:childTnLst>
                              <p:par>
                                <p:cTn id="874" presetID="1" presetClass="emph" presetSubtype="2" fill="hold" nodeType="clickEffect">
                                  <p:stCondLst>
                                    <p:cond delay="0"/>
                                  </p:stCondLst>
                                  <p:childTnLst>
                                    <p:animClr clrSpc="rgb" dir="cw">
                                      <p:cBhvr>
                                        <p:cTn id="875" dur="500" fill="hold"/>
                                        <p:tgtEl>
                                          <p:spTgt spid="40"/>
                                        </p:tgtEl>
                                        <p:attrNameLst>
                                          <p:attrName>fillcolor</p:attrName>
                                        </p:attrNameLst>
                                      </p:cBhvr>
                                      <p:to>
                                        <a:srgbClr val="FF0000"/>
                                      </p:to>
                                    </p:animClr>
                                    <p:set>
                                      <p:cBhvr>
                                        <p:cTn id="876" dur="500" fill="hold"/>
                                        <p:tgtEl>
                                          <p:spTgt spid="40"/>
                                        </p:tgtEl>
                                        <p:attrNameLst>
                                          <p:attrName>fill.type</p:attrName>
                                        </p:attrNameLst>
                                      </p:cBhvr>
                                      <p:to>
                                        <p:strVal val="solid"/>
                                      </p:to>
                                    </p:set>
                                    <p:set>
                                      <p:cBhvr>
                                        <p:cTn id="877" dur="500" fill="hold"/>
                                        <p:tgtEl>
                                          <p:spTgt spid="40"/>
                                        </p:tgtEl>
                                        <p:attrNameLst>
                                          <p:attrName>fill.on</p:attrName>
                                        </p:attrNameLst>
                                      </p:cBhvr>
                                      <p:to>
                                        <p:strVal val="true"/>
                                      </p:to>
                                    </p:set>
                                  </p:childTnLst>
                                </p:cTn>
                              </p:par>
                            </p:childTnLst>
                          </p:cTn>
                        </p:par>
                      </p:childTnLst>
                    </p:cTn>
                  </p:par>
                  <p:par>
                    <p:cTn id="878" fill="hold">
                      <p:stCondLst>
                        <p:cond delay="indefinite"/>
                      </p:stCondLst>
                      <p:childTnLst>
                        <p:par>
                          <p:cTn id="879" fill="hold">
                            <p:stCondLst>
                              <p:cond delay="0"/>
                            </p:stCondLst>
                            <p:childTnLst>
                              <p:par>
                                <p:cTn id="880" presetID="1" presetClass="emph" presetSubtype="2" fill="hold" nodeType="clickEffect">
                                  <p:stCondLst>
                                    <p:cond delay="0"/>
                                  </p:stCondLst>
                                  <p:childTnLst>
                                    <p:animClr clrSpc="rgb" dir="cw">
                                      <p:cBhvr>
                                        <p:cTn id="881" dur="500" fill="hold"/>
                                        <p:tgtEl>
                                          <p:spTgt spid="40"/>
                                        </p:tgtEl>
                                        <p:attrNameLst>
                                          <p:attrName>fillcolor</p:attrName>
                                        </p:attrNameLst>
                                      </p:cBhvr>
                                      <p:to>
                                        <a:srgbClr val="FFFF00"/>
                                      </p:to>
                                    </p:animClr>
                                    <p:set>
                                      <p:cBhvr>
                                        <p:cTn id="882" dur="500" fill="hold"/>
                                        <p:tgtEl>
                                          <p:spTgt spid="40"/>
                                        </p:tgtEl>
                                        <p:attrNameLst>
                                          <p:attrName>fill.type</p:attrName>
                                        </p:attrNameLst>
                                      </p:cBhvr>
                                      <p:to>
                                        <p:strVal val="solid"/>
                                      </p:to>
                                    </p:set>
                                    <p:set>
                                      <p:cBhvr>
                                        <p:cTn id="883" dur="500" fill="hold"/>
                                        <p:tgtEl>
                                          <p:spTgt spid="40"/>
                                        </p:tgtEl>
                                        <p:attrNameLst>
                                          <p:attrName>fill.on</p:attrName>
                                        </p:attrNameLst>
                                      </p:cBhvr>
                                      <p:to>
                                        <p:strVal val="true"/>
                                      </p:to>
                                    </p:set>
                                  </p:childTnLst>
                                </p:cTn>
                              </p:par>
                            </p:childTnLst>
                          </p:cTn>
                        </p:par>
                      </p:childTnLst>
                    </p:cTn>
                  </p:par>
                </p:childTnLst>
              </p:cTn>
              <p:nextCondLst>
                <p:cond evt="onClick" delay="0">
                  <p:tgtEl>
                    <p:spTgt spid="40"/>
                  </p:tgtEl>
                </p:cond>
              </p:nextCondLst>
            </p:seq>
            <p:seq concurrent="1" nextAc="seek">
              <p:cTn id="884" restart="whenNotActive" fill="hold" evtFilter="cancelBubble" nodeType="interactiveSeq">
                <p:stCondLst>
                  <p:cond evt="onClick" delay="0">
                    <p:tgtEl>
                      <p:spTgt spid="41"/>
                    </p:tgtEl>
                  </p:cond>
                </p:stCondLst>
                <p:endSync evt="end" delay="0">
                  <p:rtn val="all"/>
                </p:endSync>
                <p:childTnLst>
                  <p:par>
                    <p:cTn id="885" fill="hold">
                      <p:stCondLst>
                        <p:cond delay="0"/>
                      </p:stCondLst>
                      <p:childTnLst>
                        <p:par>
                          <p:cTn id="886" fill="hold">
                            <p:stCondLst>
                              <p:cond delay="0"/>
                            </p:stCondLst>
                            <p:childTnLst>
                              <p:par>
                                <p:cTn id="887" presetID="1" presetClass="emph" presetSubtype="2" fill="hold" nodeType="clickEffect">
                                  <p:stCondLst>
                                    <p:cond delay="0"/>
                                  </p:stCondLst>
                                  <p:childTnLst>
                                    <p:animClr clrSpc="rgb" dir="cw">
                                      <p:cBhvr>
                                        <p:cTn id="888" dur="500" fill="hold"/>
                                        <p:tgtEl>
                                          <p:spTgt spid="41"/>
                                        </p:tgtEl>
                                        <p:attrNameLst>
                                          <p:attrName>fillcolor</p:attrName>
                                        </p:attrNameLst>
                                      </p:cBhvr>
                                      <p:to>
                                        <a:srgbClr val="00FF00"/>
                                      </p:to>
                                    </p:animClr>
                                    <p:set>
                                      <p:cBhvr>
                                        <p:cTn id="889" dur="500" fill="hold"/>
                                        <p:tgtEl>
                                          <p:spTgt spid="41"/>
                                        </p:tgtEl>
                                        <p:attrNameLst>
                                          <p:attrName>fill.type</p:attrName>
                                        </p:attrNameLst>
                                      </p:cBhvr>
                                      <p:to>
                                        <p:strVal val="solid"/>
                                      </p:to>
                                    </p:set>
                                    <p:set>
                                      <p:cBhvr>
                                        <p:cTn id="890" dur="500" fill="hold"/>
                                        <p:tgtEl>
                                          <p:spTgt spid="41"/>
                                        </p:tgtEl>
                                        <p:attrNameLst>
                                          <p:attrName>fill.on</p:attrName>
                                        </p:attrNameLst>
                                      </p:cBhvr>
                                      <p:to>
                                        <p:strVal val="true"/>
                                      </p:to>
                                    </p:set>
                                  </p:childTnLst>
                                </p:cTn>
                              </p:par>
                            </p:childTnLst>
                          </p:cTn>
                        </p:par>
                      </p:childTnLst>
                    </p:cTn>
                  </p:par>
                  <p:par>
                    <p:cTn id="891" fill="hold">
                      <p:stCondLst>
                        <p:cond delay="indefinite"/>
                      </p:stCondLst>
                      <p:childTnLst>
                        <p:par>
                          <p:cTn id="892" fill="hold">
                            <p:stCondLst>
                              <p:cond delay="0"/>
                            </p:stCondLst>
                            <p:childTnLst>
                              <p:par>
                                <p:cTn id="893" presetID="1" presetClass="emph" presetSubtype="2" fill="hold" nodeType="clickEffect">
                                  <p:stCondLst>
                                    <p:cond delay="0"/>
                                  </p:stCondLst>
                                  <p:childTnLst>
                                    <p:animClr clrSpc="rgb" dir="cw">
                                      <p:cBhvr>
                                        <p:cTn id="894" dur="500" fill="hold"/>
                                        <p:tgtEl>
                                          <p:spTgt spid="41"/>
                                        </p:tgtEl>
                                        <p:attrNameLst>
                                          <p:attrName>fillcolor</p:attrName>
                                        </p:attrNameLst>
                                      </p:cBhvr>
                                      <p:to>
                                        <a:srgbClr val="FF0000"/>
                                      </p:to>
                                    </p:animClr>
                                    <p:set>
                                      <p:cBhvr>
                                        <p:cTn id="895" dur="500" fill="hold"/>
                                        <p:tgtEl>
                                          <p:spTgt spid="41"/>
                                        </p:tgtEl>
                                        <p:attrNameLst>
                                          <p:attrName>fill.type</p:attrName>
                                        </p:attrNameLst>
                                      </p:cBhvr>
                                      <p:to>
                                        <p:strVal val="solid"/>
                                      </p:to>
                                    </p:set>
                                    <p:set>
                                      <p:cBhvr>
                                        <p:cTn id="896" dur="500" fill="hold"/>
                                        <p:tgtEl>
                                          <p:spTgt spid="41"/>
                                        </p:tgtEl>
                                        <p:attrNameLst>
                                          <p:attrName>fill.on</p:attrName>
                                        </p:attrNameLst>
                                      </p:cBhvr>
                                      <p:to>
                                        <p:strVal val="true"/>
                                      </p:to>
                                    </p:set>
                                  </p:childTnLst>
                                </p:cTn>
                              </p:par>
                            </p:childTnLst>
                          </p:cTn>
                        </p:par>
                      </p:childTnLst>
                    </p:cTn>
                  </p:par>
                  <p:par>
                    <p:cTn id="897" fill="hold">
                      <p:stCondLst>
                        <p:cond delay="indefinite"/>
                      </p:stCondLst>
                      <p:childTnLst>
                        <p:par>
                          <p:cTn id="898" fill="hold">
                            <p:stCondLst>
                              <p:cond delay="0"/>
                            </p:stCondLst>
                            <p:childTnLst>
                              <p:par>
                                <p:cTn id="899" presetID="1" presetClass="emph" presetSubtype="2" fill="hold" nodeType="clickEffect">
                                  <p:stCondLst>
                                    <p:cond delay="0"/>
                                  </p:stCondLst>
                                  <p:childTnLst>
                                    <p:animClr clrSpc="rgb" dir="cw">
                                      <p:cBhvr>
                                        <p:cTn id="900" dur="500" fill="hold"/>
                                        <p:tgtEl>
                                          <p:spTgt spid="41"/>
                                        </p:tgtEl>
                                        <p:attrNameLst>
                                          <p:attrName>fillcolor</p:attrName>
                                        </p:attrNameLst>
                                      </p:cBhvr>
                                      <p:to>
                                        <a:srgbClr val="FFFF00"/>
                                      </p:to>
                                    </p:animClr>
                                    <p:set>
                                      <p:cBhvr>
                                        <p:cTn id="901" dur="500" fill="hold"/>
                                        <p:tgtEl>
                                          <p:spTgt spid="41"/>
                                        </p:tgtEl>
                                        <p:attrNameLst>
                                          <p:attrName>fill.type</p:attrName>
                                        </p:attrNameLst>
                                      </p:cBhvr>
                                      <p:to>
                                        <p:strVal val="solid"/>
                                      </p:to>
                                    </p:set>
                                    <p:set>
                                      <p:cBhvr>
                                        <p:cTn id="902" dur="500" fill="hold"/>
                                        <p:tgtEl>
                                          <p:spTgt spid="41"/>
                                        </p:tgtEl>
                                        <p:attrNameLst>
                                          <p:attrName>fill.on</p:attrName>
                                        </p:attrNameLst>
                                      </p:cBhvr>
                                      <p:to>
                                        <p:strVal val="true"/>
                                      </p:to>
                                    </p:set>
                                  </p:childTnLst>
                                </p:cTn>
                              </p:par>
                            </p:childTnLst>
                          </p:cTn>
                        </p:par>
                      </p:childTnLst>
                    </p:cTn>
                  </p:par>
                </p:childTnLst>
              </p:cTn>
              <p:nextCondLst>
                <p:cond evt="onClick" delay="0">
                  <p:tgtEl>
                    <p:spTgt spid="41"/>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80000"/>
                <a:satMod val="300000"/>
              </a:schemeClr>
            </a:gs>
            <a:gs pos="100000">
              <a:schemeClr val="bg1">
                <a:shade val="30000"/>
                <a:satMod val="200000"/>
              </a:schemeClr>
            </a:gs>
          </a:gsLst>
          <a:path path="circle">
            <a:fillToRect l="50000" t="50000" r="50000" b="50000"/>
          </a:path>
        </a:gradFill>
        <a:effectLst/>
      </p:bgPr>
    </p:bg>
    <p:spTree>
      <p:nvGrpSpPr>
        <p:cNvPr id="1" name=""/>
        <p:cNvGrpSpPr/>
        <p:nvPr/>
      </p:nvGrpSpPr>
      <p:grpSpPr>
        <a:xfrm>
          <a:off x="0" y="0"/>
          <a:ext cx="0" cy="0"/>
          <a:chOff x="0" y="0"/>
          <a:chExt cx="0" cy="0"/>
        </a:xfrm>
      </p:grpSpPr>
      <p:sp>
        <p:nvSpPr>
          <p:cNvPr id="5" name="Vývojový diagram: alternativní postup 4">
            <a:hlinkClick r:id="rId3" action="ppaction://hlinksldjump"/>
          </p:cNvPr>
          <p:cNvSpPr/>
          <p:nvPr/>
        </p:nvSpPr>
        <p:spPr>
          <a:xfrm>
            <a:off x="1979712" y="3717032"/>
            <a:ext cx="4752528" cy="1080120"/>
          </a:xfrm>
          <a:prstGeom prst="flowChartAlternateProcess">
            <a:avLst/>
          </a:prstGeom>
        </p:spPr>
        <p:style>
          <a:lnRef idx="0">
            <a:schemeClr val="accent1"/>
          </a:lnRef>
          <a:fillRef idx="3">
            <a:schemeClr val="accent1"/>
          </a:fillRef>
          <a:effectRef idx="3">
            <a:schemeClr val="accent1"/>
          </a:effectRef>
          <a:fontRef idx="minor">
            <a:schemeClr val="lt1"/>
          </a:fontRef>
        </p:style>
        <p:txBody>
          <a:bodyPr anchor="ctr"/>
          <a:lstStyle/>
          <a:p>
            <a:pPr algn="ctr" fontAlgn="auto">
              <a:spcBef>
                <a:spcPts val="0"/>
              </a:spcBef>
              <a:spcAft>
                <a:spcPts val="0"/>
              </a:spcAft>
              <a:defRPr/>
            </a:pPr>
            <a:endParaRPr lang="cs-CZ" dirty="0"/>
          </a:p>
        </p:txBody>
      </p:sp>
      <p:sp>
        <p:nvSpPr>
          <p:cNvPr id="4101" name="TextovéPole 3">
            <a:hlinkClick r:id="rId3" action="ppaction://hlinksldjump"/>
          </p:cNvPr>
          <p:cNvSpPr txBox="1">
            <a:spLocks noChangeArrowheads="1"/>
          </p:cNvSpPr>
          <p:nvPr/>
        </p:nvSpPr>
        <p:spPr bwMode="auto">
          <a:xfrm>
            <a:off x="1979613" y="3933825"/>
            <a:ext cx="4824412" cy="706438"/>
          </a:xfrm>
          <a:prstGeom prst="rect">
            <a:avLst/>
          </a:prstGeom>
          <a:noFill/>
          <a:ln w="9525">
            <a:noFill/>
            <a:miter lim="800000"/>
            <a:headEnd/>
            <a:tailEnd/>
          </a:ln>
        </p:spPr>
        <p:txBody>
          <a:bodyPr>
            <a:spAutoFit/>
          </a:bodyPr>
          <a:lstStyle/>
          <a:p>
            <a:pPr algn="ctr"/>
            <a:r>
              <a:rPr lang="cs-CZ" sz="4000" b="1">
                <a:solidFill>
                  <a:srgbClr val="92D050"/>
                </a:solidFill>
                <a:latin typeface="Arial" charset="0"/>
              </a:rPr>
              <a:t>Správná odpověď</a:t>
            </a:r>
          </a:p>
        </p:txBody>
      </p:sp>
      <p:sp>
        <p:nvSpPr>
          <p:cNvPr id="6" name="Zaoblený obdélník 5">
            <a:hlinkClick r:id="rId4" action="ppaction://hlinksldjump"/>
          </p:cNvPr>
          <p:cNvSpPr/>
          <p:nvPr/>
        </p:nvSpPr>
        <p:spPr>
          <a:xfrm>
            <a:off x="755576" y="5877272"/>
            <a:ext cx="1584176" cy="432048"/>
          </a:xfrm>
          <a:prstGeom prst="roundRect">
            <a:avLst/>
          </a:prstGeom>
        </p:spPr>
        <p:style>
          <a:lnRef idx="0">
            <a:schemeClr val="accent1"/>
          </a:lnRef>
          <a:fillRef idx="3">
            <a:schemeClr val="accent1"/>
          </a:fillRef>
          <a:effectRef idx="3">
            <a:schemeClr val="accent1"/>
          </a:effectRef>
          <a:fontRef idx="minor">
            <a:schemeClr val="lt1"/>
          </a:fontRef>
        </p:style>
        <p:txBody>
          <a:bodyPr anchor="ctr"/>
          <a:lstStyle/>
          <a:p>
            <a:pPr algn="ctr" fontAlgn="auto">
              <a:spcBef>
                <a:spcPts val="0"/>
              </a:spcBef>
              <a:spcAft>
                <a:spcPts val="0"/>
              </a:spcAft>
              <a:defRPr/>
            </a:pPr>
            <a:r>
              <a:rPr lang="cs-CZ" dirty="0">
                <a:latin typeface="Arial" pitchFamily="34" charset="0"/>
                <a:cs typeface="Arial" pitchFamily="34" charset="0"/>
              </a:rPr>
              <a:t>Pyramida</a:t>
            </a:r>
          </a:p>
        </p:txBody>
      </p:sp>
      <p:sp>
        <p:nvSpPr>
          <p:cNvPr id="4105" name="TextovéPole 1"/>
          <p:cNvSpPr txBox="1">
            <a:spLocks noChangeArrowheads="1"/>
          </p:cNvSpPr>
          <p:nvPr/>
        </p:nvSpPr>
        <p:spPr bwMode="auto">
          <a:xfrm>
            <a:off x="1265238" y="1557338"/>
            <a:ext cx="6696075" cy="1384995"/>
          </a:xfrm>
          <a:prstGeom prst="rect">
            <a:avLst/>
          </a:prstGeom>
          <a:noFill/>
          <a:ln w="9525">
            <a:noFill/>
            <a:miter lim="800000"/>
            <a:headEnd/>
            <a:tailEnd/>
          </a:ln>
        </p:spPr>
        <p:txBody>
          <a:bodyPr>
            <a:spAutoFit/>
          </a:bodyPr>
          <a:lstStyle/>
          <a:p>
            <a:pPr algn="ctr"/>
            <a:r>
              <a:rPr lang="cs-CZ" sz="2800" b="1" dirty="0" smtClean="0">
                <a:solidFill>
                  <a:srgbClr val="C00000"/>
                </a:solidFill>
                <a:latin typeface="Arial" charset="0"/>
              </a:rPr>
              <a:t>Jak se nazývá vláda, kdy za nezletilého panovníka vládne matka či kardinál? </a:t>
            </a:r>
            <a:endParaRPr lang="cs-CZ" sz="2800" b="1" dirty="0">
              <a:solidFill>
                <a:srgbClr val="C00000"/>
              </a:solidFill>
              <a:latin typeface="Arial" charset="0"/>
            </a:endParaRPr>
          </a:p>
        </p:txBody>
      </p:sp>
    </p:spTree>
  </p:cSld>
  <p:clrMapOvr>
    <a:masterClrMapping/>
  </p:clrMapOvr>
  <p:transition advClick="0"/>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Vývojový diagram: alternativní postup 4">
            <a:hlinkClick r:id="rId3" action="ppaction://hlinksldjump"/>
          </p:cNvPr>
          <p:cNvSpPr/>
          <p:nvPr/>
        </p:nvSpPr>
        <p:spPr>
          <a:xfrm>
            <a:off x="1979712" y="3717032"/>
            <a:ext cx="4752528" cy="1080120"/>
          </a:xfrm>
          <a:prstGeom prst="flowChartAlternateProcess">
            <a:avLst/>
          </a:prstGeom>
        </p:spPr>
        <p:style>
          <a:lnRef idx="0">
            <a:schemeClr val="accent1"/>
          </a:lnRef>
          <a:fillRef idx="3">
            <a:schemeClr val="accent1"/>
          </a:fillRef>
          <a:effectRef idx="3">
            <a:schemeClr val="accent1"/>
          </a:effectRef>
          <a:fontRef idx="minor">
            <a:schemeClr val="lt1"/>
          </a:fontRef>
        </p:style>
        <p:txBody>
          <a:bodyPr anchor="ctr"/>
          <a:lstStyle/>
          <a:p>
            <a:pPr algn="ctr" fontAlgn="auto">
              <a:spcBef>
                <a:spcPts val="0"/>
              </a:spcBef>
              <a:spcAft>
                <a:spcPts val="0"/>
              </a:spcAft>
              <a:defRPr/>
            </a:pPr>
            <a:endParaRPr lang="cs-CZ" dirty="0"/>
          </a:p>
        </p:txBody>
      </p:sp>
      <p:sp>
        <p:nvSpPr>
          <p:cNvPr id="5125" name="TextovéPole 3">
            <a:hlinkClick r:id="rId3" action="ppaction://hlinksldjump"/>
          </p:cNvPr>
          <p:cNvSpPr txBox="1">
            <a:spLocks noChangeArrowheads="1"/>
          </p:cNvSpPr>
          <p:nvPr/>
        </p:nvSpPr>
        <p:spPr bwMode="auto">
          <a:xfrm>
            <a:off x="1979613" y="3933825"/>
            <a:ext cx="4824412" cy="706438"/>
          </a:xfrm>
          <a:prstGeom prst="rect">
            <a:avLst/>
          </a:prstGeom>
          <a:noFill/>
          <a:ln w="9525">
            <a:noFill/>
            <a:miter lim="800000"/>
            <a:headEnd/>
            <a:tailEnd/>
          </a:ln>
        </p:spPr>
        <p:txBody>
          <a:bodyPr>
            <a:spAutoFit/>
          </a:bodyPr>
          <a:lstStyle/>
          <a:p>
            <a:pPr algn="ctr"/>
            <a:r>
              <a:rPr lang="cs-CZ" sz="4000" b="1">
                <a:solidFill>
                  <a:srgbClr val="92D050"/>
                </a:solidFill>
                <a:latin typeface="Arial" charset="0"/>
              </a:rPr>
              <a:t>Správná odpověď</a:t>
            </a:r>
          </a:p>
        </p:txBody>
      </p:sp>
      <p:sp>
        <p:nvSpPr>
          <p:cNvPr id="6" name="Zaoblený obdélník 5">
            <a:hlinkClick r:id="rId4" action="ppaction://hlinksldjump"/>
          </p:cNvPr>
          <p:cNvSpPr/>
          <p:nvPr/>
        </p:nvSpPr>
        <p:spPr>
          <a:xfrm>
            <a:off x="755576" y="5877272"/>
            <a:ext cx="1584176" cy="432048"/>
          </a:xfrm>
          <a:prstGeom prst="roundRect">
            <a:avLst/>
          </a:prstGeom>
        </p:spPr>
        <p:style>
          <a:lnRef idx="0">
            <a:schemeClr val="accent1"/>
          </a:lnRef>
          <a:fillRef idx="3">
            <a:schemeClr val="accent1"/>
          </a:fillRef>
          <a:effectRef idx="3">
            <a:schemeClr val="accent1"/>
          </a:effectRef>
          <a:fontRef idx="minor">
            <a:schemeClr val="lt1"/>
          </a:fontRef>
        </p:style>
        <p:txBody>
          <a:bodyPr anchor="ctr"/>
          <a:lstStyle/>
          <a:p>
            <a:pPr algn="ctr" fontAlgn="auto">
              <a:spcBef>
                <a:spcPts val="0"/>
              </a:spcBef>
              <a:spcAft>
                <a:spcPts val="0"/>
              </a:spcAft>
              <a:defRPr/>
            </a:pPr>
            <a:r>
              <a:rPr lang="cs-CZ" dirty="0">
                <a:latin typeface="Arial" pitchFamily="34" charset="0"/>
                <a:cs typeface="Arial" pitchFamily="34" charset="0"/>
              </a:rPr>
              <a:t>Pyramida</a:t>
            </a:r>
          </a:p>
        </p:txBody>
      </p:sp>
      <p:sp>
        <p:nvSpPr>
          <p:cNvPr id="5129" name="Obdélník 6"/>
          <p:cNvSpPr>
            <a:spLocks noChangeArrowheads="1"/>
          </p:cNvSpPr>
          <p:nvPr/>
        </p:nvSpPr>
        <p:spPr bwMode="auto">
          <a:xfrm>
            <a:off x="1258888" y="1484313"/>
            <a:ext cx="6192837" cy="523220"/>
          </a:xfrm>
          <a:prstGeom prst="rect">
            <a:avLst/>
          </a:prstGeom>
          <a:noFill/>
          <a:ln w="9525">
            <a:noFill/>
            <a:miter lim="800000"/>
            <a:headEnd/>
            <a:tailEnd/>
          </a:ln>
        </p:spPr>
        <p:txBody>
          <a:bodyPr>
            <a:spAutoFit/>
          </a:bodyPr>
          <a:lstStyle/>
          <a:p>
            <a:pPr algn="ctr"/>
            <a:r>
              <a:rPr lang="cs-CZ" sz="2800" b="1" dirty="0" smtClean="0">
                <a:solidFill>
                  <a:srgbClr val="C00000"/>
                </a:solidFill>
                <a:latin typeface="Arial" charset="0"/>
              </a:rPr>
              <a:t>Jakou přezdívku měl Ludvík XIV.?</a:t>
            </a:r>
            <a:endParaRPr lang="cs-CZ" sz="2800" b="1" dirty="0">
              <a:solidFill>
                <a:srgbClr val="C00000"/>
              </a:solidFill>
              <a:latin typeface="Arial" charset="0"/>
            </a:endParaRPr>
          </a:p>
        </p:txBody>
      </p:sp>
    </p:spTree>
  </p:cSld>
  <p:clrMapOvr>
    <a:masterClrMapping/>
  </p:clrMapOvr>
  <p:transition advClick="0"/>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Vývojový diagram: alternativní postup 4">
            <a:hlinkClick r:id="rId3" action="ppaction://hlinksldjump"/>
          </p:cNvPr>
          <p:cNvSpPr/>
          <p:nvPr/>
        </p:nvSpPr>
        <p:spPr>
          <a:xfrm>
            <a:off x="1979712" y="3717032"/>
            <a:ext cx="4752528" cy="1080120"/>
          </a:xfrm>
          <a:prstGeom prst="flowChartAlternateProcess">
            <a:avLst/>
          </a:prstGeom>
        </p:spPr>
        <p:style>
          <a:lnRef idx="0">
            <a:schemeClr val="accent1"/>
          </a:lnRef>
          <a:fillRef idx="3">
            <a:schemeClr val="accent1"/>
          </a:fillRef>
          <a:effectRef idx="3">
            <a:schemeClr val="accent1"/>
          </a:effectRef>
          <a:fontRef idx="minor">
            <a:schemeClr val="lt1"/>
          </a:fontRef>
        </p:style>
        <p:txBody>
          <a:bodyPr anchor="ctr"/>
          <a:lstStyle/>
          <a:p>
            <a:pPr algn="ctr" fontAlgn="auto">
              <a:spcBef>
                <a:spcPts val="0"/>
              </a:spcBef>
              <a:spcAft>
                <a:spcPts val="0"/>
              </a:spcAft>
              <a:defRPr/>
            </a:pPr>
            <a:endParaRPr lang="cs-CZ" dirty="0"/>
          </a:p>
        </p:txBody>
      </p:sp>
      <p:sp>
        <p:nvSpPr>
          <p:cNvPr id="6149" name="TextovéPole 1"/>
          <p:cNvSpPr txBox="1">
            <a:spLocks noChangeArrowheads="1"/>
          </p:cNvSpPr>
          <p:nvPr/>
        </p:nvSpPr>
        <p:spPr bwMode="auto">
          <a:xfrm>
            <a:off x="1476375" y="1412875"/>
            <a:ext cx="5975350" cy="954107"/>
          </a:xfrm>
          <a:prstGeom prst="rect">
            <a:avLst/>
          </a:prstGeom>
          <a:noFill/>
          <a:ln w="9525">
            <a:noFill/>
            <a:miter lim="800000"/>
            <a:headEnd/>
            <a:tailEnd/>
          </a:ln>
        </p:spPr>
        <p:txBody>
          <a:bodyPr>
            <a:spAutoFit/>
          </a:bodyPr>
          <a:lstStyle/>
          <a:p>
            <a:pPr algn="ctr"/>
            <a:r>
              <a:rPr lang="cs-CZ" sz="2800" b="1" dirty="0" smtClean="0">
                <a:solidFill>
                  <a:srgbClr val="C00000"/>
                </a:solidFill>
                <a:latin typeface="Arial" charset="0"/>
              </a:rPr>
              <a:t>Kterou stavbu postavil Ludvík XIV.?</a:t>
            </a:r>
            <a:endParaRPr lang="cs-CZ" sz="2800" b="1" dirty="0">
              <a:solidFill>
                <a:srgbClr val="C00000"/>
              </a:solidFill>
              <a:latin typeface="Arial" charset="0"/>
            </a:endParaRPr>
          </a:p>
        </p:txBody>
      </p:sp>
      <p:sp>
        <p:nvSpPr>
          <p:cNvPr id="6150" name="TextovéPole 3">
            <a:hlinkClick r:id="rId3" action="ppaction://hlinksldjump"/>
          </p:cNvPr>
          <p:cNvSpPr txBox="1">
            <a:spLocks noChangeArrowheads="1"/>
          </p:cNvSpPr>
          <p:nvPr/>
        </p:nvSpPr>
        <p:spPr bwMode="auto">
          <a:xfrm>
            <a:off x="1979613" y="3933825"/>
            <a:ext cx="4824412" cy="706438"/>
          </a:xfrm>
          <a:prstGeom prst="rect">
            <a:avLst/>
          </a:prstGeom>
          <a:noFill/>
          <a:ln w="9525">
            <a:noFill/>
            <a:miter lim="800000"/>
            <a:headEnd/>
            <a:tailEnd/>
          </a:ln>
        </p:spPr>
        <p:txBody>
          <a:bodyPr>
            <a:spAutoFit/>
          </a:bodyPr>
          <a:lstStyle/>
          <a:p>
            <a:pPr algn="ctr"/>
            <a:r>
              <a:rPr lang="cs-CZ" sz="4000" b="1">
                <a:solidFill>
                  <a:srgbClr val="92D050"/>
                </a:solidFill>
                <a:latin typeface="Arial" charset="0"/>
              </a:rPr>
              <a:t>Správná odpověď</a:t>
            </a:r>
          </a:p>
        </p:txBody>
      </p:sp>
      <p:sp>
        <p:nvSpPr>
          <p:cNvPr id="6" name="Zaoblený obdélník 5">
            <a:hlinkClick r:id="rId4" action="ppaction://hlinksldjump"/>
          </p:cNvPr>
          <p:cNvSpPr/>
          <p:nvPr/>
        </p:nvSpPr>
        <p:spPr>
          <a:xfrm>
            <a:off x="755576" y="5877272"/>
            <a:ext cx="1584176" cy="432048"/>
          </a:xfrm>
          <a:prstGeom prst="roundRect">
            <a:avLst/>
          </a:prstGeom>
        </p:spPr>
        <p:style>
          <a:lnRef idx="0">
            <a:schemeClr val="accent1"/>
          </a:lnRef>
          <a:fillRef idx="3">
            <a:schemeClr val="accent1"/>
          </a:fillRef>
          <a:effectRef idx="3">
            <a:schemeClr val="accent1"/>
          </a:effectRef>
          <a:fontRef idx="minor">
            <a:schemeClr val="lt1"/>
          </a:fontRef>
        </p:style>
        <p:txBody>
          <a:bodyPr anchor="ctr"/>
          <a:lstStyle/>
          <a:p>
            <a:pPr algn="ctr" fontAlgn="auto">
              <a:spcBef>
                <a:spcPts val="0"/>
              </a:spcBef>
              <a:spcAft>
                <a:spcPts val="0"/>
              </a:spcAft>
              <a:defRPr/>
            </a:pPr>
            <a:r>
              <a:rPr lang="cs-CZ" dirty="0">
                <a:latin typeface="Arial" pitchFamily="34" charset="0"/>
                <a:cs typeface="Arial" pitchFamily="34" charset="0"/>
              </a:rPr>
              <a:t>Pyramida</a:t>
            </a:r>
          </a:p>
        </p:txBody>
      </p:sp>
    </p:spTree>
  </p:cSld>
  <p:clrMapOvr>
    <a:masterClrMapping/>
  </p:clrMapOvr>
  <p:transition advClick="0"/>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Vývojový diagram: alternativní postup 4">
            <a:hlinkClick r:id="rId3" action="ppaction://hlinksldjump"/>
          </p:cNvPr>
          <p:cNvSpPr/>
          <p:nvPr/>
        </p:nvSpPr>
        <p:spPr>
          <a:xfrm>
            <a:off x="1979712" y="3717032"/>
            <a:ext cx="4752528" cy="1080120"/>
          </a:xfrm>
          <a:prstGeom prst="flowChartAlternateProcess">
            <a:avLst/>
          </a:prstGeom>
        </p:spPr>
        <p:style>
          <a:lnRef idx="0">
            <a:schemeClr val="accent1"/>
          </a:lnRef>
          <a:fillRef idx="3">
            <a:schemeClr val="accent1"/>
          </a:fillRef>
          <a:effectRef idx="3">
            <a:schemeClr val="accent1"/>
          </a:effectRef>
          <a:fontRef idx="minor">
            <a:schemeClr val="lt1"/>
          </a:fontRef>
        </p:style>
        <p:txBody>
          <a:bodyPr anchor="ctr"/>
          <a:lstStyle/>
          <a:p>
            <a:pPr algn="ctr" fontAlgn="auto">
              <a:spcBef>
                <a:spcPts val="0"/>
              </a:spcBef>
              <a:spcAft>
                <a:spcPts val="0"/>
              </a:spcAft>
              <a:defRPr/>
            </a:pPr>
            <a:endParaRPr lang="cs-CZ" dirty="0"/>
          </a:p>
        </p:txBody>
      </p:sp>
      <p:sp>
        <p:nvSpPr>
          <p:cNvPr id="7173" name="TextovéPole 3">
            <a:hlinkClick r:id="rId3" action="ppaction://hlinksldjump"/>
          </p:cNvPr>
          <p:cNvSpPr txBox="1">
            <a:spLocks noChangeArrowheads="1"/>
          </p:cNvSpPr>
          <p:nvPr/>
        </p:nvSpPr>
        <p:spPr bwMode="auto">
          <a:xfrm>
            <a:off x="1979613" y="3933825"/>
            <a:ext cx="4824412" cy="706438"/>
          </a:xfrm>
          <a:prstGeom prst="rect">
            <a:avLst/>
          </a:prstGeom>
          <a:noFill/>
          <a:ln w="9525">
            <a:noFill/>
            <a:miter lim="800000"/>
            <a:headEnd/>
            <a:tailEnd/>
          </a:ln>
        </p:spPr>
        <p:txBody>
          <a:bodyPr>
            <a:spAutoFit/>
          </a:bodyPr>
          <a:lstStyle/>
          <a:p>
            <a:pPr algn="ctr"/>
            <a:r>
              <a:rPr lang="cs-CZ" sz="4000" b="1">
                <a:solidFill>
                  <a:srgbClr val="92D050"/>
                </a:solidFill>
                <a:latin typeface="Arial" charset="0"/>
              </a:rPr>
              <a:t>Správná odpověď</a:t>
            </a:r>
          </a:p>
        </p:txBody>
      </p:sp>
      <p:sp>
        <p:nvSpPr>
          <p:cNvPr id="6" name="Zaoblený obdélník 5">
            <a:hlinkClick r:id="rId4" action="ppaction://hlinksldjump"/>
          </p:cNvPr>
          <p:cNvSpPr/>
          <p:nvPr/>
        </p:nvSpPr>
        <p:spPr>
          <a:xfrm>
            <a:off x="755576" y="5877272"/>
            <a:ext cx="1584176" cy="432048"/>
          </a:xfrm>
          <a:prstGeom prst="roundRect">
            <a:avLst/>
          </a:prstGeom>
        </p:spPr>
        <p:style>
          <a:lnRef idx="0">
            <a:schemeClr val="accent1"/>
          </a:lnRef>
          <a:fillRef idx="3">
            <a:schemeClr val="accent1"/>
          </a:fillRef>
          <a:effectRef idx="3">
            <a:schemeClr val="accent1"/>
          </a:effectRef>
          <a:fontRef idx="minor">
            <a:schemeClr val="lt1"/>
          </a:fontRef>
        </p:style>
        <p:txBody>
          <a:bodyPr anchor="ctr"/>
          <a:lstStyle/>
          <a:p>
            <a:pPr algn="ctr" fontAlgn="auto">
              <a:spcBef>
                <a:spcPts val="0"/>
              </a:spcBef>
              <a:spcAft>
                <a:spcPts val="0"/>
              </a:spcAft>
              <a:defRPr/>
            </a:pPr>
            <a:r>
              <a:rPr lang="cs-CZ" dirty="0">
                <a:latin typeface="Arial" pitchFamily="34" charset="0"/>
                <a:cs typeface="Arial" pitchFamily="34" charset="0"/>
              </a:rPr>
              <a:t>Pyramida</a:t>
            </a:r>
          </a:p>
        </p:txBody>
      </p:sp>
      <p:sp>
        <p:nvSpPr>
          <p:cNvPr id="7177" name="TextovéPole 6"/>
          <p:cNvSpPr txBox="1">
            <a:spLocks noChangeArrowheads="1"/>
          </p:cNvSpPr>
          <p:nvPr/>
        </p:nvSpPr>
        <p:spPr bwMode="auto">
          <a:xfrm>
            <a:off x="1476375" y="1412875"/>
            <a:ext cx="5975350" cy="954107"/>
          </a:xfrm>
          <a:prstGeom prst="rect">
            <a:avLst/>
          </a:prstGeom>
          <a:noFill/>
          <a:ln w="9525">
            <a:noFill/>
            <a:miter lim="800000"/>
            <a:headEnd/>
            <a:tailEnd/>
          </a:ln>
        </p:spPr>
        <p:txBody>
          <a:bodyPr>
            <a:spAutoFit/>
          </a:bodyPr>
          <a:lstStyle/>
          <a:p>
            <a:pPr algn="ctr"/>
            <a:r>
              <a:rPr lang="cs-CZ" sz="2800" b="1" dirty="0" smtClean="0">
                <a:solidFill>
                  <a:srgbClr val="C00000"/>
                </a:solidFill>
                <a:latin typeface="Arial" charset="0"/>
              </a:rPr>
              <a:t>Kdo vládl za nezletilého Ludvíka XIV.?</a:t>
            </a:r>
            <a:endParaRPr lang="cs-CZ" sz="2800" b="1" dirty="0">
              <a:solidFill>
                <a:srgbClr val="C00000"/>
              </a:solidFill>
              <a:latin typeface="Arial" charset="0"/>
            </a:endParaRPr>
          </a:p>
        </p:txBody>
      </p:sp>
    </p:spTree>
  </p:cSld>
  <p:clrMapOvr>
    <a:masterClrMapping/>
  </p:clrMapOvr>
  <p:transition advClick="0"/>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Vývojový diagram: alternativní postup 4">
            <a:hlinkClick r:id="rId3" action="ppaction://hlinksldjump"/>
          </p:cNvPr>
          <p:cNvSpPr/>
          <p:nvPr/>
        </p:nvSpPr>
        <p:spPr>
          <a:xfrm>
            <a:off x="1979712" y="3717032"/>
            <a:ext cx="4752528" cy="1080120"/>
          </a:xfrm>
          <a:prstGeom prst="flowChartAlternateProcess">
            <a:avLst/>
          </a:prstGeom>
        </p:spPr>
        <p:style>
          <a:lnRef idx="0">
            <a:schemeClr val="accent1"/>
          </a:lnRef>
          <a:fillRef idx="3">
            <a:schemeClr val="accent1"/>
          </a:fillRef>
          <a:effectRef idx="3">
            <a:schemeClr val="accent1"/>
          </a:effectRef>
          <a:fontRef idx="minor">
            <a:schemeClr val="lt1"/>
          </a:fontRef>
        </p:style>
        <p:txBody>
          <a:bodyPr anchor="ctr"/>
          <a:lstStyle/>
          <a:p>
            <a:pPr algn="ctr" fontAlgn="auto">
              <a:spcBef>
                <a:spcPts val="0"/>
              </a:spcBef>
              <a:spcAft>
                <a:spcPts val="0"/>
              </a:spcAft>
              <a:defRPr/>
            </a:pPr>
            <a:endParaRPr lang="cs-CZ" dirty="0"/>
          </a:p>
        </p:txBody>
      </p:sp>
      <p:sp>
        <p:nvSpPr>
          <p:cNvPr id="8197" name="TextovéPole 3">
            <a:hlinkClick r:id="rId3" action="ppaction://hlinksldjump"/>
          </p:cNvPr>
          <p:cNvSpPr txBox="1">
            <a:spLocks noChangeArrowheads="1"/>
          </p:cNvSpPr>
          <p:nvPr/>
        </p:nvSpPr>
        <p:spPr bwMode="auto">
          <a:xfrm>
            <a:off x="1979613" y="3933825"/>
            <a:ext cx="4824412" cy="706438"/>
          </a:xfrm>
          <a:prstGeom prst="rect">
            <a:avLst/>
          </a:prstGeom>
          <a:noFill/>
          <a:ln w="9525">
            <a:noFill/>
            <a:miter lim="800000"/>
            <a:headEnd/>
            <a:tailEnd/>
          </a:ln>
        </p:spPr>
        <p:txBody>
          <a:bodyPr>
            <a:spAutoFit/>
          </a:bodyPr>
          <a:lstStyle/>
          <a:p>
            <a:pPr algn="ctr"/>
            <a:r>
              <a:rPr lang="cs-CZ" sz="4000" b="1">
                <a:solidFill>
                  <a:srgbClr val="92D050"/>
                </a:solidFill>
                <a:latin typeface="Arial" charset="0"/>
              </a:rPr>
              <a:t>Správná odpověď</a:t>
            </a:r>
          </a:p>
        </p:txBody>
      </p:sp>
      <p:sp>
        <p:nvSpPr>
          <p:cNvPr id="6" name="Zaoblený obdélník 5">
            <a:hlinkClick r:id="rId4" action="ppaction://hlinksldjump"/>
          </p:cNvPr>
          <p:cNvSpPr/>
          <p:nvPr/>
        </p:nvSpPr>
        <p:spPr>
          <a:xfrm>
            <a:off x="755576" y="5877272"/>
            <a:ext cx="1584176" cy="432048"/>
          </a:xfrm>
          <a:prstGeom prst="roundRect">
            <a:avLst/>
          </a:prstGeom>
        </p:spPr>
        <p:style>
          <a:lnRef idx="0">
            <a:schemeClr val="accent1"/>
          </a:lnRef>
          <a:fillRef idx="3">
            <a:schemeClr val="accent1"/>
          </a:fillRef>
          <a:effectRef idx="3">
            <a:schemeClr val="accent1"/>
          </a:effectRef>
          <a:fontRef idx="minor">
            <a:schemeClr val="lt1"/>
          </a:fontRef>
        </p:style>
        <p:txBody>
          <a:bodyPr anchor="ctr"/>
          <a:lstStyle/>
          <a:p>
            <a:pPr algn="ctr" fontAlgn="auto">
              <a:spcBef>
                <a:spcPts val="0"/>
              </a:spcBef>
              <a:spcAft>
                <a:spcPts val="0"/>
              </a:spcAft>
              <a:defRPr/>
            </a:pPr>
            <a:r>
              <a:rPr lang="cs-CZ" dirty="0">
                <a:latin typeface="Arial" pitchFamily="34" charset="0"/>
                <a:cs typeface="Arial" pitchFamily="34" charset="0"/>
              </a:rPr>
              <a:t>Pyramida</a:t>
            </a:r>
          </a:p>
        </p:txBody>
      </p:sp>
      <p:sp>
        <p:nvSpPr>
          <p:cNvPr id="8201" name="TextovéPole 6"/>
          <p:cNvSpPr txBox="1">
            <a:spLocks noChangeArrowheads="1"/>
          </p:cNvSpPr>
          <p:nvPr/>
        </p:nvSpPr>
        <p:spPr bwMode="auto">
          <a:xfrm>
            <a:off x="1476375" y="1412875"/>
            <a:ext cx="5975350" cy="954107"/>
          </a:xfrm>
          <a:prstGeom prst="rect">
            <a:avLst/>
          </a:prstGeom>
          <a:noFill/>
          <a:ln w="9525">
            <a:noFill/>
            <a:miter lim="800000"/>
            <a:headEnd/>
            <a:tailEnd/>
          </a:ln>
        </p:spPr>
        <p:txBody>
          <a:bodyPr>
            <a:spAutoFit/>
          </a:bodyPr>
          <a:lstStyle/>
          <a:p>
            <a:pPr algn="ctr"/>
            <a:r>
              <a:rPr lang="cs-CZ" sz="2800" b="1" dirty="0" smtClean="0">
                <a:solidFill>
                  <a:srgbClr val="C00000"/>
                </a:solidFill>
                <a:latin typeface="Arial" charset="0"/>
              </a:rPr>
              <a:t>Která forma monarchie se ve Francii uplatnila?</a:t>
            </a:r>
            <a:endParaRPr lang="cs-CZ" sz="2800" b="1" dirty="0">
              <a:solidFill>
                <a:srgbClr val="C00000"/>
              </a:solidFill>
              <a:latin typeface="Arial" charset="0"/>
            </a:endParaRPr>
          </a:p>
        </p:txBody>
      </p:sp>
    </p:spTree>
  </p:cSld>
  <p:clrMapOvr>
    <a:masterClrMapping/>
  </p:clrMapOvr>
  <p:transition advClick="0"/>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Vývojový diagram: alternativní postup 4">
            <a:hlinkClick r:id="rId3" action="ppaction://hlinksldjump"/>
          </p:cNvPr>
          <p:cNvSpPr/>
          <p:nvPr/>
        </p:nvSpPr>
        <p:spPr>
          <a:xfrm>
            <a:off x="1979712" y="3717032"/>
            <a:ext cx="4752528" cy="1080120"/>
          </a:xfrm>
          <a:prstGeom prst="flowChartAlternateProcess">
            <a:avLst/>
          </a:prstGeom>
        </p:spPr>
        <p:style>
          <a:lnRef idx="0">
            <a:schemeClr val="accent1"/>
          </a:lnRef>
          <a:fillRef idx="3">
            <a:schemeClr val="accent1"/>
          </a:fillRef>
          <a:effectRef idx="3">
            <a:schemeClr val="accent1"/>
          </a:effectRef>
          <a:fontRef idx="minor">
            <a:schemeClr val="lt1"/>
          </a:fontRef>
        </p:style>
        <p:txBody>
          <a:bodyPr anchor="ctr"/>
          <a:lstStyle/>
          <a:p>
            <a:pPr algn="ctr" fontAlgn="auto">
              <a:spcBef>
                <a:spcPts val="0"/>
              </a:spcBef>
              <a:spcAft>
                <a:spcPts val="0"/>
              </a:spcAft>
              <a:defRPr/>
            </a:pPr>
            <a:endParaRPr lang="cs-CZ" dirty="0"/>
          </a:p>
        </p:txBody>
      </p:sp>
      <p:sp>
        <p:nvSpPr>
          <p:cNvPr id="9221" name="TextovéPole 3">
            <a:hlinkClick r:id="rId3" action="ppaction://hlinksldjump"/>
          </p:cNvPr>
          <p:cNvSpPr txBox="1">
            <a:spLocks noChangeArrowheads="1"/>
          </p:cNvSpPr>
          <p:nvPr/>
        </p:nvSpPr>
        <p:spPr bwMode="auto">
          <a:xfrm>
            <a:off x="1979613" y="3933825"/>
            <a:ext cx="4824412" cy="706438"/>
          </a:xfrm>
          <a:prstGeom prst="rect">
            <a:avLst/>
          </a:prstGeom>
          <a:noFill/>
          <a:ln w="9525">
            <a:noFill/>
            <a:miter lim="800000"/>
            <a:headEnd/>
            <a:tailEnd/>
          </a:ln>
        </p:spPr>
        <p:txBody>
          <a:bodyPr>
            <a:spAutoFit/>
          </a:bodyPr>
          <a:lstStyle/>
          <a:p>
            <a:pPr algn="ctr"/>
            <a:r>
              <a:rPr lang="cs-CZ" sz="4000" b="1">
                <a:solidFill>
                  <a:srgbClr val="92D050"/>
                </a:solidFill>
                <a:latin typeface="Arial" charset="0"/>
              </a:rPr>
              <a:t>Správná odpověď</a:t>
            </a:r>
          </a:p>
        </p:txBody>
      </p:sp>
      <p:sp>
        <p:nvSpPr>
          <p:cNvPr id="6" name="Zaoblený obdélník 5">
            <a:hlinkClick r:id="rId4" action="ppaction://hlinksldjump"/>
          </p:cNvPr>
          <p:cNvSpPr/>
          <p:nvPr/>
        </p:nvSpPr>
        <p:spPr>
          <a:xfrm>
            <a:off x="755576" y="5877272"/>
            <a:ext cx="1584176" cy="432048"/>
          </a:xfrm>
          <a:prstGeom prst="roundRect">
            <a:avLst/>
          </a:prstGeom>
        </p:spPr>
        <p:style>
          <a:lnRef idx="0">
            <a:schemeClr val="accent1"/>
          </a:lnRef>
          <a:fillRef idx="3">
            <a:schemeClr val="accent1"/>
          </a:fillRef>
          <a:effectRef idx="3">
            <a:schemeClr val="accent1"/>
          </a:effectRef>
          <a:fontRef idx="minor">
            <a:schemeClr val="lt1"/>
          </a:fontRef>
        </p:style>
        <p:txBody>
          <a:bodyPr anchor="ctr"/>
          <a:lstStyle/>
          <a:p>
            <a:pPr algn="ctr" fontAlgn="auto">
              <a:spcBef>
                <a:spcPts val="0"/>
              </a:spcBef>
              <a:spcAft>
                <a:spcPts val="0"/>
              </a:spcAft>
              <a:defRPr/>
            </a:pPr>
            <a:r>
              <a:rPr lang="cs-CZ" dirty="0">
                <a:latin typeface="Arial" pitchFamily="34" charset="0"/>
                <a:cs typeface="Arial" pitchFamily="34" charset="0"/>
              </a:rPr>
              <a:t>Pyramida</a:t>
            </a:r>
          </a:p>
        </p:txBody>
      </p:sp>
      <p:sp>
        <p:nvSpPr>
          <p:cNvPr id="9225" name="TextovéPole 6"/>
          <p:cNvSpPr txBox="1">
            <a:spLocks noChangeArrowheads="1"/>
          </p:cNvSpPr>
          <p:nvPr/>
        </p:nvSpPr>
        <p:spPr bwMode="auto">
          <a:xfrm>
            <a:off x="1403350" y="1412875"/>
            <a:ext cx="5976938" cy="954107"/>
          </a:xfrm>
          <a:prstGeom prst="rect">
            <a:avLst/>
          </a:prstGeom>
          <a:noFill/>
          <a:ln w="9525">
            <a:noFill/>
            <a:miter lim="800000"/>
            <a:headEnd/>
            <a:tailEnd/>
          </a:ln>
        </p:spPr>
        <p:txBody>
          <a:bodyPr>
            <a:spAutoFit/>
          </a:bodyPr>
          <a:lstStyle/>
          <a:p>
            <a:pPr algn="ctr"/>
            <a:r>
              <a:rPr lang="cs-CZ" sz="2800" b="1" dirty="0" smtClean="0">
                <a:solidFill>
                  <a:srgbClr val="C00000"/>
                </a:solidFill>
                <a:latin typeface="Arial" charset="0"/>
              </a:rPr>
              <a:t>Jméno francouzského ministra financí za Ludvíka XIV.:</a:t>
            </a:r>
            <a:endParaRPr lang="cs-CZ" sz="2800" b="1" dirty="0">
              <a:solidFill>
                <a:srgbClr val="C00000"/>
              </a:solidFill>
              <a:latin typeface="Arial" charset="0"/>
            </a:endParaRPr>
          </a:p>
        </p:txBody>
      </p:sp>
    </p:spTree>
  </p:cSld>
  <p:clrMapOvr>
    <a:masterClrMapping/>
  </p:clrMapOvr>
  <p:transition advClick="0"/>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Vývojový diagram: alternativní postup 4">
            <a:hlinkClick r:id="rId3" action="ppaction://hlinksldjump"/>
          </p:cNvPr>
          <p:cNvSpPr/>
          <p:nvPr/>
        </p:nvSpPr>
        <p:spPr>
          <a:xfrm>
            <a:off x="1979712" y="3717032"/>
            <a:ext cx="4752528" cy="1080120"/>
          </a:xfrm>
          <a:prstGeom prst="flowChartAlternateProcess">
            <a:avLst/>
          </a:prstGeom>
        </p:spPr>
        <p:style>
          <a:lnRef idx="0">
            <a:schemeClr val="accent1"/>
          </a:lnRef>
          <a:fillRef idx="3">
            <a:schemeClr val="accent1"/>
          </a:fillRef>
          <a:effectRef idx="3">
            <a:schemeClr val="accent1"/>
          </a:effectRef>
          <a:fontRef idx="minor">
            <a:schemeClr val="lt1"/>
          </a:fontRef>
        </p:style>
        <p:txBody>
          <a:bodyPr anchor="ctr"/>
          <a:lstStyle/>
          <a:p>
            <a:pPr algn="ctr" fontAlgn="auto">
              <a:spcBef>
                <a:spcPts val="0"/>
              </a:spcBef>
              <a:spcAft>
                <a:spcPts val="0"/>
              </a:spcAft>
              <a:defRPr/>
            </a:pPr>
            <a:endParaRPr lang="cs-CZ" dirty="0"/>
          </a:p>
        </p:txBody>
      </p:sp>
      <p:sp>
        <p:nvSpPr>
          <p:cNvPr id="10245" name="TextovéPole 3">
            <a:hlinkClick r:id="rId3" action="ppaction://hlinksldjump"/>
          </p:cNvPr>
          <p:cNvSpPr txBox="1">
            <a:spLocks noChangeArrowheads="1"/>
          </p:cNvSpPr>
          <p:nvPr/>
        </p:nvSpPr>
        <p:spPr bwMode="auto">
          <a:xfrm>
            <a:off x="1979613" y="3933825"/>
            <a:ext cx="4824412" cy="706438"/>
          </a:xfrm>
          <a:prstGeom prst="rect">
            <a:avLst/>
          </a:prstGeom>
          <a:noFill/>
          <a:ln w="9525">
            <a:noFill/>
            <a:miter lim="800000"/>
            <a:headEnd/>
            <a:tailEnd/>
          </a:ln>
        </p:spPr>
        <p:txBody>
          <a:bodyPr>
            <a:spAutoFit/>
          </a:bodyPr>
          <a:lstStyle/>
          <a:p>
            <a:pPr algn="ctr"/>
            <a:r>
              <a:rPr lang="cs-CZ" sz="4000" b="1">
                <a:solidFill>
                  <a:srgbClr val="92D050"/>
                </a:solidFill>
                <a:latin typeface="Arial" charset="0"/>
              </a:rPr>
              <a:t>Správná odpověď</a:t>
            </a:r>
          </a:p>
        </p:txBody>
      </p:sp>
      <p:sp>
        <p:nvSpPr>
          <p:cNvPr id="6" name="Zaoblený obdélník 5">
            <a:hlinkClick r:id="rId4" action="ppaction://hlinksldjump"/>
          </p:cNvPr>
          <p:cNvSpPr/>
          <p:nvPr/>
        </p:nvSpPr>
        <p:spPr>
          <a:xfrm>
            <a:off x="755576" y="5877272"/>
            <a:ext cx="1584176" cy="432048"/>
          </a:xfrm>
          <a:prstGeom prst="roundRect">
            <a:avLst/>
          </a:prstGeom>
        </p:spPr>
        <p:style>
          <a:lnRef idx="0">
            <a:schemeClr val="accent1"/>
          </a:lnRef>
          <a:fillRef idx="3">
            <a:schemeClr val="accent1"/>
          </a:fillRef>
          <a:effectRef idx="3">
            <a:schemeClr val="accent1"/>
          </a:effectRef>
          <a:fontRef idx="minor">
            <a:schemeClr val="lt1"/>
          </a:fontRef>
        </p:style>
        <p:txBody>
          <a:bodyPr anchor="ctr"/>
          <a:lstStyle/>
          <a:p>
            <a:pPr algn="ctr" fontAlgn="auto">
              <a:spcBef>
                <a:spcPts val="0"/>
              </a:spcBef>
              <a:spcAft>
                <a:spcPts val="0"/>
              </a:spcAft>
              <a:defRPr/>
            </a:pPr>
            <a:r>
              <a:rPr lang="cs-CZ" dirty="0">
                <a:latin typeface="Arial" pitchFamily="34" charset="0"/>
                <a:cs typeface="Arial" pitchFamily="34" charset="0"/>
              </a:rPr>
              <a:t>Pyramida</a:t>
            </a:r>
          </a:p>
        </p:txBody>
      </p:sp>
      <p:sp>
        <p:nvSpPr>
          <p:cNvPr id="10249" name="TextovéPole 6"/>
          <p:cNvSpPr txBox="1">
            <a:spLocks noChangeArrowheads="1"/>
          </p:cNvSpPr>
          <p:nvPr/>
        </p:nvSpPr>
        <p:spPr bwMode="auto">
          <a:xfrm>
            <a:off x="1403350" y="1412875"/>
            <a:ext cx="5976938" cy="1384995"/>
          </a:xfrm>
          <a:prstGeom prst="rect">
            <a:avLst/>
          </a:prstGeom>
          <a:noFill/>
          <a:ln w="9525">
            <a:noFill/>
            <a:miter lim="800000"/>
            <a:headEnd/>
            <a:tailEnd/>
          </a:ln>
        </p:spPr>
        <p:txBody>
          <a:bodyPr>
            <a:spAutoFit/>
          </a:bodyPr>
          <a:lstStyle/>
          <a:p>
            <a:pPr algn="ctr"/>
            <a:r>
              <a:rPr lang="cs-CZ" sz="2800" b="1" dirty="0" smtClean="0">
                <a:solidFill>
                  <a:srgbClr val="C00000"/>
                </a:solidFill>
                <a:latin typeface="Arial" charset="0"/>
              </a:rPr>
              <a:t>Jednoslovné označení způsobu hospodářství, kdy vývoz převažuje nad dovozem:</a:t>
            </a:r>
            <a:endParaRPr lang="cs-CZ" sz="2800" b="1" dirty="0">
              <a:solidFill>
                <a:srgbClr val="C00000"/>
              </a:solidFill>
              <a:latin typeface="Arial" charset="0"/>
            </a:endParaRPr>
          </a:p>
        </p:txBody>
      </p:sp>
    </p:spTree>
  </p:cSld>
  <p:clrMapOvr>
    <a:masterClrMapping/>
  </p:clrMapOvr>
  <p:transition advClick="0"/>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Vývojový diagram: alternativní postup 4">
            <a:hlinkClick r:id="rId3" action="ppaction://hlinksldjump"/>
          </p:cNvPr>
          <p:cNvSpPr/>
          <p:nvPr/>
        </p:nvSpPr>
        <p:spPr>
          <a:xfrm>
            <a:off x="1979712" y="3717032"/>
            <a:ext cx="4752528" cy="1080120"/>
          </a:xfrm>
          <a:prstGeom prst="flowChartAlternateProcess">
            <a:avLst/>
          </a:prstGeom>
        </p:spPr>
        <p:style>
          <a:lnRef idx="0">
            <a:schemeClr val="accent1"/>
          </a:lnRef>
          <a:fillRef idx="3">
            <a:schemeClr val="accent1"/>
          </a:fillRef>
          <a:effectRef idx="3">
            <a:schemeClr val="accent1"/>
          </a:effectRef>
          <a:fontRef idx="minor">
            <a:schemeClr val="lt1"/>
          </a:fontRef>
        </p:style>
        <p:txBody>
          <a:bodyPr anchor="ctr"/>
          <a:lstStyle/>
          <a:p>
            <a:pPr algn="ctr" fontAlgn="auto">
              <a:spcBef>
                <a:spcPts val="0"/>
              </a:spcBef>
              <a:spcAft>
                <a:spcPts val="0"/>
              </a:spcAft>
              <a:defRPr/>
            </a:pPr>
            <a:endParaRPr lang="cs-CZ" dirty="0"/>
          </a:p>
        </p:txBody>
      </p:sp>
      <p:sp>
        <p:nvSpPr>
          <p:cNvPr id="11269" name="TextovéPole 3">
            <a:hlinkClick r:id="rId3" action="ppaction://hlinksldjump"/>
          </p:cNvPr>
          <p:cNvSpPr txBox="1">
            <a:spLocks noChangeArrowheads="1"/>
          </p:cNvSpPr>
          <p:nvPr/>
        </p:nvSpPr>
        <p:spPr bwMode="auto">
          <a:xfrm>
            <a:off x="1979613" y="3933825"/>
            <a:ext cx="4824412" cy="706438"/>
          </a:xfrm>
          <a:prstGeom prst="rect">
            <a:avLst/>
          </a:prstGeom>
          <a:noFill/>
          <a:ln w="9525">
            <a:noFill/>
            <a:miter lim="800000"/>
            <a:headEnd/>
            <a:tailEnd/>
          </a:ln>
        </p:spPr>
        <p:txBody>
          <a:bodyPr>
            <a:spAutoFit/>
          </a:bodyPr>
          <a:lstStyle/>
          <a:p>
            <a:pPr algn="ctr"/>
            <a:r>
              <a:rPr lang="cs-CZ" sz="4000" b="1">
                <a:solidFill>
                  <a:srgbClr val="92D050"/>
                </a:solidFill>
                <a:latin typeface="Arial" charset="0"/>
              </a:rPr>
              <a:t>Správná odpověď</a:t>
            </a:r>
          </a:p>
        </p:txBody>
      </p:sp>
      <p:sp>
        <p:nvSpPr>
          <p:cNvPr id="6" name="Zaoblený obdélník 5">
            <a:hlinkClick r:id="rId4" action="ppaction://hlinksldjump"/>
          </p:cNvPr>
          <p:cNvSpPr/>
          <p:nvPr/>
        </p:nvSpPr>
        <p:spPr>
          <a:xfrm>
            <a:off x="755576" y="5877272"/>
            <a:ext cx="1584176" cy="432048"/>
          </a:xfrm>
          <a:prstGeom prst="roundRect">
            <a:avLst/>
          </a:prstGeom>
        </p:spPr>
        <p:style>
          <a:lnRef idx="0">
            <a:schemeClr val="accent1"/>
          </a:lnRef>
          <a:fillRef idx="3">
            <a:schemeClr val="accent1"/>
          </a:fillRef>
          <a:effectRef idx="3">
            <a:schemeClr val="accent1"/>
          </a:effectRef>
          <a:fontRef idx="minor">
            <a:schemeClr val="lt1"/>
          </a:fontRef>
        </p:style>
        <p:txBody>
          <a:bodyPr anchor="ctr"/>
          <a:lstStyle/>
          <a:p>
            <a:pPr algn="ctr" fontAlgn="auto">
              <a:spcBef>
                <a:spcPts val="0"/>
              </a:spcBef>
              <a:spcAft>
                <a:spcPts val="0"/>
              </a:spcAft>
              <a:defRPr/>
            </a:pPr>
            <a:r>
              <a:rPr lang="cs-CZ" dirty="0">
                <a:latin typeface="Arial" pitchFamily="34" charset="0"/>
                <a:cs typeface="Arial" pitchFamily="34" charset="0"/>
              </a:rPr>
              <a:t>Pyramida</a:t>
            </a:r>
          </a:p>
        </p:txBody>
      </p:sp>
      <p:sp>
        <p:nvSpPr>
          <p:cNvPr id="11273" name="TextovéPole 6"/>
          <p:cNvSpPr txBox="1">
            <a:spLocks noChangeArrowheads="1"/>
          </p:cNvSpPr>
          <p:nvPr/>
        </p:nvSpPr>
        <p:spPr bwMode="auto">
          <a:xfrm>
            <a:off x="1403350" y="1412875"/>
            <a:ext cx="5976938" cy="954107"/>
          </a:xfrm>
          <a:prstGeom prst="rect">
            <a:avLst/>
          </a:prstGeom>
          <a:noFill/>
          <a:ln w="9525">
            <a:noFill/>
            <a:miter lim="800000"/>
            <a:headEnd/>
            <a:tailEnd/>
          </a:ln>
        </p:spPr>
        <p:txBody>
          <a:bodyPr>
            <a:spAutoFit/>
          </a:bodyPr>
          <a:lstStyle/>
          <a:p>
            <a:pPr algn="ctr"/>
            <a:r>
              <a:rPr lang="cs-CZ" sz="2800" b="1" dirty="0" smtClean="0">
                <a:solidFill>
                  <a:srgbClr val="C00000"/>
                </a:solidFill>
                <a:latin typeface="Arial" charset="0"/>
              </a:rPr>
              <a:t>Označení ruční dílny, kdy každý dělá jinou část výrobku:  </a:t>
            </a:r>
            <a:endParaRPr lang="cs-CZ" sz="2800" b="1" dirty="0">
              <a:solidFill>
                <a:srgbClr val="C00000"/>
              </a:solidFill>
              <a:latin typeface="Arial" charset="0"/>
            </a:endParaRPr>
          </a:p>
        </p:txBody>
      </p:sp>
    </p:spTree>
  </p:cSld>
  <p:clrMapOvr>
    <a:masterClrMapping/>
  </p:clrMapOvr>
  <p:transition advClick="0"/>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Vývojový diagram: alternativní postup 4">
            <a:hlinkClick r:id="rId3" action="ppaction://hlinksldjump"/>
          </p:cNvPr>
          <p:cNvSpPr/>
          <p:nvPr/>
        </p:nvSpPr>
        <p:spPr>
          <a:xfrm>
            <a:off x="1979712" y="3717032"/>
            <a:ext cx="4752528" cy="1080120"/>
          </a:xfrm>
          <a:prstGeom prst="flowChartAlternateProcess">
            <a:avLst/>
          </a:prstGeom>
        </p:spPr>
        <p:style>
          <a:lnRef idx="0">
            <a:schemeClr val="accent1"/>
          </a:lnRef>
          <a:fillRef idx="3">
            <a:schemeClr val="accent1"/>
          </a:fillRef>
          <a:effectRef idx="3">
            <a:schemeClr val="accent1"/>
          </a:effectRef>
          <a:fontRef idx="minor">
            <a:schemeClr val="lt1"/>
          </a:fontRef>
        </p:style>
        <p:txBody>
          <a:bodyPr anchor="ctr"/>
          <a:lstStyle/>
          <a:p>
            <a:pPr algn="ctr" fontAlgn="auto">
              <a:spcBef>
                <a:spcPts val="0"/>
              </a:spcBef>
              <a:spcAft>
                <a:spcPts val="0"/>
              </a:spcAft>
              <a:defRPr/>
            </a:pPr>
            <a:endParaRPr lang="cs-CZ" dirty="0"/>
          </a:p>
        </p:txBody>
      </p:sp>
      <p:sp>
        <p:nvSpPr>
          <p:cNvPr id="12293" name="TextovéPole 3">
            <a:hlinkClick r:id="rId3" action="ppaction://hlinksldjump"/>
          </p:cNvPr>
          <p:cNvSpPr txBox="1">
            <a:spLocks noChangeArrowheads="1"/>
          </p:cNvSpPr>
          <p:nvPr/>
        </p:nvSpPr>
        <p:spPr bwMode="auto">
          <a:xfrm>
            <a:off x="1979613" y="3933825"/>
            <a:ext cx="4824412" cy="706438"/>
          </a:xfrm>
          <a:prstGeom prst="rect">
            <a:avLst/>
          </a:prstGeom>
          <a:noFill/>
          <a:ln w="9525">
            <a:noFill/>
            <a:miter lim="800000"/>
            <a:headEnd/>
            <a:tailEnd/>
          </a:ln>
        </p:spPr>
        <p:txBody>
          <a:bodyPr>
            <a:spAutoFit/>
          </a:bodyPr>
          <a:lstStyle/>
          <a:p>
            <a:pPr algn="ctr"/>
            <a:r>
              <a:rPr lang="cs-CZ" sz="4000" b="1">
                <a:solidFill>
                  <a:srgbClr val="92D050"/>
                </a:solidFill>
                <a:latin typeface="Arial" charset="0"/>
              </a:rPr>
              <a:t>Správná odpověď</a:t>
            </a:r>
          </a:p>
        </p:txBody>
      </p:sp>
      <p:sp>
        <p:nvSpPr>
          <p:cNvPr id="6" name="Zaoblený obdélník 5">
            <a:hlinkClick r:id="rId4" action="ppaction://hlinksldjump"/>
          </p:cNvPr>
          <p:cNvSpPr/>
          <p:nvPr/>
        </p:nvSpPr>
        <p:spPr>
          <a:xfrm>
            <a:off x="755576" y="5877272"/>
            <a:ext cx="1584176" cy="432048"/>
          </a:xfrm>
          <a:prstGeom prst="roundRect">
            <a:avLst/>
          </a:prstGeom>
        </p:spPr>
        <p:style>
          <a:lnRef idx="0">
            <a:schemeClr val="accent1"/>
          </a:lnRef>
          <a:fillRef idx="3">
            <a:schemeClr val="accent1"/>
          </a:fillRef>
          <a:effectRef idx="3">
            <a:schemeClr val="accent1"/>
          </a:effectRef>
          <a:fontRef idx="minor">
            <a:schemeClr val="lt1"/>
          </a:fontRef>
        </p:style>
        <p:txBody>
          <a:bodyPr anchor="ctr"/>
          <a:lstStyle/>
          <a:p>
            <a:pPr algn="ctr" fontAlgn="auto">
              <a:spcBef>
                <a:spcPts val="0"/>
              </a:spcBef>
              <a:spcAft>
                <a:spcPts val="0"/>
              </a:spcAft>
              <a:defRPr/>
            </a:pPr>
            <a:r>
              <a:rPr lang="cs-CZ" dirty="0">
                <a:latin typeface="Arial" pitchFamily="34" charset="0"/>
                <a:cs typeface="Arial" pitchFamily="34" charset="0"/>
              </a:rPr>
              <a:t>Pyramida</a:t>
            </a:r>
          </a:p>
        </p:txBody>
      </p:sp>
      <p:sp>
        <p:nvSpPr>
          <p:cNvPr id="12297" name="TextovéPole 7"/>
          <p:cNvSpPr txBox="1">
            <a:spLocks noChangeArrowheads="1"/>
          </p:cNvSpPr>
          <p:nvPr/>
        </p:nvSpPr>
        <p:spPr bwMode="auto">
          <a:xfrm>
            <a:off x="1403350" y="1412875"/>
            <a:ext cx="5976938" cy="523220"/>
          </a:xfrm>
          <a:prstGeom prst="rect">
            <a:avLst/>
          </a:prstGeom>
          <a:noFill/>
          <a:ln w="9525">
            <a:noFill/>
            <a:miter lim="800000"/>
            <a:headEnd/>
            <a:tailEnd/>
          </a:ln>
        </p:spPr>
        <p:txBody>
          <a:bodyPr>
            <a:spAutoFit/>
          </a:bodyPr>
          <a:lstStyle/>
          <a:p>
            <a:pPr algn="ctr"/>
            <a:r>
              <a:rPr lang="cs-CZ" sz="2800" b="1" dirty="0" smtClean="0">
                <a:solidFill>
                  <a:srgbClr val="C00000"/>
                </a:solidFill>
                <a:latin typeface="Arial" charset="0"/>
              </a:rPr>
              <a:t>Co to byl edikt nantský?</a:t>
            </a:r>
            <a:endParaRPr lang="cs-CZ" sz="2800" b="1" dirty="0">
              <a:solidFill>
                <a:srgbClr val="C00000"/>
              </a:solidFill>
              <a:latin typeface="Arial" charset="0"/>
            </a:endParaRPr>
          </a:p>
        </p:txBody>
      </p:sp>
    </p:spTree>
  </p:cSld>
  <p:clrMapOvr>
    <a:masterClrMapping/>
  </p:clrMapOvr>
  <p:transition advClick="0"/>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Vývojový diagram: alternativní postup 4">
            <a:hlinkClick r:id="rId3" action="ppaction://hlinksldjump"/>
          </p:cNvPr>
          <p:cNvSpPr/>
          <p:nvPr/>
        </p:nvSpPr>
        <p:spPr>
          <a:xfrm>
            <a:off x="1979712" y="3717032"/>
            <a:ext cx="4752528" cy="1080120"/>
          </a:xfrm>
          <a:prstGeom prst="flowChartAlternateProcess">
            <a:avLst/>
          </a:prstGeom>
        </p:spPr>
        <p:style>
          <a:lnRef idx="0">
            <a:schemeClr val="accent1"/>
          </a:lnRef>
          <a:fillRef idx="3">
            <a:schemeClr val="accent1"/>
          </a:fillRef>
          <a:effectRef idx="3">
            <a:schemeClr val="accent1"/>
          </a:effectRef>
          <a:fontRef idx="minor">
            <a:schemeClr val="lt1"/>
          </a:fontRef>
        </p:style>
        <p:txBody>
          <a:bodyPr anchor="ctr"/>
          <a:lstStyle/>
          <a:p>
            <a:pPr algn="ctr" fontAlgn="auto">
              <a:spcBef>
                <a:spcPts val="0"/>
              </a:spcBef>
              <a:spcAft>
                <a:spcPts val="0"/>
              </a:spcAft>
              <a:defRPr/>
            </a:pPr>
            <a:endParaRPr lang="cs-CZ" dirty="0"/>
          </a:p>
        </p:txBody>
      </p:sp>
      <p:sp>
        <p:nvSpPr>
          <p:cNvPr id="13317" name="TextovéPole 3">
            <a:hlinkClick r:id="rId3" action="ppaction://hlinksldjump"/>
          </p:cNvPr>
          <p:cNvSpPr txBox="1">
            <a:spLocks noChangeArrowheads="1"/>
          </p:cNvSpPr>
          <p:nvPr/>
        </p:nvSpPr>
        <p:spPr bwMode="auto">
          <a:xfrm>
            <a:off x="1979613" y="3933825"/>
            <a:ext cx="4824412" cy="706438"/>
          </a:xfrm>
          <a:prstGeom prst="rect">
            <a:avLst/>
          </a:prstGeom>
          <a:noFill/>
          <a:ln w="9525">
            <a:noFill/>
            <a:miter lim="800000"/>
            <a:headEnd/>
            <a:tailEnd/>
          </a:ln>
        </p:spPr>
        <p:txBody>
          <a:bodyPr>
            <a:spAutoFit/>
          </a:bodyPr>
          <a:lstStyle/>
          <a:p>
            <a:pPr algn="ctr"/>
            <a:r>
              <a:rPr lang="cs-CZ" sz="4000" b="1">
                <a:solidFill>
                  <a:srgbClr val="92D050"/>
                </a:solidFill>
                <a:latin typeface="Arial" charset="0"/>
              </a:rPr>
              <a:t>Správná odpověď</a:t>
            </a:r>
          </a:p>
        </p:txBody>
      </p:sp>
      <p:sp>
        <p:nvSpPr>
          <p:cNvPr id="6" name="Zaoblený obdélník 5">
            <a:hlinkClick r:id="rId4" action="ppaction://hlinksldjump"/>
          </p:cNvPr>
          <p:cNvSpPr/>
          <p:nvPr/>
        </p:nvSpPr>
        <p:spPr>
          <a:xfrm>
            <a:off x="755576" y="5877272"/>
            <a:ext cx="1584176" cy="432048"/>
          </a:xfrm>
          <a:prstGeom prst="roundRect">
            <a:avLst/>
          </a:prstGeom>
        </p:spPr>
        <p:style>
          <a:lnRef idx="0">
            <a:schemeClr val="accent1"/>
          </a:lnRef>
          <a:fillRef idx="3">
            <a:schemeClr val="accent1"/>
          </a:fillRef>
          <a:effectRef idx="3">
            <a:schemeClr val="accent1"/>
          </a:effectRef>
          <a:fontRef idx="minor">
            <a:schemeClr val="lt1"/>
          </a:fontRef>
        </p:style>
        <p:txBody>
          <a:bodyPr anchor="ctr"/>
          <a:lstStyle/>
          <a:p>
            <a:pPr algn="ctr" fontAlgn="auto">
              <a:spcBef>
                <a:spcPts val="0"/>
              </a:spcBef>
              <a:spcAft>
                <a:spcPts val="0"/>
              </a:spcAft>
              <a:defRPr/>
            </a:pPr>
            <a:r>
              <a:rPr lang="cs-CZ" dirty="0">
                <a:latin typeface="Arial" pitchFamily="34" charset="0"/>
                <a:cs typeface="Arial" pitchFamily="34" charset="0"/>
              </a:rPr>
              <a:t>Pyramida</a:t>
            </a:r>
          </a:p>
        </p:txBody>
      </p:sp>
      <p:sp>
        <p:nvSpPr>
          <p:cNvPr id="13321" name="TextovéPole 6"/>
          <p:cNvSpPr txBox="1">
            <a:spLocks noChangeArrowheads="1"/>
          </p:cNvSpPr>
          <p:nvPr/>
        </p:nvSpPr>
        <p:spPr bwMode="auto">
          <a:xfrm>
            <a:off x="1403350" y="1412875"/>
            <a:ext cx="5976938" cy="954107"/>
          </a:xfrm>
          <a:prstGeom prst="rect">
            <a:avLst/>
          </a:prstGeom>
          <a:noFill/>
          <a:ln w="9525">
            <a:noFill/>
            <a:miter lim="800000"/>
            <a:headEnd/>
            <a:tailEnd/>
          </a:ln>
        </p:spPr>
        <p:txBody>
          <a:bodyPr>
            <a:spAutoFit/>
          </a:bodyPr>
          <a:lstStyle/>
          <a:p>
            <a:pPr algn="ctr"/>
            <a:r>
              <a:rPr lang="cs-CZ" sz="2800" b="1" dirty="0" smtClean="0">
                <a:solidFill>
                  <a:srgbClr val="C00000"/>
                </a:solidFill>
                <a:latin typeface="Arial" charset="0"/>
              </a:rPr>
              <a:t>Jak se za Ludvíka XV. řešil nedostatek státních peněz?   </a:t>
            </a:r>
            <a:endParaRPr lang="cs-CZ" sz="2800" b="1" dirty="0">
              <a:solidFill>
                <a:srgbClr val="C00000"/>
              </a:solidFill>
              <a:latin typeface="Arial" charset="0"/>
            </a:endParaRPr>
          </a:p>
        </p:txBody>
      </p:sp>
    </p:spTree>
  </p:cSld>
  <p:clrMapOvr>
    <a:masterClrMapping/>
  </p:clrMapOvr>
  <p:transition advClick="0"/>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Vývojový diagram: alternativní postup 4">
            <a:hlinkClick r:id="rId3" action="ppaction://hlinksldjump"/>
          </p:cNvPr>
          <p:cNvSpPr/>
          <p:nvPr/>
        </p:nvSpPr>
        <p:spPr>
          <a:xfrm>
            <a:off x="1979712" y="3717032"/>
            <a:ext cx="4752528" cy="1080120"/>
          </a:xfrm>
          <a:prstGeom prst="flowChartAlternateProcess">
            <a:avLst/>
          </a:prstGeom>
        </p:spPr>
        <p:style>
          <a:lnRef idx="0">
            <a:schemeClr val="accent1"/>
          </a:lnRef>
          <a:fillRef idx="3">
            <a:schemeClr val="accent1"/>
          </a:fillRef>
          <a:effectRef idx="3">
            <a:schemeClr val="accent1"/>
          </a:effectRef>
          <a:fontRef idx="minor">
            <a:schemeClr val="lt1"/>
          </a:fontRef>
        </p:style>
        <p:txBody>
          <a:bodyPr anchor="ctr"/>
          <a:lstStyle/>
          <a:p>
            <a:pPr algn="ctr" fontAlgn="auto">
              <a:spcBef>
                <a:spcPts val="0"/>
              </a:spcBef>
              <a:spcAft>
                <a:spcPts val="0"/>
              </a:spcAft>
              <a:defRPr/>
            </a:pPr>
            <a:endParaRPr lang="cs-CZ" dirty="0"/>
          </a:p>
        </p:txBody>
      </p:sp>
      <p:sp>
        <p:nvSpPr>
          <p:cNvPr id="14341" name="TextovéPole 3">
            <a:hlinkClick r:id="rId3" action="ppaction://hlinksldjump"/>
          </p:cNvPr>
          <p:cNvSpPr txBox="1">
            <a:spLocks noChangeArrowheads="1"/>
          </p:cNvSpPr>
          <p:nvPr/>
        </p:nvSpPr>
        <p:spPr bwMode="auto">
          <a:xfrm>
            <a:off x="1979613" y="3933825"/>
            <a:ext cx="4824412" cy="706438"/>
          </a:xfrm>
          <a:prstGeom prst="rect">
            <a:avLst/>
          </a:prstGeom>
          <a:noFill/>
          <a:ln w="9525">
            <a:noFill/>
            <a:miter lim="800000"/>
            <a:headEnd/>
            <a:tailEnd/>
          </a:ln>
        </p:spPr>
        <p:txBody>
          <a:bodyPr>
            <a:spAutoFit/>
          </a:bodyPr>
          <a:lstStyle/>
          <a:p>
            <a:pPr algn="ctr"/>
            <a:r>
              <a:rPr lang="cs-CZ" sz="4000" b="1">
                <a:solidFill>
                  <a:srgbClr val="92D050"/>
                </a:solidFill>
                <a:latin typeface="Arial" charset="0"/>
              </a:rPr>
              <a:t>Správná odpověď</a:t>
            </a:r>
          </a:p>
        </p:txBody>
      </p:sp>
      <p:sp>
        <p:nvSpPr>
          <p:cNvPr id="6" name="Zaoblený obdélník 5">
            <a:hlinkClick r:id="rId4" action="ppaction://hlinksldjump"/>
          </p:cNvPr>
          <p:cNvSpPr/>
          <p:nvPr/>
        </p:nvSpPr>
        <p:spPr>
          <a:xfrm>
            <a:off x="755576" y="5877272"/>
            <a:ext cx="1584176" cy="432048"/>
          </a:xfrm>
          <a:prstGeom prst="roundRect">
            <a:avLst/>
          </a:prstGeom>
        </p:spPr>
        <p:style>
          <a:lnRef idx="0">
            <a:schemeClr val="accent1"/>
          </a:lnRef>
          <a:fillRef idx="3">
            <a:schemeClr val="accent1"/>
          </a:fillRef>
          <a:effectRef idx="3">
            <a:schemeClr val="accent1"/>
          </a:effectRef>
          <a:fontRef idx="minor">
            <a:schemeClr val="lt1"/>
          </a:fontRef>
        </p:style>
        <p:txBody>
          <a:bodyPr anchor="ctr"/>
          <a:lstStyle/>
          <a:p>
            <a:pPr algn="ctr" fontAlgn="auto">
              <a:spcBef>
                <a:spcPts val="0"/>
              </a:spcBef>
              <a:spcAft>
                <a:spcPts val="0"/>
              </a:spcAft>
              <a:defRPr/>
            </a:pPr>
            <a:r>
              <a:rPr lang="cs-CZ" dirty="0">
                <a:latin typeface="Arial" pitchFamily="34" charset="0"/>
                <a:cs typeface="Arial" pitchFamily="34" charset="0"/>
              </a:rPr>
              <a:t>Pyramida</a:t>
            </a:r>
          </a:p>
        </p:txBody>
      </p:sp>
      <p:sp>
        <p:nvSpPr>
          <p:cNvPr id="14345" name="TextovéPole 8"/>
          <p:cNvSpPr txBox="1">
            <a:spLocks noChangeArrowheads="1"/>
          </p:cNvSpPr>
          <p:nvPr/>
        </p:nvSpPr>
        <p:spPr bwMode="auto">
          <a:xfrm>
            <a:off x="1403350" y="1412875"/>
            <a:ext cx="5976938" cy="1384995"/>
          </a:xfrm>
          <a:prstGeom prst="rect">
            <a:avLst/>
          </a:prstGeom>
          <a:noFill/>
          <a:ln w="9525">
            <a:noFill/>
            <a:miter lim="800000"/>
            <a:headEnd/>
            <a:tailEnd/>
          </a:ln>
        </p:spPr>
        <p:txBody>
          <a:bodyPr>
            <a:spAutoFit/>
          </a:bodyPr>
          <a:lstStyle/>
          <a:p>
            <a:pPr algn="ctr"/>
            <a:r>
              <a:rPr lang="cs-CZ" sz="2800" b="1" dirty="0" smtClean="0">
                <a:solidFill>
                  <a:srgbClr val="C00000"/>
                </a:solidFill>
                <a:latin typeface="Arial" charset="0"/>
              </a:rPr>
              <a:t>K čemu zvýšení daní ve Francii postupně vedlo?</a:t>
            </a:r>
          </a:p>
          <a:p>
            <a:pPr algn="ctr"/>
            <a:endParaRPr lang="cs-CZ" sz="2800" b="1" dirty="0">
              <a:solidFill>
                <a:srgbClr val="C00000"/>
              </a:solidFill>
              <a:latin typeface="Arial" charset="0"/>
            </a:endParaRPr>
          </a:p>
        </p:txBody>
      </p:sp>
    </p:spTree>
  </p:cSld>
  <p:clrMapOvr>
    <a:masterClrMapping/>
  </p:clrMapOvr>
  <p:transition advClick="0"/>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Vývojový diagram: alternativní postup 4">
            <a:hlinkClick r:id="rId3" action="ppaction://hlinksldjump"/>
          </p:cNvPr>
          <p:cNvSpPr/>
          <p:nvPr/>
        </p:nvSpPr>
        <p:spPr>
          <a:xfrm>
            <a:off x="1979712" y="3717032"/>
            <a:ext cx="4752528" cy="1080120"/>
          </a:xfrm>
          <a:prstGeom prst="flowChartAlternateProcess">
            <a:avLst/>
          </a:prstGeom>
        </p:spPr>
        <p:style>
          <a:lnRef idx="0">
            <a:schemeClr val="accent1"/>
          </a:lnRef>
          <a:fillRef idx="3">
            <a:schemeClr val="accent1"/>
          </a:fillRef>
          <a:effectRef idx="3">
            <a:schemeClr val="accent1"/>
          </a:effectRef>
          <a:fontRef idx="minor">
            <a:schemeClr val="lt1"/>
          </a:fontRef>
        </p:style>
        <p:txBody>
          <a:bodyPr anchor="ctr"/>
          <a:lstStyle/>
          <a:p>
            <a:pPr algn="ctr" fontAlgn="auto">
              <a:spcBef>
                <a:spcPts val="0"/>
              </a:spcBef>
              <a:spcAft>
                <a:spcPts val="0"/>
              </a:spcAft>
              <a:defRPr/>
            </a:pPr>
            <a:endParaRPr lang="cs-CZ" dirty="0"/>
          </a:p>
        </p:txBody>
      </p:sp>
      <p:sp>
        <p:nvSpPr>
          <p:cNvPr id="15365" name="TextovéPole 3">
            <a:hlinkClick r:id="rId3" action="ppaction://hlinksldjump"/>
          </p:cNvPr>
          <p:cNvSpPr txBox="1">
            <a:spLocks noChangeArrowheads="1"/>
          </p:cNvSpPr>
          <p:nvPr/>
        </p:nvSpPr>
        <p:spPr bwMode="auto">
          <a:xfrm>
            <a:off x="1979613" y="3933825"/>
            <a:ext cx="4824412" cy="706438"/>
          </a:xfrm>
          <a:prstGeom prst="rect">
            <a:avLst/>
          </a:prstGeom>
          <a:noFill/>
          <a:ln w="9525">
            <a:noFill/>
            <a:miter lim="800000"/>
            <a:headEnd/>
            <a:tailEnd/>
          </a:ln>
        </p:spPr>
        <p:txBody>
          <a:bodyPr>
            <a:spAutoFit/>
          </a:bodyPr>
          <a:lstStyle/>
          <a:p>
            <a:pPr algn="ctr"/>
            <a:r>
              <a:rPr lang="cs-CZ" sz="4000" b="1">
                <a:solidFill>
                  <a:srgbClr val="92D050"/>
                </a:solidFill>
                <a:latin typeface="Arial" charset="0"/>
              </a:rPr>
              <a:t>Správná odpověď</a:t>
            </a:r>
          </a:p>
        </p:txBody>
      </p:sp>
      <p:sp>
        <p:nvSpPr>
          <p:cNvPr id="6" name="Zaoblený obdélník 5">
            <a:hlinkClick r:id="rId4" action="ppaction://hlinksldjump"/>
          </p:cNvPr>
          <p:cNvSpPr/>
          <p:nvPr/>
        </p:nvSpPr>
        <p:spPr>
          <a:xfrm>
            <a:off x="755576" y="5877272"/>
            <a:ext cx="1584176" cy="432048"/>
          </a:xfrm>
          <a:prstGeom prst="roundRect">
            <a:avLst/>
          </a:prstGeom>
        </p:spPr>
        <p:style>
          <a:lnRef idx="0">
            <a:schemeClr val="accent1"/>
          </a:lnRef>
          <a:fillRef idx="3">
            <a:schemeClr val="accent1"/>
          </a:fillRef>
          <a:effectRef idx="3">
            <a:schemeClr val="accent1"/>
          </a:effectRef>
          <a:fontRef idx="minor">
            <a:schemeClr val="lt1"/>
          </a:fontRef>
        </p:style>
        <p:txBody>
          <a:bodyPr anchor="ctr"/>
          <a:lstStyle/>
          <a:p>
            <a:pPr algn="ctr" fontAlgn="auto">
              <a:spcBef>
                <a:spcPts val="0"/>
              </a:spcBef>
              <a:spcAft>
                <a:spcPts val="0"/>
              </a:spcAft>
              <a:defRPr/>
            </a:pPr>
            <a:r>
              <a:rPr lang="cs-CZ" dirty="0">
                <a:latin typeface="Arial" pitchFamily="34" charset="0"/>
                <a:cs typeface="Arial" pitchFamily="34" charset="0"/>
              </a:rPr>
              <a:t>Pyramida</a:t>
            </a:r>
          </a:p>
        </p:txBody>
      </p:sp>
      <p:sp>
        <p:nvSpPr>
          <p:cNvPr id="15369" name="TextovéPole 6"/>
          <p:cNvSpPr txBox="1">
            <a:spLocks noChangeArrowheads="1"/>
          </p:cNvSpPr>
          <p:nvPr/>
        </p:nvSpPr>
        <p:spPr bwMode="auto">
          <a:xfrm>
            <a:off x="1403350" y="1412875"/>
            <a:ext cx="5976938" cy="954107"/>
          </a:xfrm>
          <a:prstGeom prst="rect">
            <a:avLst/>
          </a:prstGeom>
          <a:noFill/>
          <a:ln w="9525">
            <a:noFill/>
            <a:miter lim="800000"/>
            <a:headEnd/>
            <a:tailEnd/>
          </a:ln>
        </p:spPr>
        <p:txBody>
          <a:bodyPr>
            <a:spAutoFit/>
          </a:bodyPr>
          <a:lstStyle/>
          <a:p>
            <a:pPr algn="ctr"/>
            <a:r>
              <a:rPr lang="cs-CZ" sz="2800" b="1" dirty="0" smtClean="0">
                <a:solidFill>
                  <a:srgbClr val="C00000"/>
                </a:solidFill>
                <a:latin typeface="Arial" charset="0"/>
              </a:rPr>
              <a:t>Který způsob vlády převládal v Rusku v raném novověku?</a:t>
            </a:r>
            <a:endParaRPr lang="cs-CZ" sz="2800" b="1" dirty="0">
              <a:solidFill>
                <a:srgbClr val="C00000"/>
              </a:solidFill>
              <a:latin typeface="Arial" charset="0"/>
            </a:endParaRPr>
          </a:p>
        </p:txBody>
      </p:sp>
    </p:spTree>
  </p:cSld>
  <p:clrMapOvr>
    <a:masterClrMapping/>
  </p:clrMapOvr>
  <p:transition advClick="0"/>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Vývojový diagram: alternativní postup 4">
            <a:hlinkClick r:id="rId3" action="ppaction://hlinksldjump"/>
          </p:cNvPr>
          <p:cNvSpPr/>
          <p:nvPr/>
        </p:nvSpPr>
        <p:spPr>
          <a:xfrm>
            <a:off x="1979712" y="3717032"/>
            <a:ext cx="4752528" cy="1080120"/>
          </a:xfrm>
          <a:prstGeom prst="flowChartAlternateProcess">
            <a:avLst/>
          </a:prstGeom>
        </p:spPr>
        <p:style>
          <a:lnRef idx="0">
            <a:schemeClr val="accent1"/>
          </a:lnRef>
          <a:fillRef idx="3">
            <a:schemeClr val="accent1"/>
          </a:fillRef>
          <a:effectRef idx="3">
            <a:schemeClr val="accent1"/>
          </a:effectRef>
          <a:fontRef idx="minor">
            <a:schemeClr val="lt1"/>
          </a:fontRef>
        </p:style>
        <p:txBody>
          <a:bodyPr anchor="ctr"/>
          <a:lstStyle/>
          <a:p>
            <a:pPr algn="ctr" fontAlgn="auto">
              <a:spcBef>
                <a:spcPts val="0"/>
              </a:spcBef>
              <a:spcAft>
                <a:spcPts val="0"/>
              </a:spcAft>
              <a:defRPr/>
            </a:pPr>
            <a:endParaRPr lang="cs-CZ" dirty="0"/>
          </a:p>
        </p:txBody>
      </p:sp>
      <p:sp>
        <p:nvSpPr>
          <p:cNvPr id="16389" name="TextovéPole 3">
            <a:hlinkClick r:id="rId3" action="ppaction://hlinksldjump"/>
          </p:cNvPr>
          <p:cNvSpPr txBox="1">
            <a:spLocks noChangeArrowheads="1"/>
          </p:cNvSpPr>
          <p:nvPr/>
        </p:nvSpPr>
        <p:spPr bwMode="auto">
          <a:xfrm>
            <a:off x="1979613" y="3933825"/>
            <a:ext cx="4824412" cy="706438"/>
          </a:xfrm>
          <a:prstGeom prst="rect">
            <a:avLst/>
          </a:prstGeom>
          <a:noFill/>
          <a:ln w="9525">
            <a:noFill/>
            <a:miter lim="800000"/>
            <a:headEnd/>
            <a:tailEnd/>
          </a:ln>
        </p:spPr>
        <p:txBody>
          <a:bodyPr>
            <a:spAutoFit/>
          </a:bodyPr>
          <a:lstStyle/>
          <a:p>
            <a:pPr algn="ctr"/>
            <a:r>
              <a:rPr lang="cs-CZ" sz="4000" b="1">
                <a:solidFill>
                  <a:srgbClr val="92D050"/>
                </a:solidFill>
                <a:latin typeface="Arial" charset="0"/>
              </a:rPr>
              <a:t>Správná odpověď</a:t>
            </a:r>
          </a:p>
        </p:txBody>
      </p:sp>
      <p:sp>
        <p:nvSpPr>
          <p:cNvPr id="6" name="Zaoblený obdélník 5">
            <a:hlinkClick r:id="rId4" action="ppaction://hlinksldjump"/>
          </p:cNvPr>
          <p:cNvSpPr/>
          <p:nvPr/>
        </p:nvSpPr>
        <p:spPr>
          <a:xfrm>
            <a:off x="755576" y="5877272"/>
            <a:ext cx="1584176" cy="432048"/>
          </a:xfrm>
          <a:prstGeom prst="roundRect">
            <a:avLst/>
          </a:prstGeom>
        </p:spPr>
        <p:style>
          <a:lnRef idx="0">
            <a:schemeClr val="accent1"/>
          </a:lnRef>
          <a:fillRef idx="3">
            <a:schemeClr val="accent1"/>
          </a:fillRef>
          <a:effectRef idx="3">
            <a:schemeClr val="accent1"/>
          </a:effectRef>
          <a:fontRef idx="minor">
            <a:schemeClr val="lt1"/>
          </a:fontRef>
        </p:style>
        <p:txBody>
          <a:bodyPr anchor="ctr"/>
          <a:lstStyle/>
          <a:p>
            <a:pPr algn="ctr" fontAlgn="auto">
              <a:spcBef>
                <a:spcPts val="0"/>
              </a:spcBef>
              <a:spcAft>
                <a:spcPts val="0"/>
              </a:spcAft>
              <a:defRPr/>
            </a:pPr>
            <a:r>
              <a:rPr lang="cs-CZ" dirty="0">
                <a:latin typeface="Arial" pitchFamily="34" charset="0"/>
                <a:cs typeface="Arial" pitchFamily="34" charset="0"/>
              </a:rPr>
              <a:t>Pyramida</a:t>
            </a:r>
          </a:p>
        </p:txBody>
      </p:sp>
      <p:sp>
        <p:nvSpPr>
          <p:cNvPr id="16393" name="TextovéPole 6"/>
          <p:cNvSpPr txBox="1">
            <a:spLocks noChangeArrowheads="1"/>
          </p:cNvSpPr>
          <p:nvPr/>
        </p:nvSpPr>
        <p:spPr bwMode="auto">
          <a:xfrm>
            <a:off x="1403350" y="1412875"/>
            <a:ext cx="5976938" cy="954107"/>
          </a:xfrm>
          <a:prstGeom prst="rect">
            <a:avLst/>
          </a:prstGeom>
          <a:noFill/>
          <a:ln w="9525">
            <a:noFill/>
            <a:miter lim="800000"/>
            <a:headEnd/>
            <a:tailEnd/>
          </a:ln>
        </p:spPr>
        <p:txBody>
          <a:bodyPr>
            <a:spAutoFit/>
          </a:bodyPr>
          <a:lstStyle/>
          <a:p>
            <a:pPr algn="ctr"/>
            <a:r>
              <a:rPr lang="cs-CZ" sz="2800" b="1" dirty="0" smtClean="0">
                <a:solidFill>
                  <a:srgbClr val="C00000"/>
                </a:solidFill>
                <a:latin typeface="Arial" charset="0"/>
              </a:rPr>
              <a:t>Označení vysoké ruské šlechty: </a:t>
            </a:r>
          </a:p>
          <a:p>
            <a:pPr algn="ctr"/>
            <a:endParaRPr lang="cs-CZ" sz="2800" b="1" dirty="0">
              <a:solidFill>
                <a:srgbClr val="C00000"/>
              </a:solidFill>
              <a:latin typeface="Arial" charset="0"/>
            </a:endParaRPr>
          </a:p>
        </p:txBody>
      </p:sp>
    </p:spTree>
  </p:cSld>
  <p:clrMapOvr>
    <a:masterClrMapping/>
  </p:clrMapOvr>
  <p:transition advClick="0"/>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Vývojový diagram: alternativní postup 4">
            <a:hlinkClick r:id="rId3" action="ppaction://hlinksldjump"/>
          </p:cNvPr>
          <p:cNvSpPr/>
          <p:nvPr/>
        </p:nvSpPr>
        <p:spPr>
          <a:xfrm>
            <a:off x="1979712" y="3717032"/>
            <a:ext cx="4752528" cy="1080120"/>
          </a:xfrm>
          <a:prstGeom prst="flowChartAlternateProcess">
            <a:avLst/>
          </a:prstGeom>
        </p:spPr>
        <p:style>
          <a:lnRef idx="0">
            <a:schemeClr val="accent1"/>
          </a:lnRef>
          <a:fillRef idx="3">
            <a:schemeClr val="accent1"/>
          </a:fillRef>
          <a:effectRef idx="3">
            <a:schemeClr val="accent1"/>
          </a:effectRef>
          <a:fontRef idx="minor">
            <a:schemeClr val="lt1"/>
          </a:fontRef>
        </p:style>
        <p:txBody>
          <a:bodyPr anchor="ctr"/>
          <a:lstStyle/>
          <a:p>
            <a:pPr algn="ctr" fontAlgn="auto">
              <a:spcBef>
                <a:spcPts val="0"/>
              </a:spcBef>
              <a:spcAft>
                <a:spcPts val="0"/>
              </a:spcAft>
              <a:defRPr/>
            </a:pPr>
            <a:endParaRPr lang="cs-CZ" dirty="0"/>
          </a:p>
        </p:txBody>
      </p:sp>
      <p:sp>
        <p:nvSpPr>
          <p:cNvPr id="17413" name="TextovéPole 3">
            <a:hlinkClick r:id="rId3" action="ppaction://hlinksldjump"/>
          </p:cNvPr>
          <p:cNvSpPr txBox="1">
            <a:spLocks noChangeArrowheads="1"/>
          </p:cNvSpPr>
          <p:nvPr/>
        </p:nvSpPr>
        <p:spPr bwMode="auto">
          <a:xfrm>
            <a:off x="1979613" y="3933825"/>
            <a:ext cx="4824412" cy="706438"/>
          </a:xfrm>
          <a:prstGeom prst="rect">
            <a:avLst/>
          </a:prstGeom>
          <a:noFill/>
          <a:ln w="9525">
            <a:noFill/>
            <a:miter lim="800000"/>
            <a:headEnd/>
            <a:tailEnd/>
          </a:ln>
        </p:spPr>
        <p:txBody>
          <a:bodyPr>
            <a:spAutoFit/>
          </a:bodyPr>
          <a:lstStyle/>
          <a:p>
            <a:pPr algn="ctr"/>
            <a:r>
              <a:rPr lang="cs-CZ" sz="4000" b="1">
                <a:solidFill>
                  <a:srgbClr val="92D050"/>
                </a:solidFill>
                <a:latin typeface="Arial" charset="0"/>
              </a:rPr>
              <a:t>Správná odpověď</a:t>
            </a:r>
          </a:p>
        </p:txBody>
      </p:sp>
      <p:sp>
        <p:nvSpPr>
          <p:cNvPr id="6" name="Zaoblený obdélník 5">
            <a:hlinkClick r:id="rId4" action="ppaction://hlinksldjump"/>
          </p:cNvPr>
          <p:cNvSpPr/>
          <p:nvPr/>
        </p:nvSpPr>
        <p:spPr>
          <a:xfrm>
            <a:off x="755576" y="5877272"/>
            <a:ext cx="1584176" cy="432048"/>
          </a:xfrm>
          <a:prstGeom prst="roundRect">
            <a:avLst/>
          </a:prstGeom>
        </p:spPr>
        <p:style>
          <a:lnRef idx="0">
            <a:schemeClr val="accent1"/>
          </a:lnRef>
          <a:fillRef idx="3">
            <a:schemeClr val="accent1"/>
          </a:fillRef>
          <a:effectRef idx="3">
            <a:schemeClr val="accent1"/>
          </a:effectRef>
          <a:fontRef idx="minor">
            <a:schemeClr val="lt1"/>
          </a:fontRef>
        </p:style>
        <p:txBody>
          <a:bodyPr anchor="ctr"/>
          <a:lstStyle/>
          <a:p>
            <a:pPr algn="ctr" fontAlgn="auto">
              <a:spcBef>
                <a:spcPts val="0"/>
              </a:spcBef>
              <a:spcAft>
                <a:spcPts val="0"/>
              </a:spcAft>
              <a:defRPr/>
            </a:pPr>
            <a:r>
              <a:rPr lang="cs-CZ" dirty="0">
                <a:latin typeface="Arial" pitchFamily="34" charset="0"/>
                <a:cs typeface="Arial" pitchFamily="34" charset="0"/>
              </a:rPr>
              <a:t>Pyramida</a:t>
            </a:r>
          </a:p>
        </p:txBody>
      </p:sp>
      <p:sp>
        <p:nvSpPr>
          <p:cNvPr id="17417" name="TextovéPole 6"/>
          <p:cNvSpPr txBox="1">
            <a:spLocks noChangeArrowheads="1"/>
          </p:cNvSpPr>
          <p:nvPr/>
        </p:nvSpPr>
        <p:spPr bwMode="auto">
          <a:xfrm>
            <a:off x="1403350" y="1412875"/>
            <a:ext cx="5976938" cy="954107"/>
          </a:xfrm>
          <a:prstGeom prst="rect">
            <a:avLst/>
          </a:prstGeom>
          <a:noFill/>
          <a:ln w="9525">
            <a:noFill/>
            <a:miter lim="800000"/>
            <a:headEnd/>
            <a:tailEnd/>
          </a:ln>
        </p:spPr>
        <p:txBody>
          <a:bodyPr>
            <a:spAutoFit/>
          </a:bodyPr>
          <a:lstStyle/>
          <a:p>
            <a:pPr algn="ctr"/>
            <a:r>
              <a:rPr lang="cs-CZ" sz="2800" b="1" dirty="0" smtClean="0">
                <a:solidFill>
                  <a:srgbClr val="C00000"/>
                </a:solidFill>
                <a:latin typeface="Arial" charset="0"/>
              </a:rPr>
              <a:t>Označení pro vojáky na hranicích v Rusku:</a:t>
            </a:r>
            <a:endParaRPr lang="cs-CZ" sz="2800" b="1" dirty="0">
              <a:solidFill>
                <a:srgbClr val="C00000"/>
              </a:solidFill>
              <a:latin typeface="Arial" charset="0"/>
            </a:endParaRPr>
          </a:p>
        </p:txBody>
      </p:sp>
    </p:spTree>
  </p:cSld>
  <p:clrMapOvr>
    <a:masterClrMapping/>
  </p:clrMapOvr>
  <p:transition advClick="0"/>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Vývojový diagram: alternativní postup 4">
            <a:hlinkClick r:id="rId3" action="ppaction://hlinksldjump"/>
          </p:cNvPr>
          <p:cNvSpPr/>
          <p:nvPr/>
        </p:nvSpPr>
        <p:spPr>
          <a:xfrm>
            <a:off x="1979712" y="3717032"/>
            <a:ext cx="4752528" cy="1080120"/>
          </a:xfrm>
          <a:prstGeom prst="flowChartAlternateProcess">
            <a:avLst/>
          </a:prstGeom>
        </p:spPr>
        <p:style>
          <a:lnRef idx="0">
            <a:schemeClr val="accent1"/>
          </a:lnRef>
          <a:fillRef idx="3">
            <a:schemeClr val="accent1"/>
          </a:fillRef>
          <a:effectRef idx="3">
            <a:schemeClr val="accent1"/>
          </a:effectRef>
          <a:fontRef idx="minor">
            <a:schemeClr val="lt1"/>
          </a:fontRef>
        </p:style>
        <p:txBody>
          <a:bodyPr anchor="ctr"/>
          <a:lstStyle/>
          <a:p>
            <a:pPr algn="ctr" fontAlgn="auto">
              <a:spcBef>
                <a:spcPts val="0"/>
              </a:spcBef>
              <a:spcAft>
                <a:spcPts val="0"/>
              </a:spcAft>
              <a:defRPr/>
            </a:pPr>
            <a:endParaRPr lang="cs-CZ" dirty="0"/>
          </a:p>
        </p:txBody>
      </p:sp>
      <p:sp>
        <p:nvSpPr>
          <p:cNvPr id="18437" name="TextovéPole 3">
            <a:hlinkClick r:id="rId3" action="ppaction://hlinksldjump"/>
          </p:cNvPr>
          <p:cNvSpPr txBox="1">
            <a:spLocks noChangeArrowheads="1"/>
          </p:cNvSpPr>
          <p:nvPr/>
        </p:nvSpPr>
        <p:spPr bwMode="auto">
          <a:xfrm>
            <a:off x="1979613" y="3933825"/>
            <a:ext cx="4824412" cy="706438"/>
          </a:xfrm>
          <a:prstGeom prst="rect">
            <a:avLst/>
          </a:prstGeom>
          <a:noFill/>
          <a:ln w="9525">
            <a:noFill/>
            <a:miter lim="800000"/>
            <a:headEnd/>
            <a:tailEnd/>
          </a:ln>
        </p:spPr>
        <p:txBody>
          <a:bodyPr>
            <a:spAutoFit/>
          </a:bodyPr>
          <a:lstStyle/>
          <a:p>
            <a:pPr algn="ctr"/>
            <a:r>
              <a:rPr lang="cs-CZ" sz="4000" b="1">
                <a:solidFill>
                  <a:srgbClr val="92D050"/>
                </a:solidFill>
                <a:latin typeface="Arial" charset="0"/>
              </a:rPr>
              <a:t>Správná odpověď</a:t>
            </a:r>
          </a:p>
        </p:txBody>
      </p:sp>
      <p:sp>
        <p:nvSpPr>
          <p:cNvPr id="6" name="Zaoblený obdélník 5">
            <a:hlinkClick r:id="rId4" action="ppaction://hlinksldjump"/>
          </p:cNvPr>
          <p:cNvSpPr/>
          <p:nvPr/>
        </p:nvSpPr>
        <p:spPr>
          <a:xfrm>
            <a:off x="755576" y="5877272"/>
            <a:ext cx="1584176" cy="432048"/>
          </a:xfrm>
          <a:prstGeom prst="roundRect">
            <a:avLst/>
          </a:prstGeom>
        </p:spPr>
        <p:style>
          <a:lnRef idx="0">
            <a:schemeClr val="accent1"/>
          </a:lnRef>
          <a:fillRef idx="3">
            <a:schemeClr val="accent1"/>
          </a:fillRef>
          <a:effectRef idx="3">
            <a:schemeClr val="accent1"/>
          </a:effectRef>
          <a:fontRef idx="minor">
            <a:schemeClr val="lt1"/>
          </a:fontRef>
        </p:style>
        <p:txBody>
          <a:bodyPr anchor="ctr"/>
          <a:lstStyle/>
          <a:p>
            <a:pPr algn="ctr" fontAlgn="auto">
              <a:spcBef>
                <a:spcPts val="0"/>
              </a:spcBef>
              <a:spcAft>
                <a:spcPts val="0"/>
              </a:spcAft>
              <a:defRPr/>
            </a:pPr>
            <a:r>
              <a:rPr lang="cs-CZ" dirty="0">
                <a:latin typeface="Arial" pitchFamily="34" charset="0"/>
                <a:cs typeface="Arial" pitchFamily="34" charset="0"/>
              </a:rPr>
              <a:t>Pyramida</a:t>
            </a:r>
          </a:p>
        </p:txBody>
      </p:sp>
      <p:sp>
        <p:nvSpPr>
          <p:cNvPr id="18441" name="TextovéPole 6"/>
          <p:cNvSpPr txBox="1">
            <a:spLocks noChangeArrowheads="1"/>
          </p:cNvSpPr>
          <p:nvPr/>
        </p:nvSpPr>
        <p:spPr bwMode="auto">
          <a:xfrm>
            <a:off x="1403350" y="1412875"/>
            <a:ext cx="5976938" cy="954107"/>
          </a:xfrm>
          <a:prstGeom prst="rect">
            <a:avLst/>
          </a:prstGeom>
          <a:noFill/>
          <a:ln w="9525">
            <a:noFill/>
            <a:miter lim="800000"/>
            <a:headEnd/>
            <a:tailEnd/>
          </a:ln>
        </p:spPr>
        <p:txBody>
          <a:bodyPr>
            <a:spAutoFit/>
          </a:bodyPr>
          <a:lstStyle/>
          <a:p>
            <a:pPr algn="ctr"/>
            <a:r>
              <a:rPr lang="cs-CZ" sz="2800" b="1" dirty="0" smtClean="0">
                <a:solidFill>
                  <a:srgbClr val="C00000"/>
                </a:solidFill>
                <a:latin typeface="Arial" charset="0"/>
              </a:rPr>
              <a:t>Označení pro ruské nevolníky:  </a:t>
            </a:r>
          </a:p>
          <a:p>
            <a:pPr algn="ctr"/>
            <a:endParaRPr lang="cs-CZ" sz="2800" b="1" dirty="0">
              <a:solidFill>
                <a:srgbClr val="C00000"/>
              </a:solidFill>
              <a:latin typeface="Arial" charset="0"/>
            </a:endParaRPr>
          </a:p>
        </p:txBody>
      </p:sp>
    </p:spTree>
  </p:cSld>
  <p:clrMapOvr>
    <a:masterClrMapping/>
  </p:clrMapOvr>
  <p:transition advClick="0"/>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Vývojový diagram: alternativní postup 4">
            <a:hlinkClick r:id="rId3" action="ppaction://hlinksldjump"/>
          </p:cNvPr>
          <p:cNvSpPr/>
          <p:nvPr/>
        </p:nvSpPr>
        <p:spPr>
          <a:xfrm>
            <a:off x="1979712" y="3717032"/>
            <a:ext cx="4752528" cy="1080120"/>
          </a:xfrm>
          <a:prstGeom prst="flowChartAlternateProcess">
            <a:avLst/>
          </a:prstGeom>
        </p:spPr>
        <p:style>
          <a:lnRef idx="0">
            <a:schemeClr val="accent1"/>
          </a:lnRef>
          <a:fillRef idx="3">
            <a:schemeClr val="accent1"/>
          </a:fillRef>
          <a:effectRef idx="3">
            <a:schemeClr val="accent1"/>
          </a:effectRef>
          <a:fontRef idx="minor">
            <a:schemeClr val="lt1"/>
          </a:fontRef>
        </p:style>
        <p:txBody>
          <a:bodyPr anchor="ctr"/>
          <a:lstStyle/>
          <a:p>
            <a:pPr algn="ctr" fontAlgn="auto">
              <a:spcBef>
                <a:spcPts val="0"/>
              </a:spcBef>
              <a:spcAft>
                <a:spcPts val="0"/>
              </a:spcAft>
              <a:defRPr/>
            </a:pPr>
            <a:endParaRPr lang="cs-CZ" dirty="0"/>
          </a:p>
        </p:txBody>
      </p:sp>
      <p:sp>
        <p:nvSpPr>
          <p:cNvPr id="19461" name="TextovéPole 3">
            <a:hlinkClick r:id="rId3" action="ppaction://hlinksldjump"/>
          </p:cNvPr>
          <p:cNvSpPr txBox="1">
            <a:spLocks noChangeArrowheads="1"/>
          </p:cNvSpPr>
          <p:nvPr/>
        </p:nvSpPr>
        <p:spPr bwMode="auto">
          <a:xfrm>
            <a:off x="1979613" y="3933825"/>
            <a:ext cx="4824412" cy="706438"/>
          </a:xfrm>
          <a:prstGeom prst="rect">
            <a:avLst/>
          </a:prstGeom>
          <a:noFill/>
          <a:ln w="9525">
            <a:noFill/>
            <a:miter lim="800000"/>
            <a:headEnd/>
            <a:tailEnd/>
          </a:ln>
        </p:spPr>
        <p:txBody>
          <a:bodyPr>
            <a:spAutoFit/>
          </a:bodyPr>
          <a:lstStyle/>
          <a:p>
            <a:pPr algn="ctr"/>
            <a:r>
              <a:rPr lang="cs-CZ" sz="4000" b="1">
                <a:solidFill>
                  <a:srgbClr val="92D050"/>
                </a:solidFill>
                <a:latin typeface="Arial" charset="0"/>
              </a:rPr>
              <a:t>Správná odpověď</a:t>
            </a:r>
          </a:p>
        </p:txBody>
      </p:sp>
      <p:sp>
        <p:nvSpPr>
          <p:cNvPr id="6" name="Zaoblený obdélník 5">
            <a:hlinkClick r:id="rId4" action="ppaction://hlinksldjump"/>
          </p:cNvPr>
          <p:cNvSpPr/>
          <p:nvPr/>
        </p:nvSpPr>
        <p:spPr>
          <a:xfrm>
            <a:off x="755576" y="5877272"/>
            <a:ext cx="1584176" cy="432048"/>
          </a:xfrm>
          <a:prstGeom prst="roundRect">
            <a:avLst/>
          </a:prstGeom>
        </p:spPr>
        <p:style>
          <a:lnRef idx="0">
            <a:schemeClr val="accent1"/>
          </a:lnRef>
          <a:fillRef idx="3">
            <a:schemeClr val="accent1"/>
          </a:fillRef>
          <a:effectRef idx="3">
            <a:schemeClr val="accent1"/>
          </a:effectRef>
          <a:fontRef idx="minor">
            <a:schemeClr val="lt1"/>
          </a:fontRef>
        </p:style>
        <p:txBody>
          <a:bodyPr anchor="ctr"/>
          <a:lstStyle/>
          <a:p>
            <a:pPr algn="ctr" fontAlgn="auto">
              <a:spcBef>
                <a:spcPts val="0"/>
              </a:spcBef>
              <a:spcAft>
                <a:spcPts val="0"/>
              </a:spcAft>
              <a:defRPr/>
            </a:pPr>
            <a:r>
              <a:rPr lang="cs-CZ" dirty="0">
                <a:latin typeface="Arial" pitchFamily="34" charset="0"/>
                <a:cs typeface="Arial" pitchFamily="34" charset="0"/>
              </a:rPr>
              <a:t>Pyramida</a:t>
            </a:r>
          </a:p>
        </p:txBody>
      </p:sp>
      <p:sp>
        <p:nvSpPr>
          <p:cNvPr id="19465" name="TextovéPole 6"/>
          <p:cNvSpPr txBox="1">
            <a:spLocks noChangeArrowheads="1"/>
          </p:cNvSpPr>
          <p:nvPr/>
        </p:nvSpPr>
        <p:spPr bwMode="auto">
          <a:xfrm>
            <a:off x="1403350" y="1412875"/>
            <a:ext cx="5976938" cy="954107"/>
          </a:xfrm>
          <a:prstGeom prst="rect">
            <a:avLst/>
          </a:prstGeom>
          <a:noFill/>
          <a:ln w="9525">
            <a:noFill/>
            <a:miter lim="800000"/>
            <a:headEnd/>
            <a:tailEnd/>
          </a:ln>
        </p:spPr>
        <p:txBody>
          <a:bodyPr>
            <a:spAutoFit/>
          </a:bodyPr>
          <a:lstStyle/>
          <a:p>
            <a:pPr algn="ctr"/>
            <a:r>
              <a:rPr lang="cs-CZ" sz="2800" b="1" dirty="0" smtClean="0">
                <a:solidFill>
                  <a:srgbClr val="C00000"/>
                </a:solidFill>
                <a:latin typeface="Arial" charset="0"/>
              </a:rPr>
              <a:t>Označení řemeslníků, obchodníků v Rusku: </a:t>
            </a:r>
            <a:endParaRPr lang="cs-CZ" sz="2800" b="1" dirty="0">
              <a:solidFill>
                <a:srgbClr val="C00000"/>
              </a:solidFill>
              <a:latin typeface="Arial" charset="0"/>
            </a:endParaRPr>
          </a:p>
        </p:txBody>
      </p:sp>
    </p:spTree>
  </p:cSld>
  <p:clrMapOvr>
    <a:masterClrMapping/>
  </p:clrMapOvr>
  <p:transition advClick="0"/>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Vývojový diagram: alternativní postup 4">
            <a:hlinkClick r:id="rId3" action="ppaction://hlinksldjump"/>
          </p:cNvPr>
          <p:cNvSpPr/>
          <p:nvPr/>
        </p:nvSpPr>
        <p:spPr>
          <a:xfrm>
            <a:off x="1979712" y="3717032"/>
            <a:ext cx="4752528" cy="1080120"/>
          </a:xfrm>
          <a:prstGeom prst="flowChartAlternateProcess">
            <a:avLst/>
          </a:prstGeom>
        </p:spPr>
        <p:style>
          <a:lnRef idx="0">
            <a:schemeClr val="accent1"/>
          </a:lnRef>
          <a:fillRef idx="3">
            <a:schemeClr val="accent1"/>
          </a:fillRef>
          <a:effectRef idx="3">
            <a:schemeClr val="accent1"/>
          </a:effectRef>
          <a:fontRef idx="minor">
            <a:schemeClr val="lt1"/>
          </a:fontRef>
        </p:style>
        <p:txBody>
          <a:bodyPr anchor="ctr"/>
          <a:lstStyle/>
          <a:p>
            <a:pPr algn="ctr" fontAlgn="auto">
              <a:spcBef>
                <a:spcPts val="0"/>
              </a:spcBef>
              <a:spcAft>
                <a:spcPts val="0"/>
              </a:spcAft>
              <a:defRPr/>
            </a:pPr>
            <a:endParaRPr lang="cs-CZ" dirty="0"/>
          </a:p>
        </p:txBody>
      </p:sp>
      <p:sp>
        <p:nvSpPr>
          <p:cNvPr id="20485" name="TextovéPole 3">
            <a:hlinkClick r:id="rId3" action="ppaction://hlinksldjump"/>
          </p:cNvPr>
          <p:cNvSpPr txBox="1">
            <a:spLocks noChangeArrowheads="1"/>
          </p:cNvSpPr>
          <p:nvPr/>
        </p:nvSpPr>
        <p:spPr bwMode="auto">
          <a:xfrm>
            <a:off x="1979613" y="3933825"/>
            <a:ext cx="4824412" cy="706438"/>
          </a:xfrm>
          <a:prstGeom prst="rect">
            <a:avLst/>
          </a:prstGeom>
          <a:noFill/>
          <a:ln w="9525">
            <a:noFill/>
            <a:miter lim="800000"/>
            <a:headEnd/>
            <a:tailEnd/>
          </a:ln>
        </p:spPr>
        <p:txBody>
          <a:bodyPr>
            <a:spAutoFit/>
          </a:bodyPr>
          <a:lstStyle/>
          <a:p>
            <a:pPr algn="ctr"/>
            <a:r>
              <a:rPr lang="cs-CZ" sz="4000" b="1">
                <a:solidFill>
                  <a:srgbClr val="92D050"/>
                </a:solidFill>
                <a:latin typeface="Arial" charset="0"/>
              </a:rPr>
              <a:t>Správná odpověď</a:t>
            </a:r>
          </a:p>
        </p:txBody>
      </p:sp>
      <p:sp>
        <p:nvSpPr>
          <p:cNvPr id="6" name="Zaoblený obdélník 5">
            <a:hlinkClick r:id="rId4" action="ppaction://hlinksldjump"/>
          </p:cNvPr>
          <p:cNvSpPr/>
          <p:nvPr/>
        </p:nvSpPr>
        <p:spPr>
          <a:xfrm>
            <a:off x="755576" y="5877272"/>
            <a:ext cx="1584176" cy="432048"/>
          </a:xfrm>
          <a:prstGeom prst="roundRect">
            <a:avLst/>
          </a:prstGeom>
        </p:spPr>
        <p:style>
          <a:lnRef idx="0">
            <a:schemeClr val="accent1"/>
          </a:lnRef>
          <a:fillRef idx="3">
            <a:schemeClr val="accent1"/>
          </a:fillRef>
          <a:effectRef idx="3">
            <a:schemeClr val="accent1"/>
          </a:effectRef>
          <a:fontRef idx="minor">
            <a:schemeClr val="lt1"/>
          </a:fontRef>
        </p:style>
        <p:txBody>
          <a:bodyPr anchor="ctr"/>
          <a:lstStyle/>
          <a:p>
            <a:pPr algn="ctr" fontAlgn="auto">
              <a:spcBef>
                <a:spcPts val="0"/>
              </a:spcBef>
              <a:spcAft>
                <a:spcPts val="0"/>
              </a:spcAft>
              <a:defRPr/>
            </a:pPr>
            <a:r>
              <a:rPr lang="cs-CZ" dirty="0">
                <a:latin typeface="Arial" pitchFamily="34" charset="0"/>
                <a:cs typeface="Arial" pitchFamily="34" charset="0"/>
              </a:rPr>
              <a:t>Pyramida</a:t>
            </a:r>
          </a:p>
        </p:txBody>
      </p:sp>
      <p:sp>
        <p:nvSpPr>
          <p:cNvPr id="20489" name="TextovéPole 6"/>
          <p:cNvSpPr txBox="1">
            <a:spLocks noChangeArrowheads="1"/>
          </p:cNvSpPr>
          <p:nvPr/>
        </p:nvSpPr>
        <p:spPr bwMode="auto">
          <a:xfrm>
            <a:off x="1403350" y="1412875"/>
            <a:ext cx="5976938" cy="1384995"/>
          </a:xfrm>
          <a:prstGeom prst="rect">
            <a:avLst/>
          </a:prstGeom>
          <a:noFill/>
          <a:ln w="9525">
            <a:noFill/>
            <a:miter lim="800000"/>
            <a:headEnd/>
            <a:tailEnd/>
          </a:ln>
        </p:spPr>
        <p:txBody>
          <a:bodyPr>
            <a:spAutoFit/>
          </a:bodyPr>
          <a:lstStyle/>
          <a:p>
            <a:pPr algn="ctr"/>
            <a:r>
              <a:rPr lang="cs-CZ" sz="2800" b="1" dirty="0" smtClean="0">
                <a:solidFill>
                  <a:srgbClr val="C00000"/>
                </a:solidFill>
                <a:latin typeface="Arial" charset="0"/>
              </a:rPr>
              <a:t>Název panovnické dynastie v Rusku v letech 1603 – 1917:</a:t>
            </a:r>
          </a:p>
          <a:p>
            <a:pPr algn="ctr"/>
            <a:endParaRPr lang="cs-CZ" sz="2800" b="1" dirty="0">
              <a:solidFill>
                <a:srgbClr val="C00000"/>
              </a:solidFill>
              <a:latin typeface="Arial" charset="0"/>
            </a:endParaRPr>
          </a:p>
        </p:txBody>
      </p:sp>
    </p:spTree>
  </p:cSld>
  <p:clrMapOvr>
    <a:masterClrMapping/>
  </p:clrMapOvr>
  <p:transition advClick="0"/>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Vývojový diagram: alternativní postup 4">
            <a:hlinkClick r:id="rId3" action="ppaction://hlinksldjump"/>
          </p:cNvPr>
          <p:cNvSpPr/>
          <p:nvPr/>
        </p:nvSpPr>
        <p:spPr>
          <a:xfrm>
            <a:off x="1979712" y="3717032"/>
            <a:ext cx="4752528" cy="1080120"/>
          </a:xfrm>
          <a:prstGeom prst="flowChartAlternateProcess">
            <a:avLst/>
          </a:prstGeom>
        </p:spPr>
        <p:style>
          <a:lnRef idx="0">
            <a:schemeClr val="accent1"/>
          </a:lnRef>
          <a:fillRef idx="3">
            <a:schemeClr val="accent1"/>
          </a:fillRef>
          <a:effectRef idx="3">
            <a:schemeClr val="accent1"/>
          </a:effectRef>
          <a:fontRef idx="minor">
            <a:schemeClr val="lt1"/>
          </a:fontRef>
        </p:style>
        <p:txBody>
          <a:bodyPr anchor="ctr"/>
          <a:lstStyle/>
          <a:p>
            <a:pPr algn="ctr" fontAlgn="auto">
              <a:spcBef>
                <a:spcPts val="0"/>
              </a:spcBef>
              <a:spcAft>
                <a:spcPts val="0"/>
              </a:spcAft>
              <a:defRPr/>
            </a:pPr>
            <a:endParaRPr lang="cs-CZ" dirty="0"/>
          </a:p>
        </p:txBody>
      </p:sp>
      <p:sp>
        <p:nvSpPr>
          <p:cNvPr id="21509" name="TextovéPole 3">
            <a:hlinkClick r:id="rId3" action="ppaction://hlinksldjump"/>
          </p:cNvPr>
          <p:cNvSpPr txBox="1">
            <a:spLocks noChangeArrowheads="1"/>
          </p:cNvSpPr>
          <p:nvPr/>
        </p:nvSpPr>
        <p:spPr bwMode="auto">
          <a:xfrm>
            <a:off x="1979613" y="3933825"/>
            <a:ext cx="4824412" cy="706438"/>
          </a:xfrm>
          <a:prstGeom prst="rect">
            <a:avLst/>
          </a:prstGeom>
          <a:noFill/>
          <a:ln w="9525">
            <a:noFill/>
            <a:miter lim="800000"/>
            <a:headEnd/>
            <a:tailEnd/>
          </a:ln>
        </p:spPr>
        <p:txBody>
          <a:bodyPr>
            <a:spAutoFit/>
          </a:bodyPr>
          <a:lstStyle/>
          <a:p>
            <a:pPr algn="ctr"/>
            <a:r>
              <a:rPr lang="cs-CZ" sz="4000" b="1">
                <a:solidFill>
                  <a:srgbClr val="92D050"/>
                </a:solidFill>
                <a:latin typeface="Arial" charset="0"/>
              </a:rPr>
              <a:t>Správná odpověď</a:t>
            </a:r>
          </a:p>
        </p:txBody>
      </p:sp>
      <p:sp>
        <p:nvSpPr>
          <p:cNvPr id="6" name="Zaoblený obdélník 5">
            <a:hlinkClick r:id="rId4" action="ppaction://hlinksldjump"/>
          </p:cNvPr>
          <p:cNvSpPr/>
          <p:nvPr/>
        </p:nvSpPr>
        <p:spPr>
          <a:xfrm>
            <a:off x="755576" y="5877272"/>
            <a:ext cx="1584176" cy="432048"/>
          </a:xfrm>
          <a:prstGeom prst="roundRect">
            <a:avLst/>
          </a:prstGeom>
        </p:spPr>
        <p:style>
          <a:lnRef idx="0">
            <a:schemeClr val="accent1"/>
          </a:lnRef>
          <a:fillRef idx="3">
            <a:schemeClr val="accent1"/>
          </a:fillRef>
          <a:effectRef idx="3">
            <a:schemeClr val="accent1"/>
          </a:effectRef>
          <a:fontRef idx="minor">
            <a:schemeClr val="lt1"/>
          </a:fontRef>
        </p:style>
        <p:txBody>
          <a:bodyPr anchor="ctr"/>
          <a:lstStyle/>
          <a:p>
            <a:pPr algn="ctr" fontAlgn="auto">
              <a:spcBef>
                <a:spcPts val="0"/>
              </a:spcBef>
              <a:spcAft>
                <a:spcPts val="0"/>
              </a:spcAft>
              <a:defRPr/>
            </a:pPr>
            <a:r>
              <a:rPr lang="cs-CZ" dirty="0">
                <a:latin typeface="Arial" pitchFamily="34" charset="0"/>
                <a:cs typeface="Arial" pitchFamily="34" charset="0"/>
              </a:rPr>
              <a:t>Pyramida</a:t>
            </a:r>
          </a:p>
        </p:txBody>
      </p:sp>
      <p:sp>
        <p:nvSpPr>
          <p:cNvPr id="21513" name="TextovéPole 6"/>
          <p:cNvSpPr txBox="1">
            <a:spLocks noChangeArrowheads="1"/>
          </p:cNvSpPr>
          <p:nvPr/>
        </p:nvSpPr>
        <p:spPr bwMode="auto">
          <a:xfrm>
            <a:off x="1403350" y="1412875"/>
            <a:ext cx="5976938" cy="523220"/>
          </a:xfrm>
          <a:prstGeom prst="rect">
            <a:avLst/>
          </a:prstGeom>
          <a:noFill/>
          <a:ln w="9525">
            <a:noFill/>
            <a:miter lim="800000"/>
            <a:headEnd/>
            <a:tailEnd/>
          </a:ln>
        </p:spPr>
        <p:txBody>
          <a:bodyPr>
            <a:spAutoFit/>
          </a:bodyPr>
          <a:lstStyle/>
          <a:p>
            <a:pPr algn="ctr"/>
            <a:r>
              <a:rPr lang="cs-CZ" sz="2800" b="1" dirty="0" smtClean="0">
                <a:solidFill>
                  <a:srgbClr val="C00000"/>
                </a:solidFill>
                <a:latin typeface="Arial" charset="0"/>
              </a:rPr>
              <a:t>Proti komu válčil Petr Veliký?</a:t>
            </a:r>
            <a:endParaRPr lang="cs-CZ" sz="2800" b="1" dirty="0">
              <a:solidFill>
                <a:srgbClr val="C00000"/>
              </a:solidFill>
              <a:latin typeface="Arial" charset="0"/>
            </a:endParaRPr>
          </a:p>
        </p:txBody>
      </p:sp>
    </p:spTree>
  </p:cSld>
  <p:clrMapOvr>
    <a:masterClrMapping/>
  </p:clrMapOvr>
  <p:transition advClick="0"/>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Vývojový diagram: alternativní postup 4">
            <a:hlinkClick r:id="rId3" action="ppaction://hlinksldjump"/>
          </p:cNvPr>
          <p:cNvSpPr/>
          <p:nvPr/>
        </p:nvSpPr>
        <p:spPr>
          <a:xfrm>
            <a:off x="1979712" y="3717032"/>
            <a:ext cx="4752528" cy="1080120"/>
          </a:xfrm>
          <a:prstGeom prst="flowChartAlternateProcess">
            <a:avLst/>
          </a:prstGeom>
        </p:spPr>
        <p:style>
          <a:lnRef idx="0">
            <a:schemeClr val="accent1"/>
          </a:lnRef>
          <a:fillRef idx="3">
            <a:schemeClr val="accent1"/>
          </a:fillRef>
          <a:effectRef idx="3">
            <a:schemeClr val="accent1"/>
          </a:effectRef>
          <a:fontRef idx="minor">
            <a:schemeClr val="lt1"/>
          </a:fontRef>
        </p:style>
        <p:txBody>
          <a:bodyPr anchor="ctr"/>
          <a:lstStyle/>
          <a:p>
            <a:pPr algn="ctr" fontAlgn="auto">
              <a:spcBef>
                <a:spcPts val="0"/>
              </a:spcBef>
              <a:spcAft>
                <a:spcPts val="0"/>
              </a:spcAft>
              <a:defRPr/>
            </a:pPr>
            <a:endParaRPr lang="cs-CZ" dirty="0"/>
          </a:p>
        </p:txBody>
      </p:sp>
      <p:sp>
        <p:nvSpPr>
          <p:cNvPr id="22533" name="TextovéPole 3">
            <a:hlinkClick r:id="rId3" action="ppaction://hlinksldjump"/>
          </p:cNvPr>
          <p:cNvSpPr txBox="1">
            <a:spLocks noChangeArrowheads="1"/>
          </p:cNvSpPr>
          <p:nvPr/>
        </p:nvSpPr>
        <p:spPr bwMode="auto">
          <a:xfrm>
            <a:off x="1979613" y="3933825"/>
            <a:ext cx="4824412" cy="706438"/>
          </a:xfrm>
          <a:prstGeom prst="rect">
            <a:avLst/>
          </a:prstGeom>
          <a:noFill/>
          <a:ln w="9525">
            <a:noFill/>
            <a:miter lim="800000"/>
            <a:headEnd/>
            <a:tailEnd/>
          </a:ln>
        </p:spPr>
        <p:txBody>
          <a:bodyPr>
            <a:spAutoFit/>
          </a:bodyPr>
          <a:lstStyle/>
          <a:p>
            <a:pPr algn="ctr"/>
            <a:r>
              <a:rPr lang="cs-CZ" sz="4000" b="1">
                <a:solidFill>
                  <a:srgbClr val="92D050"/>
                </a:solidFill>
                <a:latin typeface="Arial" charset="0"/>
              </a:rPr>
              <a:t>Správná odpověď</a:t>
            </a:r>
          </a:p>
        </p:txBody>
      </p:sp>
      <p:sp>
        <p:nvSpPr>
          <p:cNvPr id="6" name="Zaoblený obdélník 5">
            <a:hlinkClick r:id="rId4" action="ppaction://hlinksldjump"/>
          </p:cNvPr>
          <p:cNvSpPr/>
          <p:nvPr/>
        </p:nvSpPr>
        <p:spPr>
          <a:xfrm>
            <a:off x="755576" y="5877272"/>
            <a:ext cx="1584176" cy="432048"/>
          </a:xfrm>
          <a:prstGeom prst="roundRect">
            <a:avLst/>
          </a:prstGeom>
        </p:spPr>
        <p:style>
          <a:lnRef idx="0">
            <a:schemeClr val="accent1"/>
          </a:lnRef>
          <a:fillRef idx="3">
            <a:schemeClr val="accent1"/>
          </a:fillRef>
          <a:effectRef idx="3">
            <a:schemeClr val="accent1"/>
          </a:effectRef>
          <a:fontRef idx="minor">
            <a:schemeClr val="lt1"/>
          </a:fontRef>
        </p:style>
        <p:txBody>
          <a:bodyPr anchor="ctr"/>
          <a:lstStyle/>
          <a:p>
            <a:pPr algn="ctr" fontAlgn="auto">
              <a:spcBef>
                <a:spcPts val="0"/>
              </a:spcBef>
              <a:spcAft>
                <a:spcPts val="0"/>
              </a:spcAft>
              <a:defRPr/>
            </a:pPr>
            <a:r>
              <a:rPr lang="cs-CZ" dirty="0">
                <a:latin typeface="Arial" pitchFamily="34" charset="0"/>
                <a:cs typeface="Arial" pitchFamily="34" charset="0"/>
              </a:rPr>
              <a:t>Pyramida</a:t>
            </a:r>
          </a:p>
        </p:txBody>
      </p:sp>
      <p:sp>
        <p:nvSpPr>
          <p:cNvPr id="22537" name="TextovéPole 7"/>
          <p:cNvSpPr txBox="1">
            <a:spLocks noChangeArrowheads="1"/>
          </p:cNvSpPr>
          <p:nvPr/>
        </p:nvSpPr>
        <p:spPr bwMode="auto">
          <a:xfrm>
            <a:off x="1403350" y="1412875"/>
            <a:ext cx="5976938" cy="954107"/>
          </a:xfrm>
          <a:prstGeom prst="rect">
            <a:avLst/>
          </a:prstGeom>
          <a:noFill/>
          <a:ln w="9525">
            <a:noFill/>
            <a:miter lim="800000"/>
            <a:headEnd/>
            <a:tailEnd/>
          </a:ln>
        </p:spPr>
        <p:txBody>
          <a:bodyPr>
            <a:spAutoFit/>
          </a:bodyPr>
          <a:lstStyle/>
          <a:p>
            <a:pPr algn="ctr"/>
            <a:r>
              <a:rPr lang="cs-CZ" sz="2800" b="1" dirty="0" smtClean="0">
                <a:solidFill>
                  <a:srgbClr val="C00000"/>
                </a:solidFill>
                <a:latin typeface="Arial" charset="0"/>
              </a:rPr>
              <a:t>Které město založil Petr Veliký?</a:t>
            </a:r>
          </a:p>
          <a:p>
            <a:pPr algn="ctr"/>
            <a:endParaRPr lang="cs-CZ" sz="2800" b="1" dirty="0">
              <a:solidFill>
                <a:srgbClr val="C00000"/>
              </a:solidFill>
              <a:latin typeface="Arial" charset="0"/>
            </a:endParaRPr>
          </a:p>
        </p:txBody>
      </p:sp>
    </p:spTree>
  </p:cSld>
  <p:clrMapOvr>
    <a:masterClrMapping/>
  </p:clrMapOvr>
  <p:transition advClick="0"/>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Vývojový diagram: alternativní postup 4">
            <a:hlinkClick r:id="rId3" action="ppaction://hlinksldjump"/>
          </p:cNvPr>
          <p:cNvSpPr/>
          <p:nvPr/>
        </p:nvSpPr>
        <p:spPr>
          <a:xfrm>
            <a:off x="1979712" y="3717032"/>
            <a:ext cx="4752528" cy="1080120"/>
          </a:xfrm>
          <a:prstGeom prst="flowChartAlternateProcess">
            <a:avLst/>
          </a:prstGeom>
        </p:spPr>
        <p:style>
          <a:lnRef idx="0">
            <a:schemeClr val="accent1"/>
          </a:lnRef>
          <a:fillRef idx="3">
            <a:schemeClr val="accent1"/>
          </a:fillRef>
          <a:effectRef idx="3">
            <a:schemeClr val="accent1"/>
          </a:effectRef>
          <a:fontRef idx="minor">
            <a:schemeClr val="lt1"/>
          </a:fontRef>
        </p:style>
        <p:txBody>
          <a:bodyPr anchor="ctr"/>
          <a:lstStyle/>
          <a:p>
            <a:pPr algn="ctr" fontAlgn="auto">
              <a:spcBef>
                <a:spcPts val="0"/>
              </a:spcBef>
              <a:spcAft>
                <a:spcPts val="0"/>
              </a:spcAft>
              <a:defRPr/>
            </a:pPr>
            <a:endParaRPr lang="cs-CZ" dirty="0"/>
          </a:p>
        </p:txBody>
      </p:sp>
      <p:sp>
        <p:nvSpPr>
          <p:cNvPr id="23557" name="TextovéPole 3">
            <a:hlinkClick r:id="rId3" action="ppaction://hlinksldjump"/>
          </p:cNvPr>
          <p:cNvSpPr txBox="1">
            <a:spLocks noChangeArrowheads="1"/>
          </p:cNvSpPr>
          <p:nvPr/>
        </p:nvSpPr>
        <p:spPr bwMode="auto">
          <a:xfrm>
            <a:off x="1979613" y="3933825"/>
            <a:ext cx="4824412" cy="706438"/>
          </a:xfrm>
          <a:prstGeom prst="rect">
            <a:avLst/>
          </a:prstGeom>
          <a:noFill/>
          <a:ln w="9525">
            <a:noFill/>
            <a:miter lim="800000"/>
            <a:headEnd/>
            <a:tailEnd/>
          </a:ln>
        </p:spPr>
        <p:txBody>
          <a:bodyPr>
            <a:spAutoFit/>
          </a:bodyPr>
          <a:lstStyle/>
          <a:p>
            <a:pPr algn="ctr"/>
            <a:r>
              <a:rPr lang="cs-CZ" sz="4000" b="1">
                <a:solidFill>
                  <a:srgbClr val="92D050"/>
                </a:solidFill>
                <a:latin typeface="Arial" charset="0"/>
              </a:rPr>
              <a:t>Správná odpověď</a:t>
            </a:r>
          </a:p>
        </p:txBody>
      </p:sp>
      <p:sp>
        <p:nvSpPr>
          <p:cNvPr id="6" name="Zaoblený obdélník 5">
            <a:hlinkClick r:id="rId4" action="ppaction://hlinksldjump"/>
          </p:cNvPr>
          <p:cNvSpPr/>
          <p:nvPr/>
        </p:nvSpPr>
        <p:spPr>
          <a:xfrm>
            <a:off x="755576" y="5877272"/>
            <a:ext cx="1584176" cy="432048"/>
          </a:xfrm>
          <a:prstGeom prst="roundRect">
            <a:avLst/>
          </a:prstGeom>
        </p:spPr>
        <p:style>
          <a:lnRef idx="0">
            <a:schemeClr val="accent1"/>
          </a:lnRef>
          <a:fillRef idx="3">
            <a:schemeClr val="accent1"/>
          </a:fillRef>
          <a:effectRef idx="3">
            <a:schemeClr val="accent1"/>
          </a:effectRef>
          <a:fontRef idx="minor">
            <a:schemeClr val="lt1"/>
          </a:fontRef>
        </p:style>
        <p:txBody>
          <a:bodyPr anchor="ctr"/>
          <a:lstStyle/>
          <a:p>
            <a:pPr algn="ctr" fontAlgn="auto">
              <a:spcBef>
                <a:spcPts val="0"/>
              </a:spcBef>
              <a:spcAft>
                <a:spcPts val="0"/>
              </a:spcAft>
              <a:defRPr/>
            </a:pPr>
            <a:r>
              <a:rPr lang="cs-CZ" dirty="0">
                <a:latin typeface="Arial" pitchFamily="34" charset="0"/>
                <a:cs typeface="Arial" pitchFamily="34" charset="0"/>
              </a:rPr>
              <a:t>Pyramida</a:t>
            </a:r>
          </a:p>
        </p:txBody>
      </p:sp>
      <p:sp>
        <p:nvSpPr>
          <p:cNvPr id="23561" name="Obdélník 7"/>
          <p:cNvSpPr>
            <a:spLocks noChangeArrowheads="1"/>
          </p:cNvSpPr>
          <p:nvPr/>
        </p:nvSpPr>
        <p:spPr bwMode="auto">
          <a:xfrm>
            <a:off x="1258888" y="1341438"/>
            <a:ext cx="6192837" cy="954107"/>
          </a:xfrm>
          <a:prstGeom prst="rect">
            <a:avLst/>
          </a:prstGeom>
          <a:noFill/>
          <a:ln w="9525">
            <a:noFill/>
            <a:miter lim="800000"/>
            <a:headEnd/>
            <a:tailEnd/>
          </a:ln>
        </p:spPr>
        <p:txBody>
          <a:bodyPr>
            <a:spAutoFit/>
          </a:bodyPr>
          <a:lstStyle/>
          <a:p>
            <a:pPr algn="ctr"/>
            <a:r>
              <a:rPr lang="cs-CZ" sz="2800" b="1" dirty="0" smtClean="0">
                <a:solidFill>
                  <a:srgbClr val="C00000"/>
                </a:solidFill>
                <a:latin typeface="Arial" charset="0"/>
              </a:rPr>
              <a:t>Které území získal Petr Veliký porážkou Švédska?</a:t>
            </a:r>
            <a:endParaRPr lang="cs-CZ" sz="2800" b="1" dirty="0">
              <a:solidFill>
                <a:srgbClr val="C00000"/>
              </a:solidFill>
              <a:latin typeface="Arial" charset="0"/>
            </a:endParaRPr>
          </a:p>
        </p:txBody>
      </p:sp>
    </p:spTree>
  </p:cSld>
  <p:clrMapOvr>
    <a:masterClrMapping/>
  </p:clrMapOvr>
  <p:transition advClick="0"/>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Vývojový diagram: alternativní postup 4">
            <a:hlinkClick r:id="rId3" action="ppaction://hlinksldjump"/>
          </p:cNvPr>
          <p:cNvSpPr/>
          <p:nvPr/>
        </p:nvSpPr>
        <p:spPr>
          <a:xfrm>
            <a:off x="1979712" y="3717032"/>
            <a:ext cx="4752528" cy="1080120"/>
          </a:xfrm>
          <a:prstGeom prst="flowChartAlternateProcess">
            <a:avLst/>
          </a:prstGeom>
        </p:spPr>
        <p:style>
          <a:lnRef idx="0">
            <a:schemeClr val="accent1"/>
          </a:lnRef>
          <a:fillRef idx="3">
            <a:schemeClr val="accent1"/>
          </a:fillRef>
          <a:effectRef idx="3">
            <a:schemeClr val="accent1"/>
          </a:effectRef>
          <a:fontRef idx="minor">
            <a:schemeClr val="lt1"/>
          </a:fontRef>
        </p:style>
        <p:txBody>
          <a:bodyPr anchor="ctr"/>
          <a:lstStyle/>
          <a:p>
            <a:pPr algn="ctr" fontAlgn="auto">
              <a:spcBef>
                <a:spcPts val="0"/>
              </a:spcBef>
              <a:spcAft>
                <a:spcPts val="0"/>
              </a:spcAft>
              <a:defRPr/>
            </a:pPr>
            <a:endParaRPr lang="cs-CZ" dirty="0"/>
          </a:p>
        </p:txBody>
      </p:sp>
      <p:sp>
        <p:nvSpPr>
          <p:cNvPr id="24581" name="TextovéPole 3">
            <a:hlinkClick r:id="rId3" action="ppaction://hlinksldjump"/>
          </p:cNvPr>
          <p:cNvSpPr txBox="1">
            <a:spLocks noChangeArrowheads="1"/>
          </p:cNvSpPr>
          <p:nvPr/>
        </p:nvSpPr>
        <p:spPr bwMode="auto">
          <a:xfrm>
            <a:off x="1979613" y="3933825"/>
            <a:ext cx="4824412" cy="706438"/>
          </a:xfrm>
          <a:prstGeom prst="rect">
            <a:avLst/>
          </a:prstGeom>
          <a:noFill/>
          <a:ln w="9525">
            <a:noFill/>
            <a:miter lim="800000"/>
            <a:headEnd/>
            <a:tailEnd/>
          </a:ln>
        </p:spPr>
        <p:txBody>
          <a:bodyPr>
            <a:spAutoFit/>
          </a:bodyPr>
          <a:lstStyle/>
          <a:p>
            <a:pPr algn="ctr"/>
            <a:r>
              <a:rPr lang="cs-CZ" sz="4000" b="1">
                <a:solidFill>
                  <a:srgbClr val="92D050"/>
                </a:solidFill>
                <a:latin typeface="Arial" charset="0"/>
              </a:rPr>
              <a:t>Správná odpověď</a:t>
            </a:r>
          </a:p>
        </p:txBody>
      </p:sp>
      <p:sp>
        <p:nvSpPr>
          <p:cNvPr id="6" name="Zaoblený obdélník 5">
            <a:hlinkClick r:id="rId4" action="ppaction://hlinksldjump"/>
          </p:cNvPr>
          <p:cNvSpPr/>
          <p:nvPr/>
        </p:nvSpPr>
        <p:spPr>
          <a:xfrm>
            <a:off x="755576" y="5877272"/>
            <a:ext cx="1584176" cy="432048"/>
          </a:xfrm>
          <a:prstGeom prst="roundRect">
            <a:avLst/>
          </a:prstGeom>
        </p:spPr>
        <p:style>
          <a:lnRef idx="0">
            <a:schemeClr val="accent1"/>
          </a:lnRef>
          <a:fillRef idx="3">
            <a:schemeClr val="accent1"/>
          </a:fillRef>
          <a:effectRef idx="3">
            <a:schemeClr val="accent1"/>
          </a:effectRef>
          <a:fontRef idx="minor">
            <a:schemeClr val="lt1"/>
          </a:fontRef>
        </p:style>
        <p:txBody>
          <a:bodyPr anchor="ctr"/>
          <a:lstStyle/>
          <a:p>
            <a:pPr algn="ctr" fontAlgn="auto">
              <a:spcBef>
                <a:spcPts val="0"/>
              </a:spcBef>
              <a:spcAft>
                <a:spcPts val="0"/>
              </a:spcAft>
              <a:defRPr/>
            </a:pPr>
            <a:r>
              <a:rPr lang="cs-CZ" dirty="0">
                <a:latin typeface="Arial" pitchFamily="34" charset="0"/>
                <a:cs typeface="Arial" pitchFamily="34" charset="0"/>
              </a:rPr>
              <a:t>Pyramida</a:t>
            </a:r>
          </a:p>
        </p:txBody>
      </p:sp>
      <p:sp>
        <p:nvSpPr>
          <p:cNvPr id="24585" name="TextovéPole 6"/>
          <p:cNvSpPr txBox="1">
            <a:spLocks noChangeArrowheads="1"/>
          </p:cNvSpPr>
          <p:nvPr/>
        </p:nvSpPr>
        <p:spPr bwMode="auto">
          <a:xfrm>
            <a:off x="1403350" y="1412875"/>
            <a:ext cx="5976938" cy="954107"/>
          </a:xfrm>
          <a:prstGeom prst="rect">
            <a:avLst/>
          </a:prstGeom>
          <a:noFill/>
          <a:ln w="9525">
            <a:noFill/>
            <a:miter lim="800000"/>
            <a:headEnd/>
            <a:tailEnd/>
          </a:ln>
        </p:spPr>
        <p:txBody>
          <a:bodyPr>
            <a:spAutoFit/>
          </a:bodyPr>
          <a:lstStyle/>
          <a:p>
            <a:pPr algn="ctr"/>
            <a:r>
              <a:rPr lang="cs-CZ" sz="2800" b="1" dirty="0" smtClean="0">
                <a:solidFill>
                  <a:srgbClr val="C00000"/>
                </a:solidFill>
                <a:latin typeface="Arial" charset="0"/>
              </a:rPr>
              <a:t>Kdo založil Petrohrad?</a:t>
            </a:r>
          </a:p>
          <a:p>
            <a:pPr algn="ctr"/>
            <a:endParaRPr lang="cs-CZ" sz="2800" b="1" dirty="0">
              <a:solidFill>
                <a:srgbClr val="C00000"/>
              </a:solidFill>
              <a:latin typeface="Arial" charset="0"/>
            </a:endParaRPr>
          </a:p>
        </p:txBody>
      </p:sp>
    </p:spTree>
  </p:cSld>
  <p:clrMapOvr>
    <a:masterClrMapping/>
  </p:clrMapOvr>
  <p:transition advClick="0"/>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Vývojový diagram: alternativní postup 4">
            <a:hlinkClick r:id="rId3" action="ppaction://hlinksldjump"/>
          </p:cNvPr>
          <p:cNvSpPr/>
          <p:nvPr/>
        </p:nvSpPr>
        <p:spPr>
          <a:xfrm>
            <a:off x="1979712" y="3717032"/>
            <a:ext cx="4752528" cy="1080120"/>
          </a:xfrm>
          <a:prstGeom prst="flowChartAlternateProcess">
            <a:avLst/>
          </a:prstGeom>
        </p:spPr>
        <p:style>
          <a:lnRef idx="0">
            <a:schemeClr val="accent1"/>
          </a:lnRef>
          <a:fillRef idx="3">
            <a:schemeClr val="accent1"/>
          </a:fillRef>
          <a:effectRef idx="3">
            <a:schemeClr val="accent1"/>
          </a:effectRef>
          <a:fontRef idx="minor">
            <a:schemeClr val="lt1"/>
          </a:fontRef>
        </p:style>
        <p:txBody>
          <a:bodyPr anchor="ctr"/>
          <a:lstStyle/>
          <a:p>
            <a:pPr algn="ctr" fontAlgn="auto">
              <a:spcBef>
                <a:spcPts val="0"/>
              </a:spcBef>
              <a:spcAft>
                <a:spcPts val="0"/>
              </a:spcAft>
              <a:defRPr/>
            </a:pPr>
            <a:endParaRPr lang="cs-CZ" dirty="0"/>
          </a:p>
        </p:txBody>
      </p:sp>
      <p:sp>
        <p:nvSpPr>
          <p:cNvPr id="25605" name="TextovéPole 3">
            <a:hlinkClick r:id="rId3" action="ppaction://hlinksldjump"/>
          </p:cNvPr>
          <p:cNvSpPr txBox="1">
            <a:spLocks noChangeArrowheads="1"/>
          </p:cNvSpPr>
          <p:nvPr/>
        </p:nvSpPr>
        <p:spPr bwMode="auto">
          <a:xfrm>
            <a:off x="1979613" y="3933825"/>
            <a:ext cx="4824412" cy="706438"/>
          </a:xfrm>
          <a:prstGeom prst="rect">
            <a:avLst/>
          </a:prstGeom>
          <a:noFill/>
          <a:ln w="9525">
            <a:noFill/>
            <a:miter lim="800000"/>
            <a:headEnd/>
            <a:tailEnd/>
          </a:ln>
        </p:spPr>
        <p:txBody>
          <a:bodyPr>
            <a:spAutoFit/>
          </a:bodyPr>
          <a:lstStyle/>
          <a:p>
            <a:pPr algn="ctr"/>
            <a:r>
              <a:rPr lang="cs-CZ" sz="4000" b="1">
                <a:solidFill>
                  <a:srgbClr val="92D050"/>
                </a:solidFill>
                <a:latin typeface="Arial" charset="0"/>
              </a:rPr>
              <a:t>Správná odpověď</a:t>
            </a:r>
          </a:p>
        </p:txBody>
      </p:sp>
      <p:sp>
        <p:nvSpPr>
          <p:cNvPr id="6" name="Zaoblený obdélník 5">
            <a:hlinkClick r:id="rId4" action="ppaction://hlinksldjump"/>
          </p:cNvPr>
          <p:cNvSpPr/>
          <p:nvPr/>
        </p:nvSpPr>
        <p:spPr>
          <a:xfrm>
            <a:off x="755576" y="5877272"/>
            <a:ext cx="1584176" cy="432048"/>
          </a:xfrm>
          <a:prstGeom prst="roundRect">
            <a:avLst/>
          </a:prstGeom>
        </p:spPr>
        <p:style>
          <a:lnRef idx="0">
            <a:schemeClr val="accent1"/>
          </a:lnRef>
          <a:fillRef idx="3">
            <a:schemeClr val="accent1"/>
          </a:fillRef>
          <a:effectRef idx="3">
            <a:schemeClr val="accent1"/>
          </a:effectRef>
          <a:fontRef idx="minor">
            <a:schemeClr val="lt1"/>
          </a:fontRef>
        </p:style>
        <p:txBody>
          <a:bodyPr anchor="ctr"/>
          <a:lstStyle/>
          <a:p>
            <a:pPr algn="ctr" fontAlgn="auto">
              <a:spcBef>
                <a:spcPts val="0"/>
              </a:spcBef>
              <a:spcAft>
                <a:spcPts val="0"/>
              </a:spcAft>
              <a:defRPr/>
            </a:pPr>
            <a:r>
              <a:rPr lang="cs-CZ" dirty="0">
                <a:latin typeface="Arial" pitchFamily="34" charset="0"/>
                <a:cs typeface="Arial" pitchFamily="34" charset="0"/>
              </a:rPr>
              <a:t>Pyramida</a:t>
            </a:r>
          </a:p>
        </p:txBody>
      </p:sp>
      <p:sp>
        <p:nvSpPr>
          <p:cNvPr id="25609" name="TextovéPole 6"/>
          <p:cNvSpPr txBox="1">
            <a:spLocks noChangeArrowheads="1"/>
          </p:cNvSpPr>
          <p:nvPr/>
        </p:nvSpPr>
        <p:spPr bwMode="auto">
          <a:xfrm>
            <a:off x="1403350" y="1412875"/>
            <a:ext cx="5976938" cy="1384995"/>
          </a:xfrm>
          <a:prstGeom prst="rect">
            <a:avLst/>
          </a:prstGeom>
          <a:noFill/>
          <a:ln w="9525">
            <a:noFill/>
            <a:miter lim="800000"/>
            <a:headEnd/>
            <a:tailEnd/>
          </a:ln>
        </p:spPr>
        <p:txBody>
          <a:bodyPr>
            <a:spAutoFit/>
          </a:bodyPr>
          <a:lstStyle/>
          <a:p>
            <a:pPr algn="ctr"/>
            <a:r>
              <a:rPr lang="cs-CZ" sz="2800" b="1" dirty="0" smtClean="0">
                <a:solidFill>
                  <a:srgbClr val="C00000"/>
                </a:solidFill>
                <a:latin typeface="Arial" charset="0"/>
              </a:rPr>
              <a:t>Jak zjistil Petr Veliký, že je třeba ruskou šlechtu a Rusko zmodernizovat?</a:t>
            </a:r>
            <a:endParaRPr lang="cs-CZ" sz="2800" b="1" dirty="0">
              <a:solidFill>
                <a:srgbClr val="C00000"/>
              </a:solidFill>
              <a:latin typeface="Arial" charset="0"/>
            </a:endParaRPr>
          </a:p>
        </p:txBody>
      </p:sp>
    </p:spTree>
  </p:cSld>
  <p:clrMapOvr>
    <a:masterClrMapping/>
  </p:clrMapOvr>
  <p:transition advClick="0"/>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Vývojový diagram: alternativní postup 4">
            <a:hlinkClick r:id="rId3" action="ppaction://hlinksldjump"/>
          </p:cNvPr>
          <p:cNvSpPr/>
          <p:nvPr/>
        </p:nvSpPr>
        <p:spPr>
          <a:xfrm>
            <a:off x="1979712" y="3717032"/>
            <a:ext cx="4752528" cy="1080120"/>
          </a:xfrm>
          <a:prstGeom prst="flowChartAlternateProcess">
            <a:avLst/>
          </a:prstGeom>
        </p:spPr>
        <p:style>
          <a:lnRef idx="0">
            <a:schemeClr val="accent1"/>
          </a:lnRef>
          <a:fillRef idx="3">
            <a:schemeClr val="accent1"/>
          </a:fillRef>
          <a:effectRef idx="3">
            <a:schemeClr val="accent1"/>
          </a:effectRef>
          <a:fontRef idx="minor">
            <a:schemeClr val="lt1"/>
          </a:fontRef>
        </p:style>
        <p:txBody>
          <a:bodyPr anchor="ctr"/>
          <a:lstStyle/>
          <a:p>
            <a:pPr algn="ctr" fontAlgn="auto">
              <a:spcBef>
                <a:spcPts val="0"/>
              </a:spcBef>
              <a:spcAft>
                <a:spcPts val="0"/>
              </a:spcAft>
              <a:defRPr/>
            </a:pPr>
            <a:endParaRPr lang="cs-CZ" dirty="0"/>
          </a:p>
        </p:txBody>
      </p:sp>
      <p:sp>
        <p:nvSpPr>
          <p:cNvPr id="26629" name="TextovéPole 3">
            <a:hlinkClick r:id="rId3" action="ppaction://hlinksldjump"/>
          </p:cNvPr>
          <p:cNvSpPr txBox="1">
            <a:spLocks noChangeArrowheads="1"/>
          </p:cNvSpPr>
          <p:nvPr/>
        </p:nvSpPr>
        <p:spPr bwMode="auto">
          <a:xfrm>
            <a:off x="1979613" y="3933825"/>
            <a:ext cx="4824412" cy="706438"/>
          </a:xfrm>
          <a:prstGeom prst="rect">
            <a:avLst/>
          </a:prstGeom>
          <a:noFill/>
          <a:ln w="9525">
            <a:noFill/>
            <a:miter lim="800000"/>
            <a:headEnd/>
            <a:tailEnd/>
          </a:ln>
        </p:spPr>
        <p:txBody>
          <a:bodyPr>
            <a:spAutoFit/>
          </a:bodyPr>
          <a:lstStyle/>
          <a:p>
            <a:pPr algn="ctr"/>
            <a:r>
              <a:rPr lang="cs-CZ" sz="4000" b="1">
                <a:solidFill>
                  <a:srgbClr val="92D050"/>
                </a:solidFill>
                <a:latin typeface="Arial" charset="0"/>
              </a:rPr>
              <a:t>Správná odpověď</a:t>
            </a:r>
          </a:p>
        </p:txBody>
      </p:sp>
      <p:sp>
        <p:nvSpPr>
          <p:cNvPr id="6" name="Zaoblený obdélník 5">
            <a:hlinkClick r:id="rId4" action="ppaction://hlinksldjump"/>
          </p:cNvPr>
          <p:cNvSpPr/>
          <p:nvPr/>
        </p:nvSpPr>
        <p:spPr>
          <a:xfrm>
            <a:off x="755576" y="5877272"/>
            <a:ext cx="1584176" cy="432048"/>
          </a:xfrm>
          <a:prstGeom prst="roundRect">
            <a:avLst/>
          </a:prstGeom>
        </p:spPr>
        <p:style>
          <a:lnRef idx="0">
            <a:schemeClr val="accent1"/>
          </a:lnRef>
          <a:fillRef idx="3">
            <a:schemeClr val="accent1"/>
          </a:fillRef>
          <a:effectRef idx="3">
            <a:schemeClr val="accent1"/>
          </a:effectRef>
          <a:fontRef idx="minor">
            <a:schemeClr val="lt1"/>
          </a:fontRef>
        </p:style>
        <p:txBody>
          <a:bodyPr anchor="ctr"/>
          <a:lstStyle/>
          <a:p>
            <a:pPr algn="ctr" fontAlgn="auto">
              <a:spcBef>
                <a:spcPts val="0"/>
              </a:spcBef>
              <a:spcAft>
                <a:spcPts val="0"/>
              </a:spcAft>
              <a:defRPr/>
            </a:pPr>
            <a:r>
              <a:rPr lang="cs-CZ" dirty="0">
                <a:latin typeface="Arial" pitchFamily="34" charset="0"/>
                <a:cs typeface="Arial" pitchFamily="34" charset="0"/>
              </a:rPr>
              <a:t>Pyramida</a:t>
            </a:r>
          </a:p>
        </p:txBody>
      </p:sp>
      <p:sp>
        <p:nvSpPr>
          <p:cNvPr id="26633" name="TextovéPole 6"/>
          <p:cNvSpPr txBox="1">
            <a:spLocks noChangeArrowheads="1"/>
          </p:cNvSpPr>
          <p:nvPr/>
        </p:nvSpPr>
        <p:spPr bwMode="auto">
          <a:xfrm>
            <a:off x="1403350" y="1412875"/>
            <a:ext cx="5976938" cy="1815882"/>
          </a:xfrm>
          <a:prstGeom prst="rect">
            <a:avLst/>
          </a:prstGeom>
          <a:noFill/>
          <a:ln w="9525">
            <a:noFill/>
            <a:miter lim="800000"/>
            <a:headEnd/>
            <a:tailEnd/>
          </a:ln>
        </p:spPr>
        <p:txBody>
          <a:bodyPr>
            <a:spAutoFit/>
          </a:bodyPr>
          <a:lstStyle/>
          <a:p>
            <a:pPr algn="ctr"/>
            <a:r>
              <a:rPr lang="cs-CZ" sz="2800" b="1" dirty="0" smtClean="0">
                <a:solidFill>
                  <a:srgbClr val="C00000"/>
                </a:solidFill>
                <a:latin typeface="Arial" charset="0"/>
              </a:rPr>
              <a:t>Co bylo potřeba udělat pro to, aby všichni muži mohli platit v Rusku daně?</a:t>
            </a:r>
          </a:p>
          <a:p>
            <a:pPr algn="ctr"/>
            <a:endParaRPr lang="cs-CZ" sz="2800" b="1" dirty="0">
              <a:solidFill>
                <a:srgbClr val="C00000"/>
              </a:solidFill>
              <a:latin typeface="Arial" charset="0"/>
            </a:endParaRPr>
          </a:p>
        </p:txBody>
      </p:sp>
    </p:spTree>
  </p:cSld>
  <p:clrMapOvr>
    <a:masterClrMapping/>
  </p:clrMapOvr>
  <p:transition advClick="0"/>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Vývojový diagram: alternativní postup 4">
            <a:hlinkClick r:id="rId3" action="ppaction://hlinksldjump"/>
          </p:cNvPr>
          <p:cNvSpPr/>
          <p:nvPr/>
        </p:nvSpPr>
        <p:spPr>
          <a:xfrm>
            <a:off x="1979712" y="3717032"/>
            <a:ext cx="4752528" cy="1080120"/>
          </a:xfrm>
          <a:prstGeom prst="flowChartAlternateProcess">
            <a:avLst/>
          </a:prstGeom>
        </p:spPr>
        <p:style>
          <a:lnRef idx="0">
            <a:schemeClr val="accent1"/>
          </a:lnRef>
          <a:fillRef idx="3">
            <a:schemeClr val="accent1"/>
          </a:fillRef>
          <a:effectRef idx="3">
            <a:schemeClr val="accent1"/>
          </a:effectRef>
          <a:fontRef idx="minor">
            <a:schemeClr val="lt1"/>
          </a:fontRef>
        </p:style>
        <p:txBody>
          <a:bodyPr anchor="ctr"/>
          <a:lstStyle/>
          <a:p>
            <a:pPr algn="ctr" fontAlgn="auto">
              <a:spcBef>
                <a:spcPts val="0"/>
              </a:spcBef>
              <a:spcAft>
                <a:spcPts val="0"/>
              </a:spcAft>
              <a:defRPr/>
            </a:pPr>
            <a:endParaRPr lang="cs-CZ" dirty="0"/>
          </a:p>
        </p:txBody>
      </p:sp>
      <p:sp>
        <p:nvSpPr>
          <p:cNvPr id="27653" name="TextovéPole 3">
            <a:hlinkClick r:id="rId3" action="ppaction://hlinksldjump"/>
          </p:cNvPr>
          <p:cNvSpPr txBox="1">
            <a:spLocks noChangeArrowheads="1"/>
          </p:cNvSpPr>
          <p:nvPr/>
        </p:nvSpPr>
        <p:spPr bwMode="auto">
          <a:xfrm>
            <a:off x="1979613" y="3933825"/>
            <a:ext cx="4824412" cy="706438"/>
          </a:xfrm>
          <a:prstGeom prst="rect">
            <a:avLst/>
          </a:prstGeom>
          <a:noFill/>
          <a:ln w="9525">
            <a:noFill/>
            <a:miter lim="800000"/>
            <a:headEnd/>
            <a:tailEnd/>
          </a:ln>
        </p:spPr>
        <p:txBody>
          <a:bodyPr>
            <a:spAutoFit/>
          </a:bodyPr>
          <a:lstStyle/>
          <a:p>
            <a:pPr algn="ctr"/>
            <a:r>
              <a:rPr lang="cs-CZ" sz="4000" b="1">
                <a:solidFill>
                  <a:srgbClr val="92D050"/>
                </a:solidFill>
                <a:latin typeface="Arial" charset="0"/>
              </a:rPr>
              <a:t>Správná odpověď</a:t>
            </a:r>
          </a:p>
        </p:txBody>
      </p:sp>
      <p:sp>
        <p:nvSpPr>
          <p:cNvPr id="6" name="Zaoblený obdélník 5">
            <a:hlinkClick r:id="rId4" action="ppaction://hlinksldjump"/>
          </p:cNvPr>
          <p:cNvSpPr/>
          <p:nvPr/>
        </p:nvSpPr>
        <p:spPr>
          <a:xfrm>
            <a:off x="755576" y="5877272"/>
            <a:ext cx="1584176" cy="432048"/>
          </a:xfrm>
          <a:prstGeom prst="roundRect">
            <a:avLst/>
          </a:prstGeom>
        </p:spPr>
        <p:style>
          <a:lnRef idx="0">
            <a:schemeClr val="accent1"/>
          </a:lnRef>
          <a:fillRef idx="3">
            <a:schemeClr val="accent1"/>
          </a:fillRef>
          <a:effectRef idx="3">
            <a:schemeClr val="accent1"/>
          </a:effectRef>
          <a:fontRef idx="minor">
            <a:schemeClr val="lt1"/>
          </a:fontRef>
        </p:style>
        <p:txBody>
          <a:bodyPr anchor="ctr"/>
          <a:lstStyle/>
          <a:p>
            <a:pPr algn="ctr" fontAlgn="auto">
              <a:spcBef>
                <a:spcPts val="0"/>
              </a:spcBef>
              <a:spcAft>
                <a:spcPts val="0"/>
              </a:spcAft>
              <a:defRPr/>
            </a:pPr>
            <a:r>
              <a:rPr lang="cs-CZ" dirty="0">
                <a:latin typeface="Arial" pitchFamily="34" charset="0"/>
                <a:cs typeface="Arial" pitchFamily="34" charset="0"/>
              </a:rPr>
              <a:t>Pyramida</a:t>
            </a:r>
          </a:p>
        </p:txBody>
      </p:sp>
      <p:sp>
        <p:nvSpPr>
          <p:cNvPr id="27657" name="TextovéPole 6"/>
          <p:cNvSpPr txBox="1">
            <a:spLocks noChangeArrowheads="1"/>
          </p:cNvSpPr>
          <p:nvPr/>
        </p:nvSpPr>
        <p:spPr bwMode="auto">
          <a:xfrm>
            <a:off x="1403350" y="1412875"/>
            <a:ext cx="5976938" cy="1384995"/>
          </a:xfrm>
          <a:prstGeom prst="rect">
            <a:avLst/>
          </a:prstGeom>
          <a:noFill/>
          <a:ln w="9525">
            <a:noFill/>
            <a:miter lim="800000"/>
            <a:headEnd/>
            <a:tailEnd/>
          </a:ln>
        </p:spPr>
        <p:txBody>
          <a:bodyPr>
            <a:spAutoFit/>
          </a:bodyPr>
          <a:lstStyle/>
          <a:p>
            <a:pPr algn="ctr"/>
            <a:r>
              <a:rPr lang="cs-CZ" sz="2800" b="1" dirty="0" smtClean="0">
                <a:solidFill>
                  <a:srgbClr val="C00000"/>
                </a:solidFill>
                <a:latin typeface="Arial" charset="0"/>
              </a:rPr>
              <a:t>Čím se postupně stávali šlechtici v Rusku? Co vykonávali za dvě povolání?</a:t>
            </a:r>
            <a:endParaRPr lang="cs-CZ" sz="2800" b="1" dirty="0">
              <a:solidFill>
                <a:srgbClr val="C00000"/>
              </a:solidFill>
              <a:latin typeface="Arial" charset="0"/>
            </a:endParaRPr>
          </a:p>
        </p:txBody>
      </p:sp>
    </p:spTree>
  </p:cSld>
  <p:clrMapOvr>
    <a:masterClrMapping/>
  </p:clrMapOvr>
  <p:transition advClick="0"/>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Vývojový diagram: alternativní postup 4">
            <a:hlinkClick r:id="rId3" action="ppaction://hlinksldjump"/>
          </p:cNvPr>
          <p:cNvSpPr/>
          <p:nvPr/>
        </p:nvSpPr>
        <p:spPr>
          <a:xfrm>
            <a:off x="1979712" y="3717032"/>
            <a:ext cx="4752528" cy="1080120"/>
          </a:xfrm>
          <a:prstGeom prst="flowChartAlternateProcess">
            <a:avLst/>
          </a:prstGeom>
        </p:spPr>
        <p:style>
          <a:lnRef idx="0">
            <a:schemeClr val="accent1"/>
          </a:lnRef>
          <a:fillRef idx="3">
            <a:schemeClr val="accent1"/>
          </a:fillRef>
          <a:effectRef idx="3">
            <a:schemeClr val="accent1"/>
          </a:effectRef>
          <a:fontRef idx="minor">
            <a:schemeClr val="lt1"/>
          </a:fontRef>
        </p:style>
        <p:txBody>
          <a:bodyPr anchor="ctr"/>
          <a:lstStyle/>
          <a:p>
            <a:pPr algn="ctr" fontAlgn="auto">
              <a:spcBef>
                <a:spcPts val="0"/>
              </a:spcBef>
              <a:spcAft>
                <a:spcPts val="0"/>
              </a:spcAft>
              <a:defRPr/>
            </a:pPr>
            <a:endParaRPr lang="cs-CZ" dirty="0"/>
          </a:p>
        </p:txBody>
      </p:sp>
      <p:sp>
        <p:nvSpPr>
          <p:cNvPr id="28677" name="TextovéPole 3">
            <a:hlinkClick r:id="rId3" action="ppaction://hlinksldjump"/>
          </p:cNvPr>
          <p:cNvSpPr txBox="1">
            <a:spLocks noChangeArrowheads="1"/>
          </p:cNvSpPr>
          <p:nvPr/>
        </p:nvSpPr>
        <p:spPr bwMode="auto">
          <a:xfrm>
            <a:off x="1979613" y="3933825"/>
            <a:ext cx="4824412" cy="706438"/>
          </a:xfrm>
          <a:prstGeom prst="rect">
            <a:avLst/>
          </a:prstGeom>
          <a:noFill/>
          <a:ln w="9525">
            <a:noFill/>
            <a:miter lim="800000"/>
            <a:headEnd/>
            <a:tailEnd/>
          </a:ln>
        </p:spPr>
        <p:txBody>
          <a:bodyPr>
            <a:spAutoFit/>
          </a:bodyPr>
          <a:lstStyle/>
          <a:p>
            <a:pPr algn="ctr"/>
            <a:r>
              <a:rPr lang="cs-CZ" sz="4000" b="1">
                <a:solidFill>
                  <a:srgbClr val="92D050"/>
                </a:solidFill>
                <a:latin typeface="Arial" charset="0"/>
              </a:rPr>
              <a:t>Správná odpověď</a:t>
            </a:r>
          </a:p>
        </p:txBody>
      </p:sp>
      <p:sp>
        <p:nvSpPr>
          <p:cNvPr id="6" name="Zaoblený obdélník 5">
            <a:hlinkClick r:id="rId4" action="ppaction://hlinksldjump"/>
          </p:cNvPr>
          <p:cNvSpPr/>
          <p:nvPr/>
        </p:nvSpPr>
        <p:spPr>
          <a:xfrm>
            <a:off x="755576" y="5877272"/>
            <a:ext cx="1584176" cy="432048"/>
          </a:xfrm>
          <a:prstGeom prst="roundRect">
            <a:avLst/>
          </a:prstGeom>
        </p:spPr>
        <p:style>
          <a:lnRef idx="0">
            <a:schemeClr val="accent1"/>
          </a:lnRef>
          <a:fillRef idx="3">
            <a:schemeClr val="accent1"/>
          </a:fillRef>
          <a:effectRef idx="3">
            <a:schemeClr val="accent1"/>
          </a:effectRef>
          <a:fontRef idx="minor">
            <a:schemeClr val="lt1"/>
          </a:fontRef>
        </p:style>
        <p:txBody>
          <a:bodyPr anchor="ctr"/>
          <a:lstStyle/>
          <a:p>
            <a:pPr algn="ctr" fontAlgn="auto">
              <a:spcBef>
                <a:spcPts val="0"/>
              </a:spcBef>
              <a:spcAft>
                <a:spcPts val="0"/>
              </a:spcAft>
              <a:defRPr/>
            </a:pPr>
            <a:r>
              <a:rPr lang="cs-CZ" dirty="0">
                <a:latin typeface="Arial" pitchFamily="34" charset="0"/>
                <a:cs typeface="Arial" pitchFamily="34" charset="0"/>
              </a:rPr>
              <a:t>Pyramida</a:t>
            </a:r>
          </a:p>
        </p:txBody>
      </p:sp>
      <p:sp>
        <p:nvSpPr>
          <p:cNvPr id="28681" name="TextovéPole 6"/>
          <p:cNvSpPr txBox="1">
            <a:spLocks noChangeArrowheads="1"/>
          </p:cNvSpPr>
          <p:nvPr/>
        </p:nvSpPr>
        <p:spPr bwMode="auto">
          <a:xfrm>
            <a:off x="1403350" y="1412875"/>
            <a:ext cx="5976938" cy="1384995"/>
          </a:xfrm>
          <a:prstGeom prst="rect">
            <a:avLst/>
          </a:prstGeom>
          <a:noFill/>
          <a:ln w="9525">
            <a:noFill/>
            <a:miter lim="800000"/>
            <a:headEnd/>
            <a:tailEnd/>
          </a:ln>
        </p:spPr>
        <p:txBody>
          <a:bodyPr>
            <a:spAutoFit/>
          </a:bodyPr>
          <a:lstStyle/>
          <a:p>
            <a:pPr algn="ctr"/>
            <a:r>
              <a:rPr lang="cs-CZ" sz="2800" b="1" dirty="0" smtClean="0">
                <a:solidFill>
                  <a:srgbClr val="C00000"/>
                </a:solidFill>
                <a:latin typeface="Arial" charset="0"/>
              </a:rPr>
              <a:t>Co musel Petr Veliký založit, aby měl dobré úředníky a vojáky?</a:t>
            </a:r>
          </a:p>
          <a:p>
            <a:pPr algn="ctr"/>
            <a:endParaRPr lang="cs-CZ" sz="2800" b="1" dirty="0">
              <a:solidFill>
                <a:srgbClr val="C00000"/>
              </a:solidFill>
              <a:latin typeface="Arial" charset="0"/>
            </a:endParaRPr>
          </a:p>
        </p:txBody>
      </p:sp>
    </p:spTree>
  </p:cSld>
  <p:clrMapOvr>
    <a:masterClrMapping/>
  </p:clrMapOvr>
  <p:transition advClick="0"/>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Vývojový diagram: alternativní postup 4">
            <a:hlinkClick r:id="rId3" action="ppaction://hlinksldjump"/>
          </p:cNvPr>
          <p:cNvSpPr/>
          <p:nvPr/>
        </p:nvSpPr>
        <p:spPr>
          <a:xfrm>
            <a:off x="1979712" y="3717032"/>
            <a:ext cx="4752528" cy="1080120"/>
          </a:xfrm>
          <a:prstGeom prst="flowChartAlternateProcess">
            <a:avLst/>
          </a:prstGeom>
        </p:spPr>
        <p:style>
          <a:lnRef idx="0">
            <a:schemeClr val="accent1"/>
          </a:lnRef>
          <a:fillRef idx="3">
            <a:schemeClr val="accent1"/>
          </a:fillRef>
          <a:effectRef idx="3">
            <a:schemeClr val="accent1"/>
          </a:effectRef>
          <a:fontRef idx="minor">
            <a:schemeClr val="lt1"/>
          </a:fontRef>
        </p:style>
        <p:txBody>
          <a:bodyPr anchor="ctr"/>
          <a:lstStyle/>
          <a:p>
            <a:pPr algn="ctr" fontAlgn="auto">
              <a:spcBef>
                <a:spcPts val="0"/>
              </a:spcBef>
              <a:spcAft>
                <a:spcPts val="0"/>
              </a:spcAft>
              <a:defRPr/>
            </a:pPr>
            <a:endParaRPr lang="cs-CZ" dirty="0"/>
          </a:p>
        </p:txBody>
      </p:sp>
      <p:sp>
        <p:nvSpPr>
          <p:cNvPr id="29701" name="TextovéPole 3">
            <a:hlinkClick r:id="rId3" action="ppaction://hlinksldjump"/>
          </p:cNvPr>
          <p:cNvSpPr txBox="1">
            <a:spLocks noChangeArrowheads="1"/>
          </p:cNvSpPr>
          <p:nvPr/>
        </p:nvSpPr>
        <p:spPr bwMode="auto">
          <a:xfrm>
            <a:off x="1979613" y="3933825"/>
            <a:ext cx="4824412" cy="706438"/>
          </a:xfrm>
          <a:prstGeom prst="rect">
            <a:avLst/>
          </a:prstGeom>
          <a:noFill/>
          <a:ln w="9525">
            <a:noFill/>
            <a:miter lim="800000"/>
            <a:headEnd/>
            <a:tailEnd/>
          </a:ln>
        </p:spPr>
        <p:txBody>
          <a:bodyPr>
            <a:spAutoFit/>
          </a:bodyPr>
          <a:lstStyle/>
          <a:p>
            <a:pPr algn="ctr"/>
            <a:r>
              <a:rPr lang="cs-CZ" sz="4000" b="1">
                <a:solidFill>
                  <a:srgbClr val="92D050"/>
                </a:solidFill>
                <a:latin typeface="Arial" charset="0"/>
              </a:rPr>
              <a:t>Správná odpověď</a:t>
            </a:r>
          </a:p>
        </p:txBody>
      </p:sp>
      <p:sp>
        <p:nvSpPr>
          <p:cNvPr id="6" name="Zaoblený obdélník 5">
            <a:hlinkClick r:id="rId4" action="ppaction://hlinksldjump"/>
          </p:cNvPr>
          <p:cNvSpPr/>
          <p:nvPr/>
        </p:nvSpPr>
        <p:spPr>
          <a:xfrm>
            <a:off x="755576" y="5877272"/>
            <a:ext cx="1584176" cy="432048"/>
          </a:xfrm>
          <a:prstGeom prst="roundRect">
            <a:avLst/>
          </a:prstGeom>
        </p:spPr>
        <p:style>
          <a:lnRef idx="0">
            <a:schemeClr val="accent1"/>
          </a:lnRef>
          <a:fillRef idx="3">
            <a:schemeClr val="accent1"/>
          </a:fillRef>
          <a:effectRef idx="3">
            <a:schemeClr val="accent1"/>
          </a:effectRef>
          <a:fontRef idx="minor">
            <a:schemeClr val="lt1"/>
          </a:fontRef>
        </p:style>
        <p:txBody>
          <a:bodyPr anchor="ctr"/>
          <a:lstStyle/>
          <a:p>
            <a:pPr algn="ctr" fontAlgn="auto">
              <a:spcBef>
                <a:spcPts val="0"/>
              </a:spcBef>
              <a:spcAft>
                <a:spcPts val="0"/>
              </a:spcAft>
              <a:defRPr/>
            </a:pPr>
            <a:r>
              <a:rPr lang="cs-CZ" dirty="0">
                <a:latin typeface="Arial" pitchFamily="34" charset="0"/>
                <a:cs typeface="Arial" pitchFamily="34" charset="0"/>
              </a:rPr>
              <a:t>Pyramida</a:t>
            </a:r>
          </a:p>
        </p:txBody>
      </p:sp>
      <p:sp>
        <p:nvSpPr>
          <p:cNvPr id="29705" name="TextovéPole 10"/>
          <p:cNvSpPr txBox="1">
            <a:spLocks noChangeArrowheads="1"/>
          </p:cNvSpPr>
          <p:nvPr/>
        </p:nvSpPr>
        <p:spPr bwMode="auto">
          <a:xfrm>
            <a:off x="1403350" y="1412875"/>
            <a:ext cx="5976938" cy="954107"/>
          </a:xfrm>
          <a:prstGeom prst="rect">
            <a:avLst/>
          </a:prstGeom>
          <a:noFill/>
          <a:ln w="9525">
            <a:noFill/>
            <a:miter lim="800000"/>
            <a:headEnd/>
            <a:tailEnd/>
          </a:ln>
        </p:spPr>
        <p:txBody>
          <a:bodyPr>
            <a:spAutoFit/>
          </a:bodyPr>
          <a:lstStyle/>
          <a:p>
            <a:pPr algn="ctr"/>
            <a:r>
              <a:rPr lang="cs-CZ" sz="2800" b="1" dirty="0" smtClean="0">
                <a:solidFill>
                  <a:srgbClr val="C00000"/>
                </a:solidFill>
                <a:latin typeface="Arial" charset="0"/>
              </a:rPr>
              <a:t>Doložte na módě mužů reformu Petra Velikého v Rusku:</a:t>
            </a:r>
            <a:endParaRPr lang="cs-CZ" sz="2800" b="1" dirty="0">
              <a:solidFill>
                <a:srgbClr val="C00000"/>
              </a:solidFill>
              <a:latin typeface="Arial" charset="0"/>
            </a:endParaRPr>
          </a:p>
        </p:txBody>
      </p:sp>
    </p:spTree>
  </p:cSld>
  <p:clrMapOvr>
    <a:masterClrMapping/>
  </p:clrMapOvr>
  <p:transition advClick="0"/>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Vývojový diagram: alternativní postup 4">
            <a:hlinkClick r:id="rId3" action="ppaction://hlinksldjump"/>
          </p:cNvPr>
          <p:cNvSpPr/>
          <p:nvPr/>
        </p:nvSpPr>
        <p:spPr>
          <a:xfrm>
            <a:off x="1979712" y="3717032"/>
            <a:ext cx="4752528" cy="1080120"/>
          </a:xfrm>
          <a:prstGeom prst="flowChartAlternateProcess">
            <a:avLst/>
          </a:prstGeom>
        </p:spPr>
        <p:style>
          <a:lnRef idx="0">
            <a:schemeClr val="accent1"/>
          </a:lnRef>
          <a:fillRef idx="3">
            <a:schemeClr val="accent1"/>
          </a:fillRef>
          <a:effectRef idx="3">
            <a:schemeClr val="accent1"/>
          </a:effectRef>
          <a:fontRef idx="minor">
            <a:schemeClr val="lt1"/>
          </a:fontRef>
        </p:style>
        <p:txBody>
          <a:bodyPr anchor="ctr"/>
          <a:lstStyle/>
          <a:p>
            <a:pPr algn="ctr" fontAlgn="auto">
              <a:spcBef>
                <a:spcPts val="0"/>
              </a:spcBef>
              <a:spcAft>
                <a:spcPts val="0"/>
              </a:spcAft>
              <a:defRPr/>
            </a:pPr>
            <a:endParaRPr lang="cs-CZ" dirty="0"/>
          </a:p>
        </p:txBody>
      </p:sp>
      <p:sp>
        <p:nvSpPr>
          <p:cNvPr id="30725" name="TextovéPole 3">
            <a:hlinkClick r:id="rId3" action="ppaction://hlinksldjump"/>
          </p:cNvPr>
          <p:cNvSpPr txBox="1">
            <a:spLocks noChangeArrowheads="1"/>
          </p:cNvSpPr>
          <p:nvPr/>
        </p:nvSpPr>
        <p:spPr bwMode="auto">
          <a:xfrm>
            <a:off x="1979613" y="3933825"/>
            <a:ext cx="4824412" cy="706438"/>
          </a:xfrm>
          <a:prstGeom prst="rect">
            <a:avLst/>
          </a:prstGeom>
          <a:noFill/>
          <a:ln w="9525">
            <a:noFill/>
            <a:miter lim="800000"/>
            <a:headEnd/>
            <a:tailEnd/>
          </a:ln>
        </p:spPr>
        <p:txBody>
          <a:bodyPr>
            <a:spAutoFit/>
          </a:bodyPr>
          <a:lstStyle/>
          <a:p>
            <a:pPr algn="ctr"/>
            <a:r>
              <a:rPr lang="cs-CZ" sz="4000" b="1">
                <a:solidFill>
                  <a:srgbClr val="92D050"/>
                </a:solidFill>
                <a:latin typeface="Arial" charset="0"/>
              </a:rPr>
              <a:t>Správná odpověď</a:t>
            </a:r>
          </a:p>
        </p:txBody>
      </p:sp>
      <p:sp>
        <p:nvSpPr>
          <p:cNvPr id="6" name="Zaoblený obdélník 5">
            <a:hlinkClick r:id="rId4" action="ppaction://hlinksldjump"/>
          </p:cNvPr>
          <p:cNvSpPr/>
          <p:nvPr/>
        </p:nvSpPr>
        <p:spPr>
          <a:xfrm>
            <a:off x="755576" y="5877272"/>
            <a:ext cx="1584176" cy="432048"/>
          </a:xfrm>
          <a:prstGeom prst="roundRect">
            <a:avLst/>
          </a:prstGeom>
        </p:spPr>
        <p:style>
          <a:lnRef idx="0">
            <a:schemeClr val="accent1"/>
          </a:lnRef>
          <a:fillRef idx="3">
            <a:schemeClr val="accent1"/>
          </a:fillRef>
          <a:effectRef idx="3">
            <a:schemeClr val="accent1"/>
          </a:effectRef>
          <a:fontRef idx="minor">
            <a:schemeClr val="lt1"/>
          </a:fontRef>
        </p:style>
        <p:txBody>
          <a:bodyPr anchor="ctr"/>
          <a:lstStyle/>
          <a:p>
            <a:pPr algn="ctr" fontAlgn="auto">
              <a:spcBef>
                <a:spcPts val="0"/>
              </a:spcBef>
              <a:spcAft>
                <a:spcPts val="0"/>
              </a:spcAft>
              <a:defRPr/>
            </a:pPr>
            <a:r>
              <a:rPr lang="cs-CZ" dirty="0">
                <a:latin typeface="Arial" pitchFamily="34" charset="0"/>
                <a:cs typeface="Arial" pitchFamily="34" charset="0"/>
              </a:rPr>
              <a:t>Pyramida</a:t>
            </a:r>
          </a:p>
        </p:txBody>
      </p:sp>
      <p:sp>
        <p:nvSpPr>
          <p:cNvPr id="30729" name="TextovéPole 6"/>
          <p:cNvSpPr txBox="1">
            <a:spLocks noChangeArrowheads="1"/>
          </p:cNvSpPr>
          <p:nvPr/>
        </p:nvSpPr>
        <p:spPr bwMode="auto">
          <a:xfrm>
            <a:off x="1403350" y="1412875"/>
            <a:ext cx="5976938" cy="1815882"/>
          </a:xfrm>
          <a:prstGeom prst="rect">
            <a:avLst/>
          </a:prstGeom>
          <a:noFill/>
          <a:ln w="9525">
            <a:noFill/>
            <a:miter lim="800000"/>
            <a:headEnd/>
            <a:tailEnd/>
          </a:ln>
        </p:spPr>
        <p:txBody>
          <a:bodyPr>
            <a:spAutoFit/>
          </a:bodyPr>
          <a:lstStyle/>
          <a:p>
            <a:pPr algn="ctr"/>
            <a:r>
              <a:rPr lang="cs-CZ" sz="2800" b="1" dirty="0" smtClean="0">
                <a:solidFill>
                  <a:srgbClr val="C00000"/>
                </a:solidFill>
                <a:latin typeface="Arial" charset="0"/>
              </a:rPr>
              <a:t>Co se stalo v Rusku za Petra Velikého za změnu související s měřením času?</a:t>
            </a:r>
          </a:p>
          <a:p>
            <a:pPr algn="ctr"/>
            <a:endParaRPr lang="cs-CZ" sz="2800" b="1" dirty="0">
              <a:solidFill>
                <a:srgbClr val="C00000"/>
              </a:solidFill>
              <a:latin typeface="Arial" charset="0"/>
            </a:endParaRPr>
          </a:p>
        </p:txBody>
      </p:sp>
    </p:spTree>
  </p:cSld>
  <p:clrMapOvr>
    <a:masterClrMapping/>
  </p:clrMapOvr>
  <p:transition advClick="0"/>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Vývojový diagram: alternativní postup 4">
            <a:hlinkClick r:id="rId3" action="ppaction://hlinksldjump"/>
          </p:cNvPr>
          <p:cNvSpPr/>
          <p:nvPr/>
        </p:nvSpPr>
        <p:spPr>
          <a:xfrm>
            <a:off x="1979712" y="3717032"/>
            <a:ext cx="4752528" cy="1080120"/>
          </a:xfrm>
          <a:prstGeom prst="flowChartAlternateProcess">
            <a:avLst/>
          </a:prstGeom>
        </p:spPr>
        <p:style>
          <a:lnRef idx="0">
            <a:schemeClr val="accent1"/>
          </a:lnRef>
          <a:fillRef idx="3">
            <a:schemeClr val="accent1"/>
          </a:fillRef>
          <a:effectRef idx="3">
            <a:schemeClr val="accent1"/>
          </a:effectRef>
          <a:fontRef idx="minor">
            <a:schemeClr val="lt1"/>
          </a:fontRef>
        </p:style>
        <p:txBody>
          <a:bodyPr anchor="ctr"/>
          <a:lstStyle/>
          <a:p>
            <a:pPr algn="ctr" fontAlgn="auto">
              <a:spcBef>
                <a:spcPts val="0"/>
              </a:spcBef>
              <a:spcAft>
                <a:spcPts val="0"/>
              </a:spcAft>
              <a:defRPr/>
            </a:pPr>
            <a:endParaRPr lang="cs-CZ" dirty="0"/>
          </a:p>
        </p:txBody>
      </p:sp>
      <p:sp>
        <p:nvSpPr>
          <p:cNvPr id="31749" name="TextovéPole 3">
            <a:hlinkClick r:id="rId3" action="ppaction://hlinksldjump"/>
          </p:cNvPr>
          <p:cNvSpPr txBox="1">
            <a:spLocks noChangeArrowheads="1"/>
          </p:cNvSpPr>
          <p:nvPr/>
        </p:nvSpPr>
        <p:spPr bwMode="auto">
          <a:xfrm>
            <a:off x="1979613" y="3933825"/>
            <a:ext cx="4824412" cy="706438"/>
          </a:xfrm>
          <a:prstGeom prst="rect">
            <a:avLst/>
          </a:prstGeom>
          <a:noFill/>
          <a:ln w="9525">
            <a:noFill/>
            <a:miter lim="800000"/>
            <a:headEnd/>
            <a:tailEnd/>
          </a:ln>
        </p:spPr>
        <p:txBody>
          <a:bodyPr>
            <a:spAutoFit/>
          </a:bodyPr>
          <a:lstStyle/>
          <a:p>
            <a:pPr algn="ctr"/>
            <a:r>
              <a:rPr lang="cs-CZ" sz="4000" b="1">
                <a:solidFill>
                  <a:srgbClr val="92D050"/>
                </a:solidFill>
                <a:latin typeface="Arial" charset="0"/>
              </a:rPr>
              <a:t>Správná odpověď</a:t>
            </a:r>
          </a:p>
        </p:txBody>
      </p:sp>
      <p:sp>
        <p:nvSpPr>
          <p:cNvPr id="6" name="Zaoblený obdélník 5">
            <a:hlinkClick r:id="rId4" action="ppaction://hlinksldjump"/>
          </p:cNvPr>
          <p:cNvSpPr/>
          <p:nvPr/>
        </p:nvSpPr>
        <p:spPr>
          <a:xfrm>
            <a:off x="755576" y="5877272"/>
            <a:ext cx="1584176" cy="432048"/>
          </a:xfrm>
          <a:prstGeom prst="roundRect">
            <a:avLst/>
          </a:prstGeom>
        </p:spPr>
        <p:style>
          <a:lnRef idx="0">
            <a:schemeClr val="accent1"/>
          </a:lnRef>
          <a:fillRef idx="3">
            <a:schemeClr val="accent1"/>
          </a:fillRef>
          <a:effectRef idx="3">
            <a:schemeClr val="accent1"/>
          </a:effectRef>
          <a:fontRef idx="minor">
            <a:schemeClr val="lt1"/>
          </a:fontRef>
        </p:style>
        <p:txBody>
          <a:bodyPr anchor="ctr"/>
          <a:lstStyle/>
          <a:p>
            <a:pPr algn="ctr" fontAlgn="auto">
              <a:spcBef>
                <a:spcPts val="0"/>
              </a:spcBef>
              <a:spcAft>
                <a:spcPts val="0"/>
              </a:spcAft>
              <a:defRPr/>
            </a:pPr>
            <a:r>
              <a:rPr lang="cs-CZ" dirty="0">
                <a:latin typeface="Arial" pitchFamily="34" charset="0"/>
                <a:cs typeface="Arial" pitchFamily="34" charset="0"/>
              </a:rPr>
              <a:t>Pyramida</a:t>
            </a:r>
          </a:p>
        </p:txBody>
      </p:sp>
      <p:sp>
        <p:nvSpPr>
          <p:cNvPr id="31753" name="TextovéPole 6"/>
          <p:cNvSpPr txBox="1">
            <a:spLocks noChangeArrowheads="1"/>
          </p:cNvSpPr>
          <p:nvPr/>
        </p:nvSpPr>
        <p:spPr bwMode="auto">
          <a:xfrm>
            <a:off x="827088" y="1700213"/>
            <a:ext cx="7200900" cy="954107"/>
          </a:xfrm>
          <a:prstGeom prst="rect">
            <a:avLst/>
          </a:prstGeom>
          <a:noFill/>
          <a:ln w="9525">
            <a:noFill/>
            <a:miter lim="800000"/>
            <a:headEnd/>
            <a:tailEnd/>
          </a:ln>
        </p:spPr>
        <p:txBody>
          <a:bodyPr>
            <a:spAutoFit/>
          </a:bodyPr>
          <a:lstStyle/>
          <a:p>
            <a:pPr algn="ctr"/>
            <a:r>
              <a:rPr lang="cs-CZ" sz="2800" b="1" dirty="0" smtClean="0">
                <a:solidFill>
                  <a:srgbClr val="C00000"/>
                </a:solidFill>
                <a:latin typeface="Arial" charset="0"/>
              </a:rPr>
              <a:t>Jaké původní jméno měla Kateřina Veliká?</a:t>
            </a:r>
            <a:endParaRPr lang="cs-CZ" sz="2800" b="1" dirty="0">
              <a:solidFill>
                <a:srgbClr val="C00000"/>
              </a:solidFill>
              <a:latin typeface="Arial" charset="0"/>
            </a:endParaRPr>
          </a:p>
        </p:txBody>
      </p:sp>
    </p:spTree>
  </p:cSld>
  <p:clrMapOvr>
    <a:masterClrMapping/>
  </p:clrMapOvr>
  <p:transition advClick="0"/>
  <p:timing>
    <p:tnLst>
      <p:par>
        <p:cTn id="1" dur="indefinite" restart="never" nodeType="tmRoot"/>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Vývojový diagram: alternativní postup 4">
            <a:hlinkClick r:id="rId3" action="ppaction://hlinksldjump"/>
          </p:cNvPr>
          <p:cNvSpPr/>
          <p:nvPr/>
        </p:nvSpPr>
        <p:spPr>
          <a:xfrm>
            <a:off x="1979712" y="3717032"/>
            <a:ext cx="4752528" cy="1080120"/>
          </a:xfrm>
          <a:prstGeom prst="flowChartAlternateProcess">
            <a:avLst/>
          </a:prstGeom>
        </p:spPr>
        <p:style>
          <a:lnRef idx="0">
            <a:schemeClr val="accent1"/>
          </a:lnRef>
          <a:fillRef idx="3">
            <a:schemeClr val="accent1"/>
          </a:fillRef>
          <a:effectRef idx="3">
            <a:schemeClr val="accent1"/>
          </a:effectRef>
          <a:fontRef idx="minor">
            <a:schemeClr val="lt1"/>
          </a:fontRef>
        </p:style>
        <p:txBody>
          <a:bodyPr anchor="ctr"/>
          <a:lstStyle/>
          <a:p>
            <a:pPr algn="ctr" fontAlgn="auto">
              <a:spcBef>
                <a:spcPts val="0"/>
              </a:spcBef>
              <a:spcAft>
                <a:spcPts val="0"/>
              </a:spcAft>
              <a:defRPr/>
            </a:pPr>
            <a:endParaRPr lang="cs-CZ" dirty="0"/>
          </a:p>
        </p:txBody>
      </p:sp>
      <p:sp>
        <p:nvSpPr>
          <p:cNvPr id="32773" name="TextovéPole 3">
            <a:hlinkClick r:id="rId3" action="ppaction://hlinksldjump"/>
          </p:cNvPr>
          <p:cNvSpPr txBox="1">
            <a:spLocks noChangeArrowheads="1"/>
          </p:cNvSpPr>
          <p:nvPr/>
        </p:nvSpPr>
        <p:spPr bwMode="auto">
          <a:xfrm>
            <a:off x="1979613" y="3933825"/>
            <a:ext cx="4824412" cy="706438"/>
          </a:xfrm>
          <a:prstGeom prst="rect">
            <a:avLst/>
          </a:prstGeom>
          <a:noFill/>
          <a:ln w="9525">
            <a:noFill/>
            <a:miter lim="800000"/>
            <a:headEnd/>
            <a:tailEnd/>
          </a:ln>
        </p:spPr>
        <p:txBody>
          <a:bodyPr>
            <a:spAutoFit/>
          </a:bodyPr>
          <a:lstStyle/>
          <a:p>
            <a:pPr algn="ctr"/>
            <a:r>
              <a:rPr lang="cs-CZ" sz="4000" b="1">
                <a:solidFill>
                  <a:srgbClr val="92D050"/>
                </a:solidFill>
                <a:latin typeface="Arial" charset="0"/>
              </a:rPr>
              <a:t>Správná odpověď</a:t>
            </a:r>
          </a:p>
        </p:txBody>
      </p:sp>
      <p:sp>
        <p:nvSpPr>
          <p:cNvPr id="6" name="Zaoblený obdélník 5">
            <a:hlinkClick r:id="rId4" action="ppaction://hlinksldjump"/>
          </p:cNvPr>
          <p:cNvSpPr/>
          <p:nvPr/>
        </p:nvSpPr>
        <p:spPr>
          <a:xfrm>
            <a:off x="755576" y="5877272"/>
            <a:ext cx="1584176" cy="432048"/>
          </a:xfrm>
          <a:prstGeom prst="roundRect">
            <a:avLst/>
          </a:prstGeom>
        </p:spPr>
        <p:style>
          <a:lnRef idx="0">
            <a:schemeClr val="accent1"/>
          </a:lnRef>
          <a:fillRef idx="3">
            <a:schemeClr val="accent1"/>
          </a:fillRef>
          <a:effectRef idx="3">
            <a:schemeClr val="accent1"/>
          </a:effectRef>
          <a:fontRef idx="minor">
            <a:schemeClr val="lt1"/>
          </a:fontRef>
        </p:style>
        <p:txBody>
          <a:bodyPr anchor="ctr"/>
          <a:lstStyle/>
          <a:p>
            <a:pPr algn="ctr" fontAlgn="auto">
              <a:spcBef>
                <a:spcPts val="0"/>
              </a:spcBef>
              <a:spcAft>
                <a:spcPts val="0"/>
              </a:spcAft>
              <a:defRPr/>
            </a:pPr>
            <a:r>
              <a:rPr lang="cs-CZ" dirty="0">
                <a:latin typeface="Arial" pitchFamily="34" charset="0"/>
                <a:cs typeface="Arial" pitchFamily="34" charset="0"/>
              </a:rPr>
              <a:t>Pyramida</a:t>
            </a:r>
          </a:p>
        </p:txBody>
      </p:sp>
      <p:sp>
        <p:nvSpPr>
          <p:cNvPr id="32777" name="TextovéPole 6"/>
          <p:cNvSpPr txBox="1">
            <a:spLocks noChangeArrowheads="1"/>
          </p:cNvSpPr>
          <p:nvPr/>
        </p:nvSpPr>
        <p:spPr bwMode="auto">
          <a:xfrm>
            <a:off x="827088" y="1628775"/>
            <a:ext cx="7200900" cy="954107"/>
          </a:xfrm>
          <a:prstGeom prst="rect">
            <a:avLst/>
          </a:prstGeom>
          <a:noFill/>
          <a:ln w="9525">
            <a:noFill/>
            <a:miter lim="800000"/>
            <a:headEnd/>
            <a:tailEnd/>
          </a:ln>
        </p:spPr>
        <p:txBody>
          <a:bodyPr>
            <a:spAutoFit/>
          </a:bodyPr>
          <a:lstStyle/>
          <a:p>
            <a:pPr algn="ctr"/>
            <a:r>
              <a:rPr lang="cs-CZ" sz="2800" b="1" dirty="0" smtClean="0">
                <a:solidFill>
                  <a:srgbClr val="C00000"/>
                </a:solidFill>
                <a:latin typeface="Arial" charset="0"/>
              </a:rPr>
              <a:t>Jak se Kateřina Veliká dostala na trůn?</a:t>
            </a:r>
          </a:p>
          <a:p>
            <a:pPr algn="ctr"/>
            <a:endParaRPr lang="cs-CZ" sz="2800" b="1" dirty="0">
              <a:solidFill>
                <a:srgbClr val="C00000"/>
              </a:solidFill>
              <a:latin typeface="Arial" charset="0"/>
            </a:endParaRPr>
          </a:p>
        </p:txBody>
      </p:sp>
    </p:spTree>
  </p:cSld>
  <p:clrMapOvr>
    <a:masterClrMapping/>
  </p:clrMapOvr>
  <p:transition advClick="0"/>
  <p:timing>
    <p:tnLst>
      <p:par>
        <p:cTn id="1" dur="indefinite" restart="never" nodeType="tmRoot"/>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Vývojový diagram: alternativní postup 4">
            <a:hlinkClick r:id="rId3" action="ppaction://hlinksldjump"/>
          </p:cNvPr>
          <p:cNvSpPr/>
          <p:nvPr/>
        </p:nvSpPr>
        <p:spPr>
          <a:xfrm>
            <a:off x="1979712" y="3717032"/>
            <a:ext cx="4752528" cy="1080120"/>
          </a:xfrm>
          <a:prstGeom prst="flowChartAlternateProcess">
            <a:avLst/>
          </a:prstGeom>
        </p:spPr>
        <p:style>
          <a:lnRef idx="0">
            <a:schemeClr val="accent1"/>
          </a:lnRef>
          <a:fillRef idx="3">
            <a:schemeClr val="accent1"/>
          </a:fillRef>
          <a:effectRef idx="3">
            <a:schemeClr val="accent1"/>
          </a:effectRef>
          <a:fontRef idx="minor">
            <a:schemeClr val="lt1"/>
          </a:fontRef>
        </p:style>
        <p:txBody>
          <a:bodyPr anchor="ctr"/>
          <a:lstStyle/>
          <a:p>
            <a:pPr algn="ctr" fontAlgn="auto">
              <a:spcBef>
                <a:spcPts val="0"/>
              </a:spcBef>
              <a:spcAft>
                <a:spcPts val="0"/>
              </a:spcAft>
              <a:defRPr/>
            </a:pPr>
            <a:endParaRPr lang="cs-CZ" dirty="0"/>
          </a:p>
        </p:txBody>
      </p:sp>
      <p:sp>
        <p:nvSpPr>
          <p:cNvPr id="33797" name="TextovéPole 3">
            <a:hlinkClick r:id="rId3" action="ppaction://hlinksldjump"/>
          </p:cNvPr>
          <p:cNvSpPr txBox="1">
            <a:spLocks noChangeArrowheads="1"/>
          </p:cNvSpPr>
          <p:nvPr/>
        </p:nvSpPr>
        <p:spPr bwMode="auto">
          <a:xfrm>
            <a:off x="1979613" y="3933825"/>
            <a:ext cx="4824412" cy="706438"/>
          </a:xfrm>
          <a:prstGeom prst="rect">
            <a:avLst/>
          </a:prstGeom>
          <a:noFill/>
          <a:ln w="9525">
            <a:noFill/>
            <a:miter lim="800000"/>
            <a:headEnd/>
            <a:tailEnd/>
          </a:ln>
        </p:spPr>
        <p:txBody>
          <a:bodyPr>
            <a:spAutoFit/>
          </a:bodyPr>
          <a:lstStyle/>
          <a:p>
            <a:pPr algn="ctr"/>
            <a:r>
              <a:rPr lang="cs-CZ" sz="4000" b="1">
                <a:solidFill>
                  <a:srgbClr val="92D050"/>
                </a:solidFill>
                <a:latin typeface="Arial" charset="0"/>
              </a:rPr>
              <a:t>Správná odpověď</a:t>
            </a:r>
          </a:p>
        </p:txBody>
      </p:sp>
      <p:sp>
        <p:nvSpPr>
          <p:cNvPr id="6" name="Zaoblený obdélník 5">
            <a:hlinkClick r:id="rId4" action="ppaction://hlinksldjump"/>
          </p:cNvPr>
          <p:cNvSpPr/>
          <p:nvPr/>
        </p:nvSpPr>
        <p:spPr>
          <a:xfrm>
            <a:off x="755576" y="5877272"/>
            <a:ext cx="1584176" cy="432048"/>
          </a:xfrm>
          <a:prstGeom prst="roundRect">
            <a:avLst/>
          </a:prstGeom>
        </p:spPr>
        <p:style>
          <a:lnRef idx="0">
            <a:schemeClr val="accent1"/>
          </a:lnRef>
          <a:fillRef idx="3">
            <a:schemeClr val="accent1"/>
          </a:fillRef>
          <a:effectRef idx="3">
            <a:schemeClr val="accent1"/>
          </a:effectRef>
          <a:fontRef idx="minor">
            <a:schemeClr val="lt1"/>
          </a:fontRef>
        </p:style>
        <p:txBody>
          <a:bodyPr anchor="ctr"/>
          <a:lstStyle/>
          <a:p>
            <a:pPr algn="ctr" fontAlgn="auto">
              <a:spcBef>
                <a:spcPts val="0"/>
              </a:spcBef>
              <a:spcAft>
                <a:spcPts val="0"/>
              </a:spcAft>
              <a:defRPr/>
            </a:pPr>
            <a:r>
              <a:rPr lang="cs-CZ" dirty="0">
                <a:latin typeface="Arial" pitchFamily="34" charset="0"/>
                <a:cs typeface="Arial" pitchFamily="34" charset="0"/>
              </a:rPr>
              <a:t>Pyramida</a:t>
            </a:r>
          </a:p>
        </p:txBody>
      </p:sp>
      <p:sp>
        <p:nvSpPr>
          <p:cNvPr id="33801" name="TextovéPole 7"/>
          <p:cNvSpPr txBox="1">
            <a:spLocks noChangeArrowheads="1"/>
          </p:cNvSpPr>
          <p:nvPr/>
        </p:nvSpPr>
        <p:spPr bwMode="auto">
          <a:xfrm>
            <a:off x="827088" y="1557338"/>
            <a:ext cx="7345362" cy="523220"/>
          </a:xfrm>
          <a:prstGeom prst="rect">
            <a:avLst/>
          </a:prstGeom>
          <a:noFill/>
          <a:ln w="9525">
            <a:noFill/>
            <a:miter lim="800000"/>
            <a:headEnd/>
            <a:tailEnd/>
          </a:ln>
        </p:spPr>
        <p:txBody>
          <a:bodyPr>
            <a:spAutoFit/>
          </a:bodyPr>
          <a:lstStyle/>
          <a:p>
            <a:pPr algn="ctr"/>
            <a:r>
              <a:rPr lang="cs-CZ" sz="2800" b="1" dirty="0" smtClean="0">
                <a:solidFill>
                  <a:srgbClr val="C00000"/>
                </a:solidFill>
                <a:latin typeface="Arial" charset="0"/>
              </a:rPr>
              <a:t>Koho porazila Kateřina Veliká?</a:t>
            </a:r>
            <a:endParaRPr lang="cs-CZ" sz="2800" b="1" dirty="0">
              <a:solidFill>
                <a:srgbClr val="C00000"/>
              </a:solidFill>
              <a:latin typeface="Arial" charset="0"/>
            </a:endParaRPr>
          </a:p>
        </p:txBody>
      </p:sp>
    </p:spTree>
  </p:cSld>
  <p:clrMapOvr>
    <a:masterClrMapping/>
  </p:clrMapOvr>
  <p:transition advClick="0"/>
  <p:timing>
    <p:tnLst>
      <p:par>
        <p:cTn id="1" dur="indefinite" restart="never" nodeType="tmRoot"/>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Vývojový diagram: alternativní postup 4">
            <a:hlinkClick r:id="rId3" action="ppaction://hlinksldjump"/>
          </p:cNvPr>
          <p:cNvSpPr/>
          <p:nvPr/>
        </p:nvSpPr>
        <p:spPr>
          <a:xfrm>
            <a:off x="1979712" y="3717032"/>
            <a:ext cx="4752528" cy="1080120"/>
          </a:xfrm>
          <a:prstGeom prst="flowChartAlternateProcess">
            <a:avLst/>
          </a:prstGeom>
        </p:spPr>
        <p:style>
          <a:lnRef idx="0">
            <a:schemeClr val="accent1"/>
          </a:lnRef>
          <a:fillRef idx="3">
            <a:schemeClr val="accent1"/>
          </a:fillRef>
          <a:effectRef idx="3">
            <a:schemeClr val="accent1"/>
          </a:effectRef>
          <a:fontRef idx="minor">
            <a:schemeClr val="lt1"/>
          </a:fontRef>
        </p:style>
        <p:txBody>
          <a:bodyPr anchor="ctr"/>
          <a:lstStyle/>
          <a:p>
            <a:pPr algn="ctr" fontAlgn="auto">
              <a:spcBef>
                <a:spcPts val="0"/>
              </a:spcBef>
              <a:spcAft>
                <a:spcPts val="0"/>
              </a:spcAft>
              <a:defRPr/>
            </a:pPr>
            <a:endParaRPr lang="cs-CZ" dirty="0"/>
          </a:p>
        </p:txBody>
      </p:sp>
      <p:sp>
        <p:nvSpPr>
          <p:cNvPr id="34821" name="TextovéPole 3">
            <a:hlinkClick r:id="rId3" action="ppaction://hlinksldjump"/>
          </p:cNvPr>
          <p:cNvSpPr txBox="1">
            <a:spLocks noChangeArrowheads="1"/>
          </p:cNvSpPr>
          <p:nvPr/>
        </p:nvSpPr>
        <p:spPr bwMode="auto">
          <a:xfrm>
            <a:off x="1979613" y="3933825"/>
            <a:ext cx="4824412" cy="706438"/>
          </a:xfrm>
          <a:prstGeom prst="rect">
            <a:avLst/>
          </a:prstGeom>
          <a:noFill/>
          <a:ln w="9525">
            <a:noFill/>
            <a:miter lim="800000"/>
            <a:headEnd/>
            <a:tailEnd/>
          </a:ln>
        </p:spPr>
        <p:txBody>
          <a:bodyPr>
            <a:spAutoFit/>
          </a:bodyPr>
          <a:lstStyle/>
          <a:p>
            <a:pPr algn="ctr"/>
            <a:r>
              <a:rPr lang="cs-CZ" sz="4000" b="1">
                <a:solidFill>
                  <a:srgbClr val="92D050"/>
                </a:solidFill>
                <a:latin typeface="Arial" charset="0"/>
              </a:rPr>
              <a:t>Správná odpověď</a:t>
            </a:r>
          </a:p>
        </p:txBody>
      </p:sp>
      <p:sp>
        <p:nvSpPr>
          <p:cNvPr id="6" name="Zaoblený obdélník 5">
            <a:hlinkClick r:id="rId4" action="ppaction://hlinksldjump"/>
          </p:cNvPr>
          <p:cNvSpPr/>
          <p:nvPr/>
        </p:nvSpPr>
        <p:spPr>
          <a:xfrm>
            <a:off x="755576" y="5877272"/>
            <a:ext cx="1584176" cy="432048"/>
          </a:xfrm>
          <a:prstGeom prst="roundRect">
            <a:avLst/>
          </a:prstGeom>
        </p:spPr>
        <p:style>
          <a:lnRef idx="0">
            <a:schemeClr val="accent1"/>
          </a:lnRef>
          <a:fillRef idx="3">
            <a:schemeClr val="accent1"/>
          </a:fillRef>
          <a:effectRef idx="3">
            <a:schemeClr val="accent1"/>
          </a:effectRef>
          <a:fontRef idx="minor">
            <a:schemeClr val="lt1"/>
          </a:fontRef>
        </p:style>
        <p:txBody>
          <a:bodyPr anchor="ctr"/>
          <a:lstStyle/>
          <a:p>
            <a:pPr algn="ctr" fontAlgn="auto">
              <a:spcBef>
                <a:spcPts val="0"/>
              </a:spcBef>
              <a:spcAft>
                <a:spcPts val="0"/>
              </a:spcAft>
              <a:defRPr/>
            </a:pPr>
            <a:r>
              <a:rPr lang="cs-CZ" dirty="0">
                <a:latin typeface="Arial" pitchFamily="34" charset="0"/>
                <a:cs typeface="Arial" pitchFamily="34" charset="0"/>
              </a:rPr>
              <a:t>Pyramida</a:t>
            </a:r>
          </a:p>
        </p:txBody>
      </p:sp>
      <p:sp>
        <p:nvSpPr>
          <p:cNvPr id="34825" name="TextovéPole 6"/>
          <p:cNvSpPr txBox="1">
            <a:spLocks noChangeArrowheads="1"/>
          </p:cNvSpPr>
          <p:nvPr/>
        </p:nvSpPr>
        <p:spPr bwMode="auto">
          <a:xfrm>
            <a:off x="827088" y="1700213"/>
            <a:ext cx="7200900" cy="1384995"/>
          </a:xfrm>
          <a:prstGeom prst="rect">
            <a:avLst/>
          </a:prstGeom>
          <a:noFill/>
          <a:ln w="9525">
            <a:noFill/>
            <a:miter lim="800000"/>
            <a:headEnd/>
            <a:tailEnd/>
          </a:ln>
        </p:spPr>
        <p:txBody>
          <a:bodyPr>
            <a:spAutoFit/>
          </a:bodyPr>
          <a:lstStyle/>
          <a:p>
            <a:pPr algn="ctr"/>
            <a:r>
              <a:rPr lang="cs-CZ" sz="2800" b="1" dirty="0" smtClean="0">
                <a:solidFill>
                  <a:srgbClr val="C00000"/>
                </a:solidFill>
                <a:latin typeface="Arial" charset="0"/>
              </a:rPr>
              <a:t>Na co bylo Rusko rozděleno Kateřinou Velikou?</a:t>
            </a:r>
          </a:p>
          <a:p>
            <a:pPr algn="ctr"/>
            <a:endParaRPr lang="cs-CZ" sz="2800" b="1" dirty="0">
              <a:solidFill>
                <a:srgbClr val="C00000"/>
              </a:solidFill>
              <a:latin typeface="Arial" charset="0"/>
            </a:endParaRPr>
          </a:p>
        </p:txBody>
      </p:sp>
    </p:spTree>
  </p:cSld>
  <p:clrMapOvr>
    <a:masterClrMapping/>
  </p:clrMapOvr>
  <p:transition advClick="0"/>
  <p:timing>
    <p:tnLst>
      <p:par>
        <p:cTn id="1" dur="indefinite" restart="never" nodeType="tmRoot"/>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Vývojový diagram: alternativní postup 4">
            <a:hlinkClick r:id="rId3" action="ppaction://hlinksldjump"/>
          </p:cNvPr>
          <p:cNvSpPr/>
          <p:nvPr/>
        </p:nvSpPr>
        <p:spPr>
          <a:xfrm>
            <a:off x="1979712" y="3717032"/>
            <a:ext cx="4752528" cy="1080120"/>
          </a:xfrm>
          <a:prstGeom prst="flowChartAlternateProcess">
            <a:avLst/>
          </a:prstGeom>
        </p:spPr>
        <p:style>
          <a:lnRef idx="0">
            <a:schemeClr val="accent1"/>
          </a:lnRef>
          <a:fillRef idx="3">
            <a:schemeClr val="accent1"/>
          </a:fillRef>
          <a:effectRef idx="3">
            <a:schemeClr val="accent1"/>
          </a:effectRef>
          <a:fontRef idx="minor">
            <a:schemeClr val="lt1"/>
          </a:fontRef>
        </p:style>
        <p:txBody>
          <a:bodyPr anchor="ctr"/>
          <a:lstStyle/>
          <a:p>
            <a:pPr algn="ctr" fontAlgn="auto">
              <a:spcBef>
                <a:spcPts val="0"/>
              </a:spcBef>
              <a:spcAft>
                <a:spcPts val="0"/>
              </a:spcAft>
              <a:defRPr/>
            </a:pPr>
            <a:endParaRPr lang="cs-CZ" dirty="0"/>
          </a:p>
        </p:txBody>
      </p:sp>
      <p:sp>
        <p:nvSpPr>
          <p:cNvPr id="35845" name="TextovéPole 3">
            <a:hlinkClick r:id="rId3" action="ppaction://hlinksldjump"/>
          </p:cNvPr>
          <p:cNvSpPr txBox="1">
            <a:spLocks noChangeArrowheads="1"/>
          </p:cNvSpPr>
          <p:nvPr/>
        </p:nvSpPr>
        <p:spPr bwMode="auto">
          <a:xfrm>
            <a:off x="1979613" y="3933825"/>
            <a:ext cx="4824412" cy="706438"/>
          </a:xfrm>
          <a:prstGeom prst="rect">
            <a:avLst/>
          </a:prstGeom>
          <a:noFill/>
          <a:ln w="9525">
            <a:noFill/>
            <a:miter lim="800000"/>
            <a:headEnd/>
            <a:tailEnd/>
          </a:ln>
        </p:spPr>
        <p:txBody>
          <a:bodyPr>
            <a:spAutoFit/>
          </a:bodyPr>
          <a:lstStyle/>
          <a:p>
            <a:pPr algn="ctr"/>
            <a:r>
              <a:rPr lang="cs-CZ" sz="4000" b="1">
                <a:solidFill>
                  <a:srgbClr val="92D050"/>
                </a:solidFill>
                <a:latin typeface="Arial" charset="0"/>
              </a:rPr>
              <a:t>Správná odpověď</a:t>
            </a:r>
          </a:p>
        </p:txBody>
      </p:sp>
      <p:sp>
        <p:nvSpPr>
          <p:cNvPr id="6" name="Zaoblený obdélník 5">
            <a:hlinkClick r:id="rId4" action="ppaction://hlinksldjump"/>
          </p:cNvPr>
          <p:cNvSpPr/>
          <p:nvPr/>
        </p:nvSpPr>
        <p:spPr>
          <a:xfrm>
            <a:off x="755576" y="5877272"/>
            <a:ext cx="1584176" cy="432048"/>
          </a:xfrm>
          <a:prstGeom prst="roundRect">
            <a:avLst/>
          </a:prstGeom>
        </p:spPr>
        <p:style>
          <a:lnRef idx="0">
            <a:schemeClr val="accent1"/>
          </a:lnRef>
          <a:fillRef idx="3">
            <a:schemeClr val="accent1"/>
          </a:fillRef>
          <a:effectRef idx="3">
            <a:schemeClr val="accent1"/>
          </a:effectRef>
          <a:fontRef idx="minor">
            <a:schemeClr val="lt1"/>
          </a:fontRef>
        </p:style>
        <p:txBody>
          <a:bodyPr anchor="ctr"/>
          <a:lstStyle/>
          <a:p>
            <a:pPr algn="ctr" fontAlgn="auto">
              <a:spcBef>
                <a:spcPts val="0"/>
              </a:spcBef>
              <a:spcAft>
                <a:spcPts val="0"/>
              </a:spcAft>
              <a:defRPr/>
            </a:pPr>
            <a:r>
              <a:rPr lang="cs-CZ" dirty="0">
                <a:latin typeface="Arial" pitchFamily="34" charset="0"/>
                <a:cs typeface="Arial" pitchFamily="34" charset="0"/>
              </a:rPr>
              <a:t>Pyramida</a:t>
            </a:r>
          </a:p>
        </p:txBody>
      </p:sp>
      <p:sp>
        <p:nvSpPr>
          <p:cNvPr id="35849" name="TextovéPole 6"/>
          <p:cNvSpPr txBox="1">
            <a:spLocks noChangeArrowheads="1"/>
          </p:cNvSpPr>
          <p:nvPr/>
        </p:nvSpPr>
        <p:spPr bwMode="auto">
          <a:xfrm>
            <a:off x="827088" y="1773238"/>
            <a:ext cx="7200900" cy="954107"/>
          </a:xfrm>
          <a:prstGeom prst="rect">
            <a:avLst/>
          </a:prstGeom>
          <a:noFill/>
          <a:ln w="9525">
            <a:noFill/>
            <a:miter lim="800000"/>
            <a:headEnd/>
            <a:tailEnd/>
          </a:ln>
        </p:spPr>
        <p:txBody>
          <a:bodyPr>
            <a:spAutoFit/>
          </a:bodyPr>
          <a:lstStyle/>
          <a:p>
            <a:pPr algn="ctr"/>
            <a:r>
              <a:rPr lang="cs-CZ" sz="2800" b="1" dirty="0" smtClean="0">
                <a:solidFill>
                  <a:srgbClr val="C00000"/>
                </a:solidFill>
                <a:latin typeface="Arial" charset="0"/>
              </a:rPr>
              <a:t>Co plánovala Kateřina Veliká provést, ale nerealizovala to pro odpor šlechty?</a:t>
            </a:r>
            <a:endParaRPr lang="cs-CZ" sz="2800" b="1" dirty="0">
              <a:solidFill>
                <a:srgbClr val="C00000"/>
              </a:solidFill>
              <a:latin typeface="Arial" charset="0"/>
            </a:endParaRPr>
          </a:p>
        </p:txBody>
      </p:sp>
    </p:spTree>
  </p:cSld>
  <p:clrMapOvr>
    <a:masterClrMapping/>
  </p:clrMapOvr>
  <p:transition advClick="0"/>
  <p:timing>
    <p:tnLst>
      <p:par>
        <p:cTn id="1" dur="indefinite" restart="never" nodeType="tmRoot"/>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Vývojový diagram: alternativní postup 4">
            <a:hlinkClick r:id="rId3" action="ppaction://hlinksldjump"/>
          </p:cNvPr>
          <p:cNvSpPr/>
          <p:nvPr/>
        </p:nvSpPr>
        <p:spPr>
          <a:xfrm>
            <a:off x="1979712" y="3717032"/>
            <a:ext cx="4752528" cy="1080120"/>
          </a:xfrm>
          <a:prstGeom prst="flowChartAlternateProcess">
            <a:avLst/>
          </a:prstGeom>
        </p:spPr>
        <p:style>
          <a:lnRef idx="0">
            <a:schemeClr val="accent1"/>
          </a:lnRef>
          <a:fillRef idx="3">
            <a:schemeClr val="accent1"/>
          </a:fillRef>
          <a:effectRef idx="3">
            <a:schemeClr val="accent1"/>
          </a:effectRef>
          <a:fontRef idx="minor">
            <a:schemeClr val="lt1"/>
          </a:fontRef>
        </p:style>
        <p:txBody>
          <a:bodyPr anchor="ctr"/>
          <a:lstStyle/>
          <a:p>
            <a:pPr algn="ctr" fontAlgn="auto">
              <a:spcBef>
                <a:spcPts val="0"/>
              </a:spcBef>
              <a:spcAft>
                <a:spcPts val="0"/>
              </a:spcAft>
              <a:defRPr/>
            </a:pPr>
            <a:endParaRPr lang="cs-CZ" dirty="0"/>
          </a:p>
        </p:txBody>
      </p:sp>
      <p:sp>
        <p:nvSpPr>
          <p:cNvPr id="36869" name="TextovéPole 3">
            <a:hlinkClick r:id="rId3" action="ppaction://hlinksldjump"/>
          </p:cNvPr>
          <p:cNvSpPr txBox="1">
            <a:spLocks noChangeArrowheads="1"/>
          </p:cNvSpPr>
          <p:nvPr/>
        </p:nvSpPr>
        <p:spPr bwMode="auto">
          <a:xfrm>
            <a:off x="1979613" y="3933825"/>
            <a:ext cx="4824412" cy="706438"/>
          </a:xfrm>
          <a:prstGeom prst="rect">
            <a:avLst/>
          </a:prstGeom>
          <a:noFill/>
          <a:ln w="9525">
            <a:noFill/>
            <a:miter lim="800000"/>
            <a:headEnd/>
            <a:tailEnd/>
          </a:ln>
        </p:spPr>
        <p:txBody>
          <a:bodyPr>
            <a:spAutoFit/>
          </a:bodyPr>
          <a:lstStyle/>
          <a:p>
            <a:pPr algn="ctr"/>
            <a:r>
              <a:rPr lang="cs-CZ" sz="4000" b="1">
                <a:solidFill>
                  <a:srgbClr val="92D050"/>
                </a:solidFill>
                <a:latin typeface="Arial" charset="0"/>
              </a:rPr>
              <a:t>Správná odpověď</a:t>
            </a:r>
          </a:p>
        </p:txBody>
      </p:sp>
      <p:sp>
        <p:nvSpPr>
          <p:cNvPr id="6" name="Zaoblený obdélník 5">
            <a:hlinkClick r:id="rId4" action="ppaction://hlinksldjump"/>
          </p:cNvPr>
          <p:cNvSpPr/>
          <p:nvPr/>
        </p:nvSpPr>
        <p:spPr>
          <a:xfrm>
            <a:off x="755576" y="5877272"/>
            <a:ext cx="1584176" cy="432048"/>
          </a:xfrm>
          <a:prstGeom prst="roundRect">
            <a:avLst/>
          </a:prstGeom>
        </p:spPr>
        <p:style>
          <a:lnRef idx="0">
            <a:schemeClr val="accent1"/>
          </a:lnRef>
          <a:fillRef idx="3">
            <a:schemeClr val="accent1"/>
          </a:fillRef>
          <a:effectRef idx="3">
            <a:schemeClr val="accent1"/>
          </a:effectRef>
          <a:fontRef idx="minor">
            <a:schemeClr val="lt1"/>
          </a:fontRef>
        </p:style>
        <p:txBody>
          <a:bodyPr anchor="ctr"/>
          <a:lstStyle/>
          <a:p>
            <a:pPr algn="ctr" fontAlgn="auto">
              <a:spcBef>
                <a:spcPts val="0"/>
              </a:spcBef>
              <a:spcAft>
                <a:spcPts val="0"/>
              </a:spcAft>
              <a:defRPr/>
            </a:pPr>
            <a:r>
              <a:rPr lang="cs-CZ" dirty="0">
                <a:latin typeface="Arial" pitchFamily="34" charset="0"/>
                <a:cs typeface="Arial" pitchFamily="34" charset="0"/>
              </a:rPr>
              <a:t>Pyramida</a:t>
            </a:r>
          </a:p>
        </p:txBody>
      </p:sp>
      <p:sp>
        <p:nvSpPr>
          <p:cNvPr id="36873" name="TextovéPole 6"/>
          <p:cNvSpPr txBox="1">
            <a:spLocks noChangeArrowheads="1"/>
          </p:cNvSpPr>
          <p:nvPr/>
        </p:nvSpPr>
        <p:spPr bwMode="auto">
          <a:xfrm>
            <a:off x="512763" y="1700213"/>
            <a:ext cx="8135937" cy="954107"/>
          </a:xfrm>
          <a:prstGeom prst="rect">
            <a:avLst/>
          </a:prstGeom>
          <a:noFill/>
          <a:ln w="9525">
            <a:noFill/>
            <a:miter lim="800000"/>
            <a:headEnd/>
            <a:tailEnd/>
          </a:ln>
        </p:spPr>
        <p:txBody>
          <a:bodyPr>
            <a:spAutoFit/>
          </a:bodyPr>
          <a:lstStyle/>
          <a:p>
            <a:pPr algn="ctr"/>
            <a:r>
              <a:rPr lang="cs-CZ" sz="2800" b="1" dirty="0" smtClean="0">
                <a:solidFill>
                  <a:srgbClr val="C00000"/>
                </a:solidFill>
                <a:latin typeface="Arial" charset="0"/>
              </a:rPr>
              <a:t>Co podporovala Kateřina Veliká?</a:t>
            </a:r>
          </a:p>
          <a:p>
            <a:pPr algn="ctr"/>
            <a:endParaRPr lang="cs-CZ" sz="2800" b="1" dirty="0">
              <a:solidFill>
                <a:srgbClr val="C00000"/>
              </a:solidFill>
              <a:latin typeface="Arial" charset="0"/>
            </a:endParaRPr>
          </a:p>
        </p:txBody>
      </p:sp>
    </p:spTree>
  </p:cSld>
  <p:clrMapOvr>
    <a:masterClrMapping/>
  </p:clrMapOvr>
  <p:transition advClick="0"/>
  <p:timing>
    <p:tnLst>
      <p:par>
        <p:cTn id="1" dur="indefinite" restart="never" nodeType="tmRoot"/>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Vývojový diagram: alternativní postup 4">
            <a:hlinkClick r:id="rId3" action="ppaction://hlinksldjump"/>
          </p:cNvPr>
          <p:cNvSpPr/>
          <p:nvPr/>
        </p:nvSpPr>
        <p:spPr>
          <a:xfrm>
            <a:off x="1979712" y="3717032"/>
            <a:ext cx="4752528" cy="1080120"/>
          </a:xfrm>
          <a:prstGeom prst="flowChartAlternateProcess">
            <a:avLst/>
          </a:prstGeom>
        </p:spPr>
        <p:style>
          <a:lnRef idx="0">
            <a:schemeClr val="accent1"/>
          </a:lnRef>
          <a:fillRef idx="3">
            <a:schemeClr val="accent1"/>
          </a:fillRef>
          <a:effectRef idx="3">
            <a:schemeClr val="accent1"/>
          </a:effectRef>
          <a:fontRef idx="minor">
            <a:schemeClr val="lt1"/>
          </a:fontRef>
        </p:style>
        <p:txBody>
          <a:bodyPr anchor="ctr"/>
          <a:lstStyle/>
          <a:p>
            <a:pPr algn="ctr" fontAlgn="auto">
              <a:spcBef>
                <a:spcPts val="0"/>
              </a:spcBef>
              <a:spcAft>
                <a:spcPts val="0"/>
              </a:spcAft>
              <a:defRPr/>
            </a:pPr>
            <a:endParaRPr lang="cs-CZ" dirty="0"/>
          </a:p>
        </p:txBody>
      </p:sp>
      <p:sp>
        <p:nvSpPr>
          <p:cNvPr id="37893" name="TextovéPole 3">
            <a:hlinkClick r:id="rId3" action="ppaction://hlinksldjump"/>
          </p:cNvPr>
          <p:cNvSpPr txBox="1">
            <a:spLocks noChangeArrowheads="1"/>
          </p:cNvSpPr>
          <p:nvPr/>
        </p:nvSpPr>
        <p:spPr bwMode="auto">
          <a:xfrm>
            <a:off x="1979613" y="3933825"/>
            <a:ext cx="4824412" cy="706438"/>
          </a:xfrm>
          <a:prstGeom prst="rect">
            <a:avLst/>
          </a:prstGeom>
          <a:noFill/>
          <a:ln w="9525">
            <a:noFill/>
            <a:miter lim="800000"/>
            <a:headEnd/>
            <a:tailEnd/>
          </a:ln>
        </p:spPr>
        <p:txBody>
          <a:bodyPr>
            <a:spAutoFit/>
          </a:bodyPr>
          <a:lstStyle/>
          <a:p>
            <a:pPr algn="ctr"/>
            <a:r>
              <a:rPr lang="cs-CZ" sz="4000" b="1">
                <a:solidFill>
                  <a:srgbClr val="92D050"/>
                </a:solidFill>
                <a:latin typeface="Arial" charset="0"/>
              </a:rPr>
              <a:t>Správná odpověď</a:t>
            </a:r>
          </a:p>
        </p:txBody>
      </p:sp>
      <p:sp>
        <p:nvSpPr>
          <p:cNvPr id="6" name="Zaoblený obdélník 5">
            <a:hlinkClick r:id="rId4" action="ppaction://hlinksldjump"/>
          </p:cNvPr>
          <p:cNvSpPr/>
          <p:nvPr/>
        </p:nvSpPr>
        <p:spPr>
          <a:xfrm>
            <a:off x="755576" y="5877272"/>
            <a:ext cx="1584176" cy="432048"/>
          </a:xfrm>
          <a:prstGeom prst="roundRect">
            <a:avLst/>
          </a:prstGeom>
        </p:spPr>
        <p:style>
          <a:lnRef idx="0">
            <a:schemeClr val="accent1"/>
          </a:lnRef>
          <a:fillRef idx="3">
            <a:schemeClr val="accent1"/>
          </a:fillRef>
          <a:effectRef idx="3">
            <a:schemeClr val="accent1"/>
          </a:effectRef>
          <a:fontRef idx="minor">
            <a:schemeClr val="lt1"/>
          </a:fontRef>
        </p:style>
        <p:txBody>
          <a:bodyPr anchor="ctr"/>
          <a:lstStyle/>
          <a:p>
            <a:pPr algn="ctr" fontAlgn="auto">
              <a:spcBef>
                <a:spcPts val="0"/>
              </a:spcBef>
              <a:spcAft>
                <a:spcPts val="0"/>
              </a:spcAft>
              <a:defRPr/>
            </a:pPr>
            <a:r>
              <a:rPr lang="cs-CZ" dirty="0">
                <a:latin typeface="Arial" pitchFamily="34" charset="0"/>
                <a:cs typeface="Arial" pitchFamily="34" charset="0"/>
              </a:rPr>
              <a:t>Pyramida</a:t>
            </a:r>
          </a:p>
        </p:txBody>
      </p:sp>
      <p:sp>
        <p:nvSpPr>
          <p:cNvPr id="37897" name="TextovéPole 6"/>
          <p:cNvSpPr txBox="1">
            <a:spLocks noChangeArrowheads="1"/>
          </p:cNvSpPr>
          <p:nvPr/>
        </p:nvSpPr>
        <p:spPr bwMode="auto">
          <a:xfrm>
            <a:off x="827088" y="1844675"/>
            <a:ext cx="7200900" cy="954107"/>
          </a:xfrm>
          <a:prstGeom prst="rect">
            <a:avLst/>
          </a:prstGeom>
          <a:noFill/>
          <a:ln w="9525">
            <a:noFill/>
            <a:miter lim="800000"/>
            <a:headEnd/>
            <a:tailEnd/>
          </a:ln>
        </p:spPr>
        <p:txBody>
          <a:bodyPr>
            <a:spAutoFit/>
          </a:bodyPr>
          <a:lstStyle/>
          <a:p>
            <a:pPr algn="ctr"/>
            <a:r>
              <a:rPr lang="cs-CZ" sz="2800" b="1" dirty="0" smtClean="0">
                <a:solidFill>
                  <a:srgbClr val="C00000"/>
                </a:solidFill>
                <a:latin typeface="Arial" charset="0"/>
              </a:rPr>
              <a:t>Proč byli bojaři zavázáni panovníkovi poslušností?</a:t>
            </a:r>
            <a:endParaRPr lang="cs-CZ" sz="2800" b="1" dirty="0">
              <a:solidFill>
                <a:srgbClr val="C00000"/>
              </a:solidFill>
              <a:latin typeface="Arial" charset="0"/>
            </a:endParaRPr>
          </a:p>
        </p:txBody>
      </p:sp>
    </p:spTree>
  </p:cSld>
  <p:clrMapOvr>
    <a:masterClrMapping/>
  </p:clrMapOvr>
  <p:transition advClick="0"/>
  <p:timing>
    <p:tnLst>
      <p:par>
        <p:cTn id="1" dur="indefinite" restart="never" nodeType="tmRoot"/>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Vývojový diagram: alternativní postup 4">
            <a:hlinkClick r:id="rId3" action="ppaction://hlinksldjump"/>
          </p:cNvPr>
          <p:cNvSpPr/>
          <p:nvPr/>
        </p:nvSpPr>
        <p:spPr>
          <a:xfrm>
            <a:off x="1979712" y="3717032"/>
            <a:ext cx="4752528" cy="1080120"/>
          </a:xfrm>
          <a:prstGeom prst="flowChartAlternateProcess">
            <a:avLst/>
          </a:prstGeom>
        </p:spPr>
        <p:style>
          <a:lnRef idx="0">
            <a:schemeClr val="accent1"/>
          </a:lnRef>
          <a:fillRef idx="3">
            <a:schemeClr val="accent1"/>
          </a:fillRef>
          <a:effectRef idx="3">
            <a:schemeClr val="accent1"/>
          </a:effectRef>
          <a:fontRef idx="minor">
            <a:schemeClr val="lt1"/>
          </a:fontRef>
        </p:style>
        <p:txBody>
          <a:bodyPr anchor="ctr"/>
          <a:lstStyle/>
          <a:p>
            <a:pPr algn="ctr" fontAlgn="auto">
              <a:spcBef>
                <a:spcPts val="0"/>
              </a:spcBef>
              <a:spcAft>
                <a:spcPts val="0"/>
              </a:spcAft>
              <a:defRPr/>
            </a:pPr>
            <a:endParaRPr lang="cs-CZ" dirty="0"/>
          </a:p>
        </p:txBody>
      </p:sp>
      <p:sp>
        <p:nvSpPr>
          <p:cNvPr id="38917" name="TextovéPole 3">
            <a:hlinkClick r:id="rId3" action="ppaction://hlinksldjump"/>
          </p:cNvPr>
          <p:cNvSpPr txBox="1">
            <a:spLocks noChangeArrowheads="1"/>
          </p:cNvSpPr>
          <p:nvPr/>
        </p:nvSpPr>
        <p:spPr bwMode="auto">
          <a:xfrm>
            <a:off x="1979613" y="3933825"/>
            <a:ext cx="4824412" cy="706438"/>
          </a:xfrm>
          <a:prstGeom prst="rect">
            <a:avLst/>
          </a:prstGeom>
          <a:noFill/>
          <a:ln w="9525">
            <a:noFill/>
            <a:miter lim="800000"/>
            <a:headEnd/>
            <a:tailEnd/>
          </a:ln>
        </p:spPr>
        <p:txBody>
          <a:bodyPr>
            <a:spAutoFit/>
          </a:bodyPr>
          <a:lstStyle/>
          <a:p>
            <a:pPr algn="ctr"/>
            <a:r>
              <a:rPr lang="cs-CZ" sz="4000" b="1">
                <a:solidFill>
                  <a:srgbClr val="92D050"/>
                </a:solidFill>
                <a:latin typeface="Arial" charset="0"/>
              </a:rPr>
              <a:t>Správná odpověď</a:t>
            </a:r>
          </a:p>
        </p:txBody>
      </p:sp>
      <p:sp>
        <p:nvSpPr>
          <p:cNvPr id="6" name="Zaoblený obdélník 5">
            <a:hlinkClick r:id="rId4" action="ppaction://hlinksldjump"/>
          </p:cNvPr>
          <p:cNvSpPr/>
          <p:nvPr/>
        </p:nvSpPr>
        <p:spPr>
          <a:xfrm>
            <a:off x="755576" y="5877272"/>
            <a:ext cx="1584176" cy="432048"/>
          </a:xfrm>
          <a:prstGeom prst="roundRect">
            <a:avLst/>
          </a:prstGeom>
        </p:spPr>
        <p:style>
          <a:lnRef idx="0">
            <a:schemeClr val="accent1"/>
          </a:lnRef>
          <a:fillRef idx="3">
            <a:schemeClr val="accent1"/>
          </a:fillRef>
          <a:effectRef idx="3">
            <a:schemeClr val="accent1"/>
          </a:effectRef>
          <a:fontRef idx="minor">
            <a:schemeClr val="lt1"/>
          </a:fontRef>
        </p:style>
        <p:txBody>
          <a:bodyPr anchor="ctr"/>
          <a:lstStyle/>
          <a:p>
            <a:pPr algn="ctr" fontAlgn="auto">
              <a:spcBef>
                <a:spcPts val="0"/>
              </a:spcBef>
              <a:spcAft>
                <a:spcPts val="0"/>
              </a:spcAft>
              <a:defRPr/>
            </a:pPr>
            <a:r>
              <a:rPr lang="cs-CZ" dirty="0">
                <a:latin typeface="Arial" pitchFamily="34" charset="0"/>
                <a:cs typeface="Arial" pitchFamily="34" charset="0"/>
              </a:rPr>
              <a:t>Pyramida</a:t>
            </a:r>
          </a:p>
        </p:txBody>
      </p:sp>
      <p:sp>
        <p:nvSpPr>
          <p:cNvPr id="38921" name="TextovéPole 6"/>
          <p:cNvSpPr txBox="1">
            <a:spLocks noChangeArrowheads="1"/>
          </p:cNvSpPr>
          <p:nvPr/>
        </p:nvSpPr>
        <p:spPr bwMode="auto">
          <a:xfrm>
            <a:off x="827088" y="1916113"/>
            <a:ext cx="7200900" cy="523875"/>
          </a:xfrm>
          <a:prstGeom prst="rect">
            <a:avLst/>
          </a:prstGeom>
          <a:noFill/>
          <a:ln w="9525">
            <a:noFill/>
            <a:miter lim="800000"/>
            <a:headEnd/>
            <a:tailEnd/>
          </a:ln>
        </p:spPr>
        <p:txBody>
          <a:bodyPr>
            <a:spAutoFit/>
          </a:bodyPr>
          <a:lstStyle/>
          <a:p>
            <a:pPr algn="ctr"/>
            <a:r>
              <a:rPr lang="cs-CZ" sz="2800" b="1" dirty="0" smtClean="0">
                <a:solidFill>
                  <a:srgbClr val="C00000"/>
                </a:solidFill>
                <a:latin typeface="Arial" charset="0"/>
              </a:rPr>
              <a:t>Jméno milenky Ludvíka XV.:</a:t>
            </a:r>
            <a:endParaRPr lang="cs-CZ" sz="2800" b="1" dirty="0">
              <a:solidFill>
                <a:srgbClr val="C00000"/>
              </a:solidFill>
              <a:latin typeface="Arial" charset="0"/>
            </a:endParaRPr>
          </a:p>
        </p:txBody>
      </p:sp>
    </p:spTree>
  </p:cSld>
  <p:clrMapOvr>
    <a:masterClrMapping/>
  </p:clrMapOvr>
  <p:transition advClick="0"/>
  <p:timing>
    <p:tnLst>
      <p:par>
        <p:cTn id="1" dur="indefinite" restart="never" nodeType="tmRoot"/>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Vývojový diagram: alternativní postup 4">
            <a:hlinkClick r:id="rId3" action="ppaction://hlinksldjump"/>
          </p:cNvPr>
          <p:cNvSpPr/>
          <p:nvPr/>
        </p:nvSpPr>
        <p:spPr>
          <a:xfrm>
            <a:off x="1979712" y="3717032"/>
            <a:ext cx="4752528" cy="1080120"/>
          </a:xfrm>
          <a:prstGeom prst="flowChartAlternateProcess">
            <a:avLst/>
          </a:prstGeom>
        </p:spPr>
        <p:style>
          <a:lnRef idx="0">
            <a:schemeClr val="accent1"/>
          </a:lnRef>
          <a:fillRef idx="3">
            <a:schemeClr val="accent1"/>
          </a:fillRef>
          <a:effectRef idx="3">
            <a:schemeClr val="accent1"/>
          </a:effectRef>
          <a:fontRef idx="minor">
            <a:schemeClr val="lt1"/>
          </a:fontRef>
        </p:style>
        <p:txBody>
          <a:bodyPr anchor="ctr"/>
          <a:lstStyle/>
          <a:p>
            <a:pPr algn="ctr" fontAlgn="auto">
              <a:spcBef>
                <a:spcPts val="0"/>
              </a:spcBef>
              <a:spcAft>
                <a:spcPts val="0"/>
              </a:spcAft>
              <a:defRPr/>
            </a:pPr>
            <a:endParaRPr lang="cs-CZ" dirty="0"/>
          </a:p>
        </p:txBody>
      </p:sp>
      <p:sp>
        <p:nvSpPr>
          <p:cNvPr id="39941" name="TextovéPole 3">
            <a:hlinkClick r:id="rId3" action="ppaction://hlinksldjump"/>
          </p:cNvPr>
          <p:cNvSpPr txBox="1">
            <a:spLocks noChangeArrowheads="1"/>
          </p:cNvSpPr>
          <p:nvPr/>
        </p:nvSpPr>
        <p:spPr bwMode="auto">
          <a:xfrm>
            <a:off x="1979613" y="3933825"/>
            <a:ext cx="4824412" cy="706438"/>
          </a:xfrm>
          <a:prstGeom prst="rect">
            <a:avLst/>
          </a:prstGeom>
          <a:noFill/>
          <a:ln w="9525">
            <a:noFill/>
            <a:miter lim="800000"/>
            <a:headEnd/>
            <a:tailEnd/>
          </a:ln>
        </p:spPr>
        <p:txBody>
          <a:bodyPr>
            <a:spAutoFit/>
          </a:bodyPr>
          <a:lstStyle/>
          <a:p>
            <a:pPr algn="ctr"/>
            <a:r>
              <a:rPr lang="cs-CZ" sz="4000" b="1">
                <a:solidFill>
                  <a:srgbClr val="92D050"/>
                </a:solidFill>
                <a:latin typeface="Arial" charset="0"/>
              </a:rPr>
              <a:t>Správná odpověď</a:t>
            </a:r>
          </a:p>
        </p:txBody>
      </p:sp>
      <p:sp>
        <p:nvSpPr>
          <p:cNvPr id="6" name="Zaoblený obdélník 5">
            <a:hlinkClick r:id="rId4" action="ppaction://hlinksldjump"/>
          </p:cNvPr>
          <p:cNvSpPr/>
          <p:nvPr/>
        </p:nvSpPr>
        <p:spPr>
          <a:xfrm>
            <a:off x="755576" y="5877272"/>
            <a:ext cx="1584176" cy="432048"/>
          </a:xfrm>
          <a:prstGeom prst="roundRect">
            <a:avLst/>
          </a:prstGeom>
        </p:spPr>
        <p:style>
          <a:lnRef idx="0">
            <a:schemeClr val="accent1"/>
          </a:lnRef>
          <a:fillRef idx="3">
            <a:schemeClr val="accent1"/>
          </a:fillRef>
          <a:effectRef idx="3">
            <a:schemeClr val="accent1"/>
          </a:effectRef>
          <a:fontRef idx="minor">
            <a:schemeClr val="lt1"/>
          </a:fontRef>
        </p:style>
        <p:txBody>
          <a:bodyPr anchor="ctr"/>
          <a:lstStyle/>
          <a:p>
            <a:pPr algn="ctr" fontAlgn="auto">
              <a:spcBef>
                <a:spcPts val="0"/>
              </a:spcBef>
              <a:spcAft>
                <a:spcPts val="0"/>
              </a:spcAft>
              <a:defRPr/>
            </a:pPr>
            <a:r>
              <a:rPr lang="cs-CZ" dirty="0">
                <a:latin typeface="Arial" pitchFamily="34" charset="0"/>
                <a:cs typeface="Arial" pitchFamily="34" charset="0"/>
              </a:rPr>
              <a:t>Pyramida</a:t>
            </a:r>
          </a:p>
        </p:txBody>
      </p:sp>
      <p:sp>
        <p:nvSpPr>
          <p:cNvPr id="39945" name="TextovéPole 6"/>
          <p:cNvSpPr txBox="1">
            <a:spLocks noChangeArrowheads="1"/>
          </p:cNvSpPr>
          <p:nvPr/>
        </p:nvSpPr>
        <p:spPr bwMode="auto">
          <a:xfrm>
            <a:off x="827088" y="1844675"/>
            <a:ext cx="7200900" cy="954107"/>
          </a:xfrm>
          <a:prstGeom prst="rect">
            <a:avLst/>
          </a:prstGeom>
          <a:noFill/>
          <a:ln w="9525">
            <a:noFill/>
            <a:miter lim="800000"/>
            <a:headEnd/>
            <a:tailEnd/>
          </a:ln>
        </p:spPr>
        <p:txBody>
          <a:bodyPr>
            <a:spAutoFit/>
          </a:bodyPr>
          <a:lstStyle/>
          <a:p>
            <a:pPr algn="ctr"/>
            <a:r>
              <a:rPr lang="cs-CZ" sz="2800" b="1" dirty="0" smtClean="0">
                <a:solidFill>
                  <a:srgbClr val="C00000"/>
                </a:solidFill>
                <a:latin typeface="Arial" charset="0"/>
              </a:rPr>
              <a:t>Označení ruského panovnického titulu:</a:t>
            </a:r>
          </a:p>
          <a:p>
            <a:pPr algn="ctr"/>
            <a:endParaRPr lang="cs-CZ" sz="2800" b="1" dirty="0">
              <a:solidFill>
                <a:srgbClr val="C00000"/>
              </a:solidFill>
              <a:latin typeface="Arial" charset="0"/>
            </a:endParaRPr>
          </a:p>
        </p:txBody>
      </p:sp>
    </p:spTree>
  </p:cSld>
  <p:clrMapOvr>
    <a:masterClrMapping/>
  </p:clrMapOvr>
  <p:transition advClick="0"/>
  <p:timing>
    <p:tnLst>
      <p:par>
        <p:cTn id="1" dur="indefinite" restart="never" nodeType="tmRoot"/>
      </p:par>
    </p:tn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Zaoblený obdélník 4">
            <a:hlinkClick r:id="rId3" action="ppaction://hlinksldjump"/>
          </p:cNvPr>
          <p:cNvSpPr/>
          <p:nvPr/>
        </p:nvSpPr>
        <p:spPr>
          <a:xfrm>
            <a:off x="3214678" y="4572008"/>
            <a:ext cx="2643206" cy="785818"/>
          </a:xfrm>
          <a:prstGeom prst="roundRect">
            <a:avLst/>
          </a:prstGeom>
        </p:spPr>
        <p:style>
          <a:lnRef idx="0">
            <a:schemeClr val="accent1"/>
          </a:lnRef>
          <a:fillRef idx="3">
            <a:schemeClr val="accent1"/>
          </a:fillRef>
          <a:effectRef idx="3">
            <a:schemeClr val="accent1"/>
          </a:effectRef>
          <a:fontRef idx="minor">
            <a:schemeClr val="lt1"/>
          </a:fontRef>
        </p:style>
        <p:txBody>
          <a:bodyPr anchor="ctr"/>
          <a:lstStyle/>
          <a:p>
            <a:pPr algn="ctr" fontAlgn="auto">
              <a:spcBef>
                <a:spcPts val="0"/>
              </a:spcBef>
              <a:spcAft>
                <a:spcPts val="0"/>
              </a:spcAft>
              <a:defRPr/>
            </a:pPr>
            <a:endParaRPr lang="cs-CZ"/>
          </a:p>
        </p:txBody>
      </p:sp>
      <p:sp>
        <p:nvSpPr>
          <p:cNvPr id="40965" name="TextovéPole 5"/>
          <p:cNvSpPr txBox="1">
            <a:spLocks noChangeArrowheads="1"/>
          </p:cNvSpPr>
          <p:nvPr/>
        </p:nvSpPr>
        <p:spPr bwMode="auto">
          <a:xfrm>
            <a:off x="1403350" y="2636912"/>
            <a:ext cx="6264275" cy="523220"/>
          </a:xfrm>
          <a:prstGeom prst="rect">
            <a:avLst/>
          </a:prstGeom>
          <a:noFill/>
          <a:ln w="9525">
            <a:noFill/>
            <a:miter lim="800000"/>
            <a:headEnd/>
            <a:tailEnd/>
          </a:ln>
        </p:spPr>
        <p:txBody>
          <a:bodyPr wrap="square">
            <a:spAutoFit/>
          </a:bodyPr>
          <a:lstStyle/>
          <a:p>
            <a:pPr algn="ctr"/>
            <a:r>
              <a:rPr lang="cs-CZ" sz="2800" dirty="0" smtClean="0">
                <a:latin typeface="Arial" charset="0"/>
              </a:rPr>
              <a:t>regentská</a:t>
            </a:r>
            <a:endParaRPr lang="cs-CZ" sz="2800" dirty="0">
              <a:latin typeface="Arial" charset="0"/>
            </a:endParaRPr>
          </a:p>
        </p:txBody>
      </p:sp>
      <p:sp>
        <p:nvSpPr>
          <p:cNvPr id="40966" name="TextovéPole 3">
            <a:hlinkClick r:id="rId3" action="ppaction://hlinksldjump"/>
          </p:cNvPr>
          <p:cNvSpPr txBox="1">
            <a:spLocks noChangeArrowheads="1"/>
          </p:cNvSpPr>
          <p:nvPr/>
        </p:nvSpPr>
        <p:spPr bwMode="auto">
          <a:xfrm>
            <a:off x="1500188" y="4643438"/>
            <a:ext cx="6143625" cy="646112"/>
          </a:xfrm>
          <a:prstGeom prst="rect">
            <a:avLst/>
          </a:prstGeom>
          <a:noFill/>
          <a:ln w="9525">
            <a:noFill/>
            <a:miter lim="800000"/>
            <a:headEnd/>
            <a:tailEnd/>
          </a:ln>
        </p:spPr>
        <p:txBody>
          <a:bodyPr>
            <a:spAutoFit/>
          </a:bodyPr>
          <a:lstStyle/>
          <a:p>
            <a:pPr algn="ctr"/>
            <a:r>
              <a:rPr lang="cs-CZ" sz="3600" b="1">
                <a:latin typeface="Arial" charset="0"/>
              </a:rPr>
              <a:t>Pokračovat</a:t>
            </a:r>
          </a:p>
        </p:txBody>
      </p:sp>
      <p:sp>
        <p:nvSpPr>
          <p:cNvPr id="40967" name="Obdélník 7"/>
          <p:cNvSpPr>
            <a:spLocks noChangeArrowheads="1"/>
          </p:cNvSpPr>
          <p:nvPr/>
        </p:nvSpPr>
        <p:spPr bwMode="auto">
          <a:xfrm>
            <a:off x="1403350" y="908050"/>
            <a:ext cx="6192838" cy="1815882"/>
          </a:xfrm>
          <a:prstGeom prst="rect">
            <a:avLst/>
          </a:prstGeom>
          <a:noFill/>
          <a:ln w="9525">
            <a:noFill/>
            <a:miter lim="800000"/>
            <a:headEnd/>
            <a:tailEnd/>
          </a:ln>
        </p:spPr>
        <p:txBody>
          <a:bodyPr>
            <a:spAutoFit/>
          </a:bodyPr>
          <a:lstStyle/>
          <a:p>
            <a:pPr algn="ctr"/>
            <a:r>
              <a:rPr lang="cs-CZ" sz="2800" b="1" dirty="0" smtClean="0">
                <a:solidFill>
                  <a:srgbClr val="C00000"/>
                </a:solidFill>
                <a:latin typeface="Arial" charset="0"/>
              </a:rPr>
              <a:t>Jak se nazývá vláda, kdy za nezletilého panovníka vládne matka či kardinál? </a:t>
            </a:r>
          </a:p>
          <a:p>
            <a:pPr algn="ctr"/>
            <a:endParaRPr lang="cs-CZ" sz="2800" b="1" dirty="0">
              <a:solidFill>
                <a:srgbClr val="C00000"/>
              </a:solidFill>
              <a:latin typeface="Arial" charset="0"/>
            </a:endParaRPr>
          </a:p>
        </p:txBody>
      </p:sp>
    </p:spTree>
  </p:cSld>
  <p:clrMapOvr>
    <a:masterClrMapping/>
  </p:clrMapOvr>
  <p:transition advClick="0"/>
  <p:timing>
    <p:tnLst>
      <p:par>
        <p:cTn id="1" dur="indefinite" restart="never" nodeType="tmRoot"/>
      </p:par>
    </p:tn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Zaoblený obdélník 4">
            <a:hlinkClick r:id="rId3" action="ppaction://hlinksldjump"/>
          </p:cNvPr>
          <p:cNvSpPr/>
          <p:nvPr/>
        </p:nvSpPr>
        <p:spPr>
          <a:xfrm>
            <a:off x="3214678" y="4572008"/>
            <a:ext cx="2643206" cy="785818"/>
          </a:xfrm>
          <a:prstGeom prst="roundRect">
            <a:avLst/>
          </a:prstGeom>
        </p:spPr>
        <p:style>
          <a:lnRef idx="0">
            <a:schemeClr val="accent1"/>
          </a:lnRef>
          <a:fillRef idx="3">
            <a:schemeClr val="accent1"/>
          </a:fillRef>
          <a:effectRef idx="3">
            <a:schemeClr val="accent1"/>
          </a:effectRef>
          <a:fontRef idx="minor">
            <a:schemeClr val="lt1"/>
          </a:fontRef>
        </p:style>
        <p:txBody>
          <a:bodyPr anchor="ctr"/>
          <a:lstStyle/>
          <a:p>
            <a:pPr algn="ctr" fontAlgn="auto">
              <a:spcBef>
                <a:spcPts val="0"/>
              </a:spcBef>
              <a:spcAft>
                <a:spcPts val="0"/>
              </a:spcAft>
              <a:defRPr/>
            </a:pPr>
            <a:endParaRPr lang="cs-CZ"/>
          </a:p>
        </p:txBody>
      </p:sp>
      <p:sp>
        <p:nvSpPr>
          <p:cNvPr id="41989" name="TextovéPole 1"/>
          <p:cNvSpPr txBox="1">
            <a:spLocks noChangeArrowheads="1"/>
          </p:cNvSpPr>
          <p:nvPr/>
        </p:nvSpPr>
        <p:spPr bwMode="auto">
          <a:xfrm>
            <a:off x="1403350" y="836613"/>
            <a:ext cx="6192838" cy="954107"/>
          </a:xfrm>
          <a:prstGeom prst="rect">
            <a:avLst/>
          </a:prstGeom>
          <a:noFill/>
          <a:ln w="9525">
            <a:noFill/>
            <a:miter lim="800000"/>
            <a:headEnd/>
            <a:tailEnd/>
          </a:ln>
        </p:spPr>
        <p:txBody>
          <a:bodyPr>
            <a:spAutoFit/>
          </a:bodyPr>
          <a:lstStyle/>
          <a:p>
            <a:pPr algn="ctr"/>
            <a:r>
              <a:rPr lang="cs-CZ" sz="2800" b="1" dirty="0" smtClean="0">
                <a:solidFill>
                  <a:srgbClr val="C00000"/>
                </a:solidFill>
                <a:latin typeface="Arial" charset="0"/>
              </a:rPr>
              <a:t>Jakou přezdívku měl Ludvík XIV.?</a:t>
            </a:r>
          </a:p>
          <a:p>
            <a:pPr algn="ctr"/>
            <a:endParaRPr lang="cs-CZ" sz="2800" b="1" dirty="0">
              <a:solidFill>
                <a:srgbClr val="C00000"/>
              </a:solidFill>
              <a:latin typeface="Arial" charset="0"/>
            </a:endParaRPr>
          </a:p>
        </p:txBody>
      </p:sp>
      <p:sp>
        <p:nvSpPr>
          <p:cNvPr id="41990" name="TextovéPole 5"/>
          <p:cNvSpPr txBox="1">
            <a:spLocks noChangeArrowheads="1"/>
          </p:cNvSpPr>
          <p:nvPr/>
        </p:nvSpPr>
        <p:spPr bwMode="auto">
          <a:xfrm>
            <a:off x="1619250" y="2060575"/>
            <a:ext cx="6192838" cy="523875"/>
          </a:xfrm>
          <a:prstGeom prst="rect">
            <a:avLst/>
          </a:prstGeom>
          <a:noFill/>
          <a:ln w="9525">
            <a:noFill/>
            <a:miter lim="800000"/>
            <a:headEnd/>
            <a:tailEnd/>
          </a:ln>
        </p:spPr>
        <p:txBody>
          <a:bodyPr>
            <a:spAutoFit/>
          </a:bodyPr>
          <a:lstStyle/>
          <a:p>
            <a:pPr algn="ctr"/>
            <a:r>
              <a:rPr lang="cs-CZ" sz="2800" dirty="0" smtClean="0">
                <a:latin typeface="Arial" charset="0"/>
              </a:rPr>
              <a:t>Král Slunce</a:t>
            </a:r>
            <a:endParaRPr lang="cs-CZ" sz="2800" dirty="0">
              <a:latin typeface="Arial" charset="0"/>
            </a:endParaRPr>
          </a:p>
        </p:txBody>
      </p:sp>
      <p:sp>
        <p:nvSpPr>
          <p:cNvPr id="41991" name="TextovéPole 3">
            <a:hlinkClick r:id="rId3" action="ppaction://hlinksldjump"/>
          </p:cNvPr>
          <p:cNvSpPr txBox="1">
            <a:spLocks noChangeArrowheads="1"/>
          </p:cNvSpPr>
          <p:nvPr/>
        </p:nvSpPr>
        <p:spPr bwMode="auto">
          <a:xfrm>
            <a:off x="1500188" y="4643438"/>
            <a:ext cx="6143625" cy="646112"/>
          </a:xfrm>
          <a:prstGeom prst="rect">
            <a:avLst/>
          </a:prstGeom>
          <a:noFill/>
          <a:ln w="9525">
            <a:noFill/>
            <a:miter lim="800000"/>
            <a:headEnd/>
            <a:tailEnd/>
          </a:ln>
        </p:spPr>
        <p:txBody>
          <a:bodyPr>
            <a:spAutoFit/>
          </a:bodyPr>
          <a:lstStyle/>
          <a:p>
            <a:pPr algn="ctr"/>
            <a:r>
              <a:rPr lang="cs-CZ" sz="3600" b="1">
                <a:latin typeface="Arial" charset="0"/>
              </a:rPr>
              <a:t>Pokračovat</a:t>
            </a:r>
          </a:p>
        </p:txBody>
      </p:sp>
    </p:spTree>
  </p:cSld>
  <p:clrMapOvr>
    <a:masterClrMapping/>
  </p:clrMapOvr>
  <p:transition advClick="0"/>
  <p:timing>
    <p:tnLst>
      <p:par>
        <p:cTn id="1" dur="indefinite" restart="never" nodeType="tmRoot"/>
      </p:par>
    </p:tn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Zaoblený obdélník 4">
            <a:hlinkClick r:id="rId3" action="ppaction://hlinksldjump"/>
          </p:cNvPr>
          <p:cNvSpPr/>
          <p:nvPr/>
        </p:nvSpPr>
        <p:spPr>
          <a:xfrm>
            <a:off x="3214678" y="4572008"/>
            <a:ext cx="2643206" cy="785818"/>
          </a:xfrm>
          <a:prstGeom prst="roundRect">
            <a:avLst/>
          </a:prstGeom>
        </p:spPr>
        <p:style>
          <a:lnRef idx="0">
            <a:schemeClr val="accent1"/>
          </a:lnRef>
          <a:fillRef idx="3">
            <a:schemeClr val="accent1"/>
          </a:fillRef>
          <a:effectRef idx="3">
            <a:schemeClr val="accent1"/>
          </a:effectRef>
          <a:fontRef idx="minor">
            <a:schemeClr val="lt1"/>
          </a:fontRef>
        </p:style>
        <p:txBody>
          <a:bodyPr anchor="ctr"/>
          <a:lstStyle/>
          <a:p>
            <a:pPr algn="ctr" fontAlgn="auto">
              <a:spcBef>
                <a:spcPts val="0"/>
              </a:spcBef>
              <a:spcAft>
                <a:spcPts val="0"/>
              </a:spcAft>
              <a:defRPr/>
            </a:pPr>
            <a:endParaRPr lang="cs-CZ"/>
          </a:p>
        </p:txBody>
      </p:sp>
      <p:sp>
        <p:nvSpPr>
          <p:cNvPr id="43013" name="TextovéPole 5"/>
          <p:cNvSpPr txBox="1">
            <a:spLocks noChangeArrowheads="1"/>
          </p:cNvSpPr>
          <p:nvPr/>
        </p:nvSpPr>
        <p:spPr bwMode="auto">
          <a:xfrm>
            <a:off x="2771775" y="2492375"/>
            <a:ext cx="3455988" cy="523875"/>
          </a:xfrm>
          <a:prstGeom prst="rect">
            <a:avLst/>
          </a:prstGeom>
          <a:noFill/>
          <a:ln w="9525">
            <a:noFill/>
            <a:miter lim="800000"/>
            <a:headEnd/>
            <a:tailEnd/>
          </a:ln>
        </p:spPr>
        <p:txBody>
          <a:bodyPr>
            <a:spAutoFit/>
          </a:bodyPr>
          <a:lstStyle/>
          <a:p>
            <a:pPr algn="ctr"/>
            <a:r>
              <a:rPr lang="cs-CZ" sz="2800" dirty="0" smtClean="0">
                <a:latin typeface="Arial" charset="0"/>
              </a:rPr>
              <a:t>Versailles</a:t>
            </a:r>
            <a:endParaRPr lang="cs-CZ" sz="2800" dirty="0">
              <a:latin typeface="Arial" charset="0"/>
            </a:endParaRPr>
          </a:p>
        </p:txBody>
      </p:sp>
      <p:sp>
        <p:nvSpPr>
          <p:cNvPr id="43014" name="TextovéPole 3">
            <a:hlinkClick r:id="rId3" action="ppaction://hlinksldjump"/>
          </p:cNvPr>
          <p:cNvSpPr txBox="1">
            <a:spLocks noChangeArrowheads="1"/>
          </p:cNvSpPr>
          <p:nvPr/>
        </p:nvSpPr>
        <p:spPr bwMode="auto">
          <a:xfrm>
            <a:off x="1500188" y="4643438"/>
            <a:ext cx="6143625" cy="646112"/>
          </a:xfrm>
          <a:prstGeom prst="rect">
            <a:avLst/>
          </a:prstGeom>
          <a:noFill/>
          <a:ln w="9525">
            <a:noFill/>
            <a:miter lim="800000"/>
            <a:headEnd/>
            <a:tailEnd/>
          </a:ln>
        </p:spPr>
        <p:txBody>
          <a:bodyPr>
            <a:spAutoFit/>
          </a:bodyPr>
          <a:lstStyle/>
          <a:p>
            <a:pPr algn="ctr"/>
            <a:r>
              <a:rPr lang="cs-CZ" sz="3600" b="1">
                <a:latin typeface="Arial" charset="0"/>
              </a:rPr>
              <a:t>Pokračovat</a:t>
            </a:r>
          </a:p>
        </p:txBody>
      </p:sp>
      <p:sp>
        <p:nvSpPr>
          <p:cNvPr id="43015" name="TextovéPole 7"/>
          <p:cNvSpPr txBox="1">
            <a:spLocks noChangeArrowheads="1"/>
          </p:cNvSpPr>
          <p:nvPr/>
        </p:nvSpPr>
        <p:spPr bwMode="auto">
          <a:xfrm>
            <a:off x="1547813" y="981075"/>
            <a:ext cx="5976937" cy="1384995"/>
          </a:xfrm>
          <a:prstGeom prst="rect">
            <a:avLst/>
          </a:prstGeom>
          <a:noFill/>
          <a:ln w="9525">
            <a:noFill/>
            <a:miter lim="800000"/>
            <a:headEnd/>
            <a:tailEnd/>
          </a:ln>
        </p:spPr>
        <p:txBody>
          <a:bodyPr>
            <a:spAutoFit/>
          </a:bodyPr>
          <a:lstStyle/>
          <a:p>
            <a:pPr algn="ctr"/>
            <a:r>
              <a:rPr lang="cs-CZ" sz="2800" b="1" dirty="0" smtClean="0">
                <a:solidFill>
                  <a:srgbClr val="C00000"/>
                </a:solidFill>
                <a:latin typeface="Arial" charset="0"/>
              </a:rPr>
              <a:t>Kterou stavbu postavil Ludvík XIV.?</a:t>
            </a:r>
          </a:p>
          <a:p>
            <a:pPr algn="ctr"/>
            <a:endParaRPr lang="cs-CZ" sz="2800" b="1" dirty="0">
              <a:solidFill>
                <a:srgbClr val="C00000"/>
              </a:solidFill>
              <a:latin typeface="Arial" charset="0"/>
            </a:endParaRPr>
          </a:p>
        </p:txBody>
      </p:sp>
    </p:spTree>
  </p:cSld>
  <p:clrMapOvr>
    <a:masterClrMapping/>
  </p:clrMapOvr>
  <p:transition advClick="0"/>
  <p:timing>
    <p:tnLst>
      <p:par>
        <p:cTn id="1" dur="indefinite" restart="never" nodeType="tmRoot"/>
      </p:par>
    </p:tn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Zaoblený obdélník 4">
            <a:hlinkClick r:id="rId3" action="ppaction://hlinksldjump"/>
          </p:cNvPr>
          <p:cNvSpPr/>
          <p:nvPr/>
        </p:nvSpPr>
        <p:spPr>
          <a:xfrm>
            <a:off x="3214678" y="4572008"/>
            <a:ext cx="2643206" cy="785818"/>
          </a:xfrm>
          <a:prstGeom prst="roundRect">
            <a:avLst/>
          </a:prstGeom>
        </p:spPr>
        <p:style>
          <a:lnRef idx="0">
            <a:schemeClr val="accent1"/>
          </a:lnRef>
          <a:fillRef idx="3">
            <a:schemeClr val="accent1"/>
          </a:fillRef>
          <a:effectRef idx="3">
            <a:schemeClr val="accent1"/>
          </a:effectRef>
          <a:fontRef idx="minor">
            <a:schemeClr val="lt1"/>
          </a:fontRef>
        </p:style>
        <p:txBody>
          <a:bodyPr anchor="ctr"/>
          <a:lstStyle/>
          <a:p>
            <a:pPr algn="ctr" fontAlgn="auto">
              <a:spcBef>
                <a:spcPts val="0"/>
              </a:spcBef>
              <a:spcAft>
                <a:spcPts val="0"/>
              </a:spcAft>
              <a:defRPr/>
            </a:pPr>
            <a:endParaRPr lang="cs-CZ"/>
          </a:p>
        </p:txBody>
      </p:sp>
      <p:sp>
        <p:nvSpPr>
          <p:cNvPr id="44037" name="TextovéPole 5"/>
          <p:cNvSpPr txBox="1">
            <a:spLocks noChangeArrowheads="1"/>
          </p:cNvSpPr>
          <p:nvPr/>
        </p:nvSpPr>
        <p:spPr bwMode="auto">
          <a:xfrm>
            <a:off x="1619250" y="2276872"/>
            <a:ext cx="5689600" cy="523220"/>
          </a:xfrm>
          <a:prstGeom prst="rect">
            <a:avLst/>
          </a:prstGeom>
          <a:noFill/>
          <a:ln w="9525">
            <a:noFill/>
            <a:miter lim="800000"/>
            <a:headEnd/>
            <a:tailEnd/>
          </a:ln>
        </p:spPr>
        <p:txBody>
          <a:bodyPr wrap="square">
            <a:spAutoFit/>
          </a:bodyPr>
          <a:lstStyle/>
          <a:p>
            <a:pPr algn="ctr"/>
            <a:r>
              <a:rPr lang="cs-CZ" sz="2800" dirty="0" smtClean="0">
                <a:latin typeface="Arial" charset="0"/>
              </a:rPr>
              <a:t>Kardinál </a:t>
            </a:r>
            <a:r>
              <a:rPr lang="cs-CZ" sz="2800" dirty="0" err="1" smtClean="0">
                <a:latin typeface="Arial" charset="0"/>
              </a:rPr>
              <a:t>Mazarin</a:t>
            </a:r>
            <a:endParaRPr lang="cs-CZ" sz="2800" dirty="0">
              <a:latin typeface="Arial" charset="0"/>
            </a:endParaRPr>
          </a:p>
        </p:txBody>
      </p:sp>
      <p:sp>
        <p:nvSpPr>
          <p:cNvPr id="44038" name="TextovéPole 3">
            <a:hlinkClick r:id="rId3" action="ppaction://hlinksldjump"/>
          </p:cNvPr>
          <p:cNvSpPr txBox="1">
            <a:spLocks noChangeArrowheads="1"/>
          </p:cNvSpPr>
          <p:nvPr/>
        </p:nvSpPr>
        <p:spPr bwMode="auto">
          <a:xfrm>
            <a:off x="1500188" y="4643438"/>
            <a:ext cx="6143625" cy="646112"/>
          </a:xfrm>
          <a:prstGeom prst="rect">
            <a:avLst/>
          </a:prstGeom>
          <a:noFill/>
          <a:ln w="9525">
            <a:noFill/>
            <a:miter lim="800000"/>
            <a:headEnd/>
            <a:tailEnd/>
          </a:ln>
        </p:spPr>
        <p:txBody>
          <a:bodyPr>
            <a:spAutoFit/>
          </a:bodyPr>
          <a:lstStyle/>
          <a:p>
            <a:pPr algn="ctr"/>
            <a:r>
              <a:rPr lang="cs-CZ" sz="3600" b="1">
                <a:latin typeface="Arial" charset="0"/>
              </a:rPr>
              <a:t>Pokračovat</a:t>
            </a:r>
          </a:p>
        </p:txBody>
      </p:sp>
      <p:sp>
        <p:nvSpPr>
          <p:cNvPr id="44039" name="TextovéPole 7"/>
          <p:cNvSpPr txBox="1">
            <a:spLocks noChangeArrowheads="1"/>
          </p:cNvSpPr>
          <p:nvPr/>
        </p:nvSpPr>
        <p:spPr bwMode="auto">
          <a:xfrm>
            <a:off x="1547813" y="836613"/>
            <a:ext cx="5976937" cy="1384995"/>
          </a:xfrm>
          <a:prstGeom prst="rect">
            <a:avLst/>
          </a:prstGeom>
          <a:noFill/>
          <a:ln w="9525">
            <a:noFill/>
            <a:miter lim="800000"/>
            <a:headEnd/>
            <a:tailEnd/>
          </a:ln>
        </p:spPr>
        <p:txBody>
          <a:bodyPr>
            <a:spAutoFit/>
          </a:bodyPr>
          <a:lstStyle/>
          <a:p>
            <a:pPr algn="ctr"/>
            <a:r>
              <a:rPr lang="cs-CZ" sz="2800" b="1" dirty="0" smtClean="0">
                <a:solidFill>
                  <a:srgbClr val="C00000"/>
                </a:solidFill>
                <a:latin typeface="Arial" charset="0"/>
              </a:rPr>
              <a:t>Kdo vládl za nezletilého Ludvíka XIV.?</a:t>
            </a:r>
          </a:p>
          <a:p>
            <a:pPr algn="ctr"/>
            <a:endParaRPr lang="cs-CZ" sz="2800" b="1" dirty="0">
              <a:solidFill>
                <a:srgbClr val="C00000"/>
              </a:solidFill>
              <a:latin typeface="Arial" charset="0"/>
            </a:endParaRPr>
          </a:p>
        </p:txBody>
      </p:sp>
    </p:spTree>
  </p:cSld>
  <p:clrMapOvr>
    <a:masterClrMapping/>
  </p:clrMapOvr>
  <p:transition advClick="0"/>
  <p:timing>
    <p:tnLst>
      <p:par>
        <p:cTn id="1" dur="indefinite" restart="never" nodeType="tmRoot"/>
      </p:par>
    </p:tn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Zaoblený obdélník 4">
            <a:hlinkClick r:id="rId3" action="ppaction://hlinksldjump"/>
          </p:cNvPr>
          <p:cNvSpPr/>
          <p:nvPr/>
        </p:nvSpPr>
        <p:spPr>
          <a:xfrm>
            <a:off x="3214678" y="4572008"/>
            <a:ext cx="2643206" cy="785818"/>
          </a:xfrm>
          <a:prstGeom prst="roundRect">
            <a:avLst/>
          </a:prstGeom>
        </p:spPr>
        <p:style>
          <a:lnRef idx="0">
            <a:schemeClr val="accent1"/>
          </a:lnRef>
          <a:fillRef idx="3">
            <a:schemeClr val="accent1"/>
          </a:fillRef>
          <a:effectRef idx="3">
            <a:schemeClr val="accent1"/>
          </a:effectRef>
          <a:fontRef idx="minor">
            <a:schemeClr val="lt1"/>
          </a:fontRef>
        </p:style>
        <p:txBody>
          <a:bodyPr anchor="ctr"/>
          <a:lstStyle/>
          <a:p>
            <a:pPr algn="ctr" fontAlgn="auto">
              <a:spcBef>
                <a:spcPts val="0"/>
              </a:spcBef>
              <a:spcAft>
                <a:spcPts val="0"/>
              </a:spcAft>
              <a:defRPr/>
            </a:pPr>
            <a:endParaRPr lang="cs-CZ"/>
          </a:p>
        </p:txBody>
      </p:sp>
      <p:sp>
        <p:nvSpPr>
          <p:cNvPr id="45061" name="TextovéPole 5"/>
          <p:cNvSpPr txBox="1">
            <a:spLocks noChangeArrowheads="1"/>
          </p:cNvSpPr>
          <p:nvPr/>
        </p:nvSpPr>
        <p:spPr bwMode="auto">
          <a:xfrm>
            <a:off x="1403350" y="1989138"/>
            <a:ext cx="6553200" cy="522287"/>
          </a:xfrm>
          <a:prstGeom prst="rect">
            <a:avLst/>
          </a:prstGeom>
          <a:noFill/>
          <a:ln w="9525">
            <a:noFill/>
            <a:miter lim="800000"/>
            <a:headEnd/>
            <a:tailEnd/>
          </a:ln>
        </p:spPr>
        <p:txBody>
          <a:bodyPr>
            <a:spAutoFit/>
          </a:bodyPr>
          <a:lstStyle/>
          <a:p>
            <a:pPr algn="ctr"/>
            <a:r>
              <a:rPr lang="cs-CZ" sz="2800" dirty="0" smtClean="0">
                <a:latin typeface="Arial" charset="0"/>
              </a:rPr>
              <a:t>absolutistická</a:t>
            </a:r>
            <a:endParaRPr lang="cs-CZ" sz="2800" dirty="0">
              <a:latin typeface="Arial" charset="0"/>
            </a:endParaRPr>
          </a:p>
        </p:txBody>
      </p:sp>
      <p:sp>
        <p:nvSpPr>
          <p:cNvPr id="45062" name="TextovéPole 3">
            <a:hlinkClick r:id="rId3" action="ppaction://hlinksldjump"/>
          </p:cNvPr>
          <p:cNvSpPr txBox="1">
            <a:spLocks noChangeArrowheads="1"/>
          </p:cNvSpPr>
          <p:nvPr/>
        </p:nvSpPr>
        <p:spPr bwMode="auto">
          <a:xfrm>
            <a:off x="1500188" y="4643438"/>
            <a:ext cx="6143625" cy="646112"/>
          </a:xfrm>
          <a:prstGeom prst="rect">
            <a:avLst/>
          </a:prstGeom>
          <a:noFill/>
          <a:ln w="9525">
            <a:noFill/>
            <a:miter lim="800000"/>
            <a:headEnd/>
            <a:tailEnd/>
          </a:ln>
        </p:spPr>
        <p:txBody>
          <a:bodyPr>
            <a:spAutoFit/>
          </a:bodyPr>
          <a:lstStyle/>
          <a:p>
            <a:pPr algn="ctr"/>
            <a:r>
              <a:rPr lang="cs-CZ" sz="3600" b="1">
                <a:latin typeface="Arial" charset="0"/>
              </a:rPr>
              <a:t>Pokračovat</a:t>
            </a:r>
          </a:p>
        </p:txBody>
      </p:sp>
      <p:sp>
        <p:nvSpPr>
          <p:cNvPr id="45063" name="TextovéPole 7"/>
          <p:cNvSpPr txBox="1">
            <a:spLocks noChangeArrowheads="1"/>
          </p:cNvSpPr>
          <p:nvPr/>
        </p:nvSpPr>
        <p:spPr bwMode="auto">
          <a:xfrm>
            <a:off x="1476375" y="908050"/>
            <a:ext cx="5975350" cy="1384995"/>
          </a:xfrm>
          <a:prstGeom prst="rect">
            <a:avLst/>
          </a:prstGeom>
          <a:noFill/>
          <a:ln w="9525">
            <a:noFill/>
            <a:miter lim="800000"/>
            <a:headEnd/>
            <a:tailEnd/>
          </a:ln>
        </p:spPr>
        <p:txBody>
          <a:bodyPr>
            <a:spAutoFit/>
          </a:bodyPr>
          <a:lstStyle/>
          <a:p>
            <a:pPr algn="ctr"/>
            <a:r>
              <a:rPr lang="cs-CZ" sz="2800" b="1" dirty="0" smtClean="0">
                <a:solidFill>
                  <a:srgbClr val="C00000"/>
                </a:solidFill>
                <a:latin typeface="Arial" charset="0"/>
              </a:rPr>
              <a:t>Která forma monarchie se ve Francii uplatnila?</a:t>
            </a:r>
          </a:p>
          <a:p>
            <a:pPr algn="ctr"/>
            <a:endParaRPr lang="cs-CZ" sz="2800" b="1" dirty="0">
              <a:solidFill>
                <a:srgbClr val="C00000"/>
              </a:solidFill>
              <a:latin typeface="Arial" charset="0"/>
            </a:endParaRPr>
          </a:p>
        </p:txBody>
      </p:sp>
    </p:spTree>
  </p:cSld>
  <p:clrMapOvr>
    <a:masterClrMapping/>
  </p:clrMapOvr>
  <p:transition advClick="0"/>
  <p:timing>
    <p:tnLst>
      <p:par>
        <p:cTn id="1" dur="indefinite" restart="never" nodeType="tmRoot"/>
      </p:par>
    </p:tnLst>
  </p:timing>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Zaoblený obdélník 4">
            <a:hlinkClick r:id="rId3" action="ppaction://hlinksldjump"/>
          </p:cNvPr>
          <p:cNvSpPr/>
          <p:nvPr/>
        </p:nvSpPr>
        <p:spPr>
          <a:xfrm>
            <a:off x="3214678" y="4572008"/>
            <a:ext cx="2643206" cy="785818"/>
          </a:xfrm>
          <a:prstGeom prst="roundRect">
            <a:avLst/>
          </a:prstGeom>
        </p:spPr>
        <p:style>
          <a:lnRef idx="0">
            <a:schemeClr val="accent1"/>
          </a:lnRef>
          <a:fillRef idx="3">
            <a:schemeClr val="accent1"/>
          </a:fillRef>
          <a:effectRef idx="3">
            <a:schemeClr val="accent1"/>
          </a:effectRef>
          <a:fontRef idx="minor">
            <a:schemeClr val="lt1"/>
          </a:fontRef>
        </p:style>
        <p:txBody>
          <a:bodyPr anchor="ctr"/>
          <a:lstStyle/>
          <a:p>
            <a:pPr algn="ctr" fontAlgn="auto">
              <a:spcBef>
                <a:spcPts val="0"/>
              </a:spcBef>
              <a:spcAft>
                <a:spcPts val="0"/>
              </a:spcAft>
              <a:defRPr/>
            </a:pPr>
            <a:endParaRPr lang="cs-CZ"/>
          </a:p>
        </p:txBody>
      </p:sp>
      <p:sp>
        <p:nvSpPr>
          <p:cNvPr id="46085" name="TextovéPole 5"/>
          <p:cNvSpPr txBox="1">
            <a:spLocks noChangeArrowheads="1"/>
          </p:cNvSpPr>
          <p:nvPr/>
        </p:nvSpPr>
        <p:spPr bwMode="auto">
          <a:xfrm>
            <a:off x="2916238" y="2276475"/>
            <a:ext cx="3095625" cy="523875"/>
          </a:xfrm>
          <a:prstGeom prst="rect">
            <a:avLst/>
          </a:prstGeom>
          <a:noFill/>
          <a:ln w="9525">
            <a:noFill/>
            <a:miter lim="800000"/>
            <a:headEnd/>
            <a:tailEnd/>
          </a:ln>
        </p:spPr>
        <p:txBody>
          <a:bodyPr>
            <a:spAutoFit/>
          </a:bodyPr>
          <a:lstStyle/>
          <a:p>
            <a:pPr algn="ctr"/>
            <a:r>
              <a:rPr lang="cs-CZ" sz="2800" dirty="0" err="1" smtClean="0">
                <a:latin typeface="Arial" charset="0"/>
              </a:rPr>
              <a:t>Colbert</a:t>
            </a:r>
            <a:endParaRPr lang="cs-CZ" sz="2800" dirty="0">
              <a:latin typeface="Arial" charset="0"/>
            </a:endParaRPr>
          </a:p>
        </p:txBody>
      </p:sp>
      <p:sp>
        <p:nvSpPr>
          <p:cNvPr id="46086" name="TextovéPole 3">
            <a:hlinkClick r:id="rId3" action="ppaction://hlinksldjump"/>
          </p:cNvPr>
          <p:cNvSpPr txBox="1">
            <a:spLocks noChangeArrowheads="1"/>
          </p:cNvSpPr>
          <p:nvPr/>
        </p:nvSpPr>
        <p:spPr bwMode="auto">
          <a:xfrm>
            <a:off x="1500188" y="4643438"/>
            <a:ext cx="6143625" cy="646112"/>
          </a:xfrm>
          <a:prstGeom prst="rect">
            <a:avLst/>
          </a:prstGeom>
          <a:noFill/>
          <a:ln w="9525">
            <a:noFill/>
            <a:miter lim="800000"/>
            <a:headEnd/>
            <a:tailEnd/>
          </a:ln>
        </p:spPr>
        <p:txBody>
          <a:bodyPr>
            <a:spAutoFit/>
          </a:bodyPr>
          <a:lstStyle/>
          <a:p>
            <a:pPr algn="ctr"/>
            <a:r>
              <a:rPr lang="cs-CZ" sz="3600" b="1">
                <a:latin typeface="Arial" charset="0"/>
              </a:rPr>
              <a:t>Pokračovat</a:t>
            </a:r>
          </a:p>
        </p:txBody>
      </p:sp>
      <p:sp>
        <p:nvSpPr>
          <p:cNvPr id="46087" name="TextovéPole 7"/>
          <p:cNvSpPr txBox="1">
            <a:spLocks noChangeArrowheads="1"/>
          </p:cNvSpPr>
          <p:nvPr/>
        </p:nvSpPr>
        <p:spPr bwMode="auto">
          <a:xfrm>
            <a:off x="1403648" y="620688"/>
            <a:ext cx="5976938" cy="1384995"/>
          </a:xfrm>
          <a:prstGeom prst="rect">
            <a:avLst/>
          </a:prstGeom>
          <a:noFill/>
          <a:ln w="9525">
            <a:noFill/>
            <a:miter lim="800000"/>
            <a:headEnd/>
            <a:tailEnd/>
          </a:ln>
        </p:spPr>
        <p:txBody>
          <a:bodyPr>
            <a:spAutoFit/>
          </a:bodyPr>
          <a:lstStyle/>
          <a:p>
            <a:pPr algn="ctr"/>
            <a:r>
              <a:rPr lang="cs-CZ" sz="2800" b="1" dirty="0" smtClean="0">
                <a:solidFill>
                  <a:srgbClr val="C00000"/>
                </a:solidFill>
                <a:latin typeface="Arial" charset="0"/>
              </a:rPr>
              <a:t>Jméno francouzského ministra financí za Ludvíka XIV.:</a:t>
            </a:r>
          </a:p>
          <a:p>
            <a:pPr algn="ctr"/>
            <a:endParaRPr lang="cs-CZ" sz="2800" b="1" dirty="0">
              <a:solidFill>
                <a:srgbClr val="C00000"/>
              </a:solidFill>
              <a:latin typeface="Arial" charset="0"/>
            </a:endParaRPr>
          </a:p>
        </p:txBody>
      </p:sp>
    </p:spTree>
  </p:cSld>
  <p:clrMapOvr>
    <a:masterClrMapping/>
  </p:clrMapOvr>
  <p:transition advClick="0"/>
  <p:timing>
    <p:tnLst>
      <p:par>
        <p:cTn id="1" dur="indefinite" restart="never" nodeType="tmRoot"/>
      </p:par>
    </p:tnLst>
  </p:timing>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Zaoblený obdélník 4">
            <a:hlinkClick r:id="rId3" action="ppaction://hlinksldjump"/>
          </p:cNvPr>
          <p:cNvSpPr/>
          <p:nvPr/>
        </p:nvSpPr>
        <p:spPr>
          <a:xfrm>
            <a:off x="3214678" y="4572008"/>
            <a:ext cx="2643206" cy="785818"/>
          </a:xfrm>
          <a:prstGeom prst="roundRect">
            <a:avLst/>
          </a:prstGeom>
        </p:spPr>
        <p:style>
          <a:lnRef idx="0">
            <a:schemeClr val="accent1"/>
          </a:lnRef>
          <a:fillRef idx="3">
            <a:schemeClr val="accent1"/>
          </a:fillRef>
          <a:effectRef idx="3">
            <a:schemeClr val="accent1"/>
          </a:effectRef>
          <a:fontRef idx="minor">
            <a:schemeClr val="lt1"/>
          </a:fontRef>
        </p:style>
        <p:txBody>
          <a:bodyPr anchor="ctr"/>
          <a:lstStyle/>
          <a:p>
            <a:pPr algn="ctr" fontAlgn="auto">
              <a:spcBef>
                <a:spcPts val="0"/>
              </a:spcBef>
              <a:spcAft>
                <a:spcPts val="0"/>
              </a:spcAft>
              <a:defRPr/>
            </a:pPr>
            <a:endParaRPr lang="cs-CZ"/>
          </a:p>
        </p:txBody>
      </p:sp>
      <p:sp>
        <p:nvSpPr>
          <p:cNvPr id="47109" name="TextovéPole 5"/>
          <p:cNvSpPr txBox="1">
            <a:spLocks noChangeArrowheads="1"/>
          </p:cNvSpPr>
          <p:nvPr/>
        </p:nvSpPr>
        <p:spPr bwMode="auto">
          <a:xfrm>
            <a:off x="2195513" y="2565400"/>
            <a:ext cx="4537075" cy="522288"/>
          </a:xfrm>
          <a:prstGeom prst="rect">
            <a:avLst/>
          </a:prstGeom>
          <a:noFill/>
          <a:ln w="9525">
            <a:noFill/>
            <a:miter lim="800000"/>
            <a:headEnd/>
            <a:tailEnd/>
          </a:ln>
        </p:spPr>
        <p:txBody>
          <a:bodyPr>
            <a:spAutoFit/>
          </a:bodyPr>
          <a:lstStyle/>
          <a:p>
            <a:pPr algn="ctr"/>
            <a:r>
              <a:rPr lang="cs-CZ" sz="2800" dirty="0" smtClean="0">
                <a:latin typeface="Arial" charset="0"/>
              </a:rPr>
              <a:t>merkantilismus</a:t>
            </a:r>
            <a:endParaRPr lang="cs-CZ" sz="2800" dirty="0">
              <a:latin typeface="Arial" charset="0"/>
            </a:endParaRPr>
          </a:p>
        </p:txBody>
      </p:sp>
      <p:sp>
        <p:nvSpPr>
          <p:cNvPr id="47110" name="TextovéPole 3">
            <a:hlinkClick r:id="rId3" action="ppaction://hlinksldjump"/>
          </p:cNvPr>
          <p:cNvSpPr txBox="1">
            <a:spLocks noChangeArrowheads="1"/>
          </p:cNvSpPr>
          <p:nvPr/>
        </p:nvSpPr>
        <p:spPr bwMode="auto">
          <a:xfrm>
            <a:off x="1500188" y="4643438"/>
            <a:ext cx="6143625" cy="646112"/>
          </a:xfrm>
          <a:prstGeom prst="rect">
            <a:avLst/>
          </a:prstGeom>
          <a:noFill/>
          <a:ln w="9525">
            <a:noFill/>
            <a:miter lim="800000"/>
            <a:headEnd/>
            <a:tailEnd/>
          </a:ln>
        </p:spPr>
        <p:txBody>
          <a:bodyPr>
            <a:spAutoFit/>
          </a:bodyPr>
          <a:lstStyle/>
          <a:p>
            <a:pPr algn="ctr"/>
            <a:r>
              <a:rPr lang="cs-CZ" sz="3600" b="1">
                <a:latin typeface="Arial" charset="0"/>
              </a:rPr>
              <a:t>Pokračovat</a:t>
            </a:r>
          </a:p>
        </p:txBody>
      </p:sp>
      <p:sp>
        <p:nvSpPr>
          <p:cNvPr id="47111" name="TextovéPole 7"/>
          <p:cNvSpPr txBox="1">
            <a:spLocks noChangeArrowheads="1"/>
          </p:cNvSpPr>
          <p:nvPr/>
        </p:nvSpPr>
        <p:spPr bwMode="auto">
          <a:xfrm>
            <a:off x="1403648" y="692696"/>
            <a:ext cx="5976938" cy="1815882"/>
          </a:xfrm>
          <a:prstGeom prst="rect">
            <a:avLst/>
          </a:prstGeom>
          <a:noFill/>
          <a:ln w="9525">
            <a:noFill/>
            <a:miter lim="800000"/>
            <a:headEnd/>
            <a:tailEnd/>
          </a:ln>
        </p:spPr>
        <p:txBody>
          <a:bodyPr>
            <a:spAutoFit/>
          </a:bodyPr>
          <a:lstStyle/>
          <a:p>
            <a:pPr algn="ctr"/>
            <a:r>
              <a:rPr lang="cs-CZ" sz="2800" b="1" dirty="0" smtClean="0">
                <a:solidFill>
                  <a:srgbClr val="C00000"/>
                </a:solidFill>
                <a:latin typeface="Arial" charset="0"/>
              </a:rPr>
              <a:t>Jednoslovné označení způsobu hospodářství, kdy vývoz převažuje nad dovozem:</a:t>
            </a:r>
          </a:p>
          <a:p>
            <a:pPr algn="ctr"/>
            <a:endParaRPr lang="cs-CZ" sz="2800" b="1" dirty="0">
              <a:solidFill>
                <a:srgbClr val="C00000"/>
              </a:solidFill>
              <a:latin typeface="Arial" charset="0"/>
            </a:endParaRPr>
          </a:p>
        </p:txBody>
      </p:sp>
    </p:spTree>
  </p:cSld>
  <p:clrMapOvr>
    <a:masterClrMapping/>
  </p:clrMapOvr>
  <p:transition advClick="0"/>
  <p:timing>
    <p:tnLst>
      <p:par>
        <p:cTn id="1" dur="indefinite" restart="never" nodeType="tmRoot"/>
      </p:par>
    </p:tnLst>
  </p:timing>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Zaoblený obdélník 4">
            <a:hlinkClick r:id="rId3" action="ppaction://hlinksldjump"/>
          </p:cNvPr>
          <p:cNvSpPr/>
          <p:nvPr/>
        </p:nvSpPr>
        <p:spPr>
          <a:xfrm>
            <a:off x="3214678" y="4572008"/>
            <a:ext cx="2643206" cy="785818"/>
          </a:xfrm>
          <a:prstGeom prst="roundRect">
            <a:avLst/>
          </a:prstGeom>
        </p:spPr>
        <p:style>
          <a:lnRef idx="0">
            <a:schemeClr val="accent1"/>
          </a:lnRef>
          <a:fillRef idx="3">
            <a:schemeClr val="accent1"/>
          </a:fillRef>
          <a:effectRef idx="3">
            <a:schemeClr val="accent1"/>
          </a:effectRef>
          <a:fontRef idx="minor">
            <a:schemeClr val="lt1"/>
          </a:fontRef>
        </p:style>
        <p:txBody>
          <a:bodyPr anchor="ctr"/>
          <a:lstStyle/>
          <a:p>
            <a:pPr algn="ctr" fontAlgn="auto">
              <a:spcBef>
                <a:spcPts val="0"/>
              </a:spcBef>
              <a:spcAft>
                <a:spcPts val="0"/>
              </a:spcAft>
              <a:defRPr/>
            </a:pPr>
            <a:endParaRPr lang="cs-CZ"/>
          </a:p>
        </p:txBody>
      </p:sp>
      <p:sp>
        <p:nvSpPr>
          <p:cNvPr id="48133" name="TextovéPole 5"/>
          <p:cNvSpPr txBox="1">
            <a:spLocks noChangeArrowheads="1"/>
          </p:cNvSpPr>
          <p:nvPr/>
        </p:nvSpPr>
        <p:spPr bwMode="auto">
          <a:xfrm>
            <a:off x="1547813" y="2276475"/>
            <a:ext cx="5545137" cy="523875"/>
          </a:xfrm>
          <a:prstGeom prst="rect">
            <a:avLst/>
          </a:prstGeom>
          <a:noFill/>
          <a:ln w="9525">
            <a:noFill/>
            <a:miter lim="800000"/>
            <a:headEnd/>
            <a:tailEnd/>
          </a:ln>
        </p:spPr>
        <p:txBody>
          <a:bodyPr>
            <a:spAutoFit/>
          </a:bodyPr>
          <a:lstStyle/>
          <a:p>
            <a:pPr algn="ctr"/>
            <a:r>
              <a:rPr lang="cs-CZ" sz="2800" dirty="0" smtClean="0">
                <a:latin typeface="Arial" charset="0"/>
              </a:rPr>
              <a:t>manufaktura</a:t>
            </a:r>
            <a:endParaRPr lang="cs-CZ" sz="2800" dirty="0">
              <a:latin typeface="Arial" charset="0"/>
            </a:endParaRPr>
          </a:p>
        </p:txBody>
      </p:sp>
      <p:sp>
        <p:nvSpPr>
          <p:cNvPr id="48134" name="TextovéPole 3">
            <a:hlinkClick r:id="rId3" action="ppaction://hlinksldjump"/>
          </p:cNvPr>
          <p:cNvSpPr txBox="1">
            <a:spLocks noChangeArrowheads="1"/>
          </p:cNvSpPr>
          <p:nvPr/>
        </p:nvSpPr>
        <p:spPr bwMode="auto">
          <a:xfrm>
            <a:off x="1500188" y="4643438"/>
            <a:ext cx="6143625" cy="646112"/>
          </a:xfrm>
          <a:prstGeom prst="rect">
            <a:avLst/>
          </a:prstGeom>
          <a:noFill/>
          <a:ln w="9525">
            <a:noFill/>
            <a:miter lim="800000"/>
            <a:headEnd/>
            <a:tailEnd/>
          </a:ln>
        </p:spPr>
        <p:txBody>
          <a:bodyPr>
            <a:spAutoFit/>
          </a:bodyPr>
          <a:lstStyle/>
          <a:p>
            <a:pPr algn="ctr"/>
            <a:r>
              <a:rPr lang="cs-CZ" sz="3600" b="1">
                <a:latin typeface="Arial" charset="0"/>
              </a:rPr>
              <a:t>Pokračovat</a:t>
            </a:r>
          </a:p>
        </p:txBody>
      </p:sp>
      <p:sp>
        <p:nvSpPr>
          <p:cNvPr id="48135" name="TextovéPole 7"/>
          <p:cNvSpPr txBox="1">
            <a:spLocks noChangeArrowheads="1"/>
          </p:cNvSpPr>
          <p:nvPr/>
        </p:nvSpPr>
        <p:spPr bwMode="auto">
          <a:xfrm>
            <a:off x="1403350" y="1125538"/>
            <a:ext cx="5976938" cy="1384995"/>
          </a:xfrm>
          <a:prstGeom prst="rect">
            <a:avLst/>
          </a:prstGeom>
          <a:noFill/>
          <a:ln w="9525">
            <a:noFill/>
            <a:miter lim="800000"/>
            <a:headEnd/>
            <a:tailEnd/>
          </a:ln>
        </p:spPr>
        <p:txBody>
          <a:bodyPr>
            <a:spAutoFit/>
          </a:bodyPr>
          <a:lstStyle/>
          <a:p>
            <a:pPr algn="ctr"/>
            <a:r>
              <a:rPr lang="cs-CZ" sz="2800" b="1" dirty="0" smtClean="0">
                <a:solidFill>
                  <a:srgbClr val="C00000"/>
                </a:solidFill>
                <a:latin typeface="Arial" charset="0"/>
              </a:rPr>
              <a:t>Označení ruční dílny, kdy každý dělá jinou část výrobku:  </a:t>
            </a:r>
          </a:p>
          <a:p>
            <a:pPr algn="ctr"/>
            <a:endParaRPr lang="cs-CZ" sz="2800" b="1" dirty="0">
              <a:solidFill>
                <a:srgbClr val="C00000"/>
              </a:solidFill>
              <a:latin typeface="Arial" charset="0"/>
            </a:endParaRPr>
          </a:p>
        </p:txBody>
      </p:sp>
    </p:spTree>
  </p:cSld>
  <p:clrMapOvr>
    <a:masterClrMapping/>
  </p:clrMapOvr>
  <p:transition advClick="0"/>
  <p:timing>
    <p:tnLst>
      <p:par>
        <p:cTn id="1" dur="indefinite" restart="never" nodeType="tmRoot"/>
      </p:par>
    </p:tnLst>
  </p:timing>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Zaoblený obdélník 4">
            <a:hlinkClick r:id="rId3" action="ppaction://hlinksldjump"/>
          </p:cNvPr>
          <p:cNvSpPr/>
          <p:nvPr/>
        </p:nvSpPr>
        <p:spPr>
          <a:xfrm>
            <a:off x="3214678" y="4572008"/>
            <a:ext cx="2643206" cy="785818"/>
          </a:xfrm>
          <a:prstGeom prst="roundRect">
            <a:avLst/>
          </a:prstGeom>
        </p:spPr>
        <p:style>
          <a:lnRef idx="0">
            <a:schemeClr val="accent1"/>
          </a:lnRef>
          <a:fillRef idx="3">
            <a:schemeClr val="accent1"/>
          </a:fillRef>
          <a:effectRef idx="3">
            <a:schemeClr val="accent1"/>
          </a:effectRef>
          <a:fontRef idx="minor">
            <a:schemeClr val="lt1"/>
          </a:fontRef>
        </p:style>
        <p:txBody>
          <a:bodyPr anchor="ctr"/>
          <a:lstStyle/>
          <a:p>
            <a:pPr algn="ctr" fontAlgn="auto">
              <a:spcBef>
                <a:spcPts val="0"/>
              </a:spcBef>
              <a:spcAft>
                <a:spcPts val="0"/>
              </a:spcAft>
              <a:defRPr/>
            </a:pPr>
            <a:endParaRPr lang="cs-CZ"/>
          </a:p>
        </p:txBody>
      </p:sp>
      <p:sp>
        <p:nvSpPr>
          <p:cNvPr id="49157" name="TextovéPole 5"/>
          <p:cNvSpPr txBox="1">
            <a:spLocks noChangeArrowheads="1"/>
          </p:cNvSpPr>
          <p:nvPr/>
        </p:nvSpPr>
        <p:spPr bwMode="auto">
          <a:xfrm>
            <a:off x="1619250" y="2708275"/>
            <a:ext cx="5616575" cy="523875"/>
          </a:xfrm>
          <a:prstGeom prst="rect">
            <a:avLst/>
          </a:prstGeom>
          <a:noFill/>
          <a:ln w="9525">
            <a:noFill/>
            <a:miter lim="800000"/>
            <a:headEnd/>
            <a:tailEnd/>
          </a:ln>
        </p:spPr>
        <p:txBody>
          <a:bodyPr>
            <a:spAutoFit/>
          </a:bodyPr>
          <a:lstStyle/>
          <a:p>
            <a:pPr algn="ctr"/>
            <a:endParaRPr lang="cs-CZ" sz="2800" dirty="0">
              <a:latin typeface="Arial" charset="0"/>
            </a:endParaRPr>
          </a:p>
        </p:txBody>
      </p:sp>
      <p:sp>
        <p:nvSpPr>
          <p:cNvPr id="49158" name="TextovéPole 3">
            <a:hlinkClick r:id="rId3" action="ppaction://hlinksldjump"/>
          </p:cNvPr>
          <p:cNvSpPr txBox="1">
            <a:spLocks noChangeArrowheads="1"/>
          </p:cNvSpPr>
          <p:nvPr/>
        </p:nvSpPr>
        <p:spPr bwMode="auto">
          <a:xfrm>
            <a:off x="1500188" y="4643438"/>
            <a:ext cx="6143625" cy="646112"/>
          </a:xfrm>
          <a:prstGeom prst="rect">
            <a:avLst/>
          </a:prstGeom>
          <a:noFill/>
          <a:ln w="9525">
            <a:noFill/>
            <a:miter lim="800000"/>
            <a:headEnd/>
            <a:tailEnd/>
          </a:ln>
        </p:spPr>
        <p:txBody>
          <a:bodyPr>
            <a:spAutoFit/>
          </a:bodyPr>
          <a:lstStyle/>
          <a:p>
            <a:pPr algn="ctr"/>
            <a:r>
              <a:rPr lang="cs-CZ" sz="3600" b="1">
                <a:latin typeface="Arial" charset="0"/>
              </a:rPr>
              <a:t>Pokračovat</a:t>
            </a:r>
          </a:p>
        </p:txBody>
      </p:sp>
      <p:sp>
        <p:nvSpPr>
          <p:cNvPr id="49159" name="TextovéPole 7"/>
          <p:cNvSpPr txBox="1">
            <a:spLocks noChangeArrowheads="1"/>
          </p:cNvSpPr>
          <p:nvPr/>
        </p:nvSpPr>
        <p:spPr bwMode="auto">
          <a:xfrm>
            <a:off x="1473200" y="1314450"/>
            <a:ext cx="5976938" cy="954107"/>
          </a:xfrm>
          <a:prstGeom prst="rect">
            <a:avLst/>
          </a:prstGeom>
          <a:noFill/>
          <a:ln w="9525">
            <a:noFill/>
            <a:miter lim="800000"/>
            <a:headEnd/>
            <a:tailEnd/>
          </a:ln>
        </p:spPr>
        <p:txBody>
          <a:bodyPr>
            <a:spAutoFit/>
          </a:bodyPr>
          <a:lstStyle/>
          <a:p>
            <a:pPr algn="ctr"/>
            <a:r>
              <a:rPr lang="cs-CZ" sz="2800" b="1" dirty="0" smtClean="0">
                <a:solidFill>
                  <a:srgbClr val="C00000"/>
                </a:solidFill>
                <a:latin typeface="Arial" charset="0"/>
              </a:rPr>
              <a:t>Co to byl edikt nantský?</a:t>
            </a:r>
          </a:p>
          <a:p>
            <a:pPr algn="ctr"/>
            <a:endParaRPr lang="cs-CZ" sz="2800" b="1" dirty="0">
              <a:solidFill>
                <a:srgbClr val="C00000"/>
              </a:solidFill>
              <a:latin typeface="Arial" charset="0"/>
            </a:endParaRPr>
          </a:p>
        </p:txBody>
      </p:sp>
      <p:sp>
        <p:nvSpPr>
          <p:cNvPr id="6" name="TextovéPole 5"/>
          <p:cNvSpPr txBox="1"/>
          <p:nvPr/>
        </p:nvSpPr>
        <p:spPr>
          <a:xfrm>
            <a:off x="2051720" y="2924944"/>
            <a:ext cx="6480720" cy="1077218"/>
          </a:xfrm>
          <a:prstGeom prst="rect">
            <a:avLst/>
          </a:prstGeom>
          <a:noFill/>
        </p:spPr>
        <p:txBody>
          <a:bodyPr wrap="square" rtlCol="0">
            <a:spAutoFit/>
          </a:bodyPr>
          <a:lstStyle/>
          <a:p>
            <a:r>
              <a:rPr lang="cs-CZ" sz="3200" dirty="0" smtClean="0"/>
              <a:t>Listina zaručující náboženskou svobodu hugenotům</a:t>
            </a:r>
            <a:endParaRPr lang="cs-CZ" sz="3200" dirty="0"/>
          </a:p>
        </p:txBody>
      </p:sp>
    </p:spTree>
  </p:cSld>
  <p:clrMapOvr>
    <a:masterClrMapping/>
  </p:clrMapOvr>
  <p:transition advClick="0"/>
  <p:timing>
    <p:tnLst>
      <p:par>
        <p:cTn id="1" dur="indefinite" restart="never" nodeType="tmRoot"/>
      </p:par>
    </p:tnLst>
  </p:timing>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Zaoblený obdélník 4">
            <a:hlinkClick r:id="rId3" action="ppaction://hlinksldjump"/>
          </p:cNvPr>
          <p:cNvSpPr/>
          <p:nvPr/>
        </p:nvSpPr>
        <p:spPr>
          <a:xfrm>
            <a:off x="3214678" y="4572008"/>
            <a:ext cx="2643206" cy="785818"/>
          </a:xfrm>
          <a:prstGeom prst="roundRect">
            <a:avLst/>
          </a:prstGeom>
        </p:spPr>
        <p:style>
          <a:lnRef idx="0">
            <a:schemeClr val="accent1"/>
          </a:lnRef>
          <a:fillRef idx="3">
            <a:schemeClr val="accent1"/>
          </a:fillRef>
          <a:effectRef idx="3">
            <a:schemeClr val="accent1"/>
          </a:effectRef>
          <a:fontRef idx="minor">
            <a:schemeClr val="lt1"/>
          </a:fontRef>
        </p:style>
        <p:txBody>
          <a:bodyPr anchor="ctr"/>
          <a:lstStyle/>
          <a:p>
            <a:pPr algn="ctr" fontAlgn="auto">
              <a:spcBef>
                <a:spcPts val="0"/>
              </a:spcBef>
              <a:spcAft>
                <a:spcPts val="0"/>
              </a:spcAft>
              <a:defRPr/>
            </a:pPr>
            <a:endParaRPr lang="cs-CZ"/>
          </a:p>
        </p:txBody>
      </p:sp>
      <p:sp>
        <p:nvSpPr>
          <p:cNvPr id="50181" name="TextovéPole 5"/>
          <p:cNvSpPr txBox="1">
            <a:spLocks noChangeArrowheads="1"/>
          </p:cNvSpPr>
          <p:nvPr/>
        </p:nvSpPr>
        <p:spPr bwMode="auto">
          <a:xfrm>
            <a:off x="3203575" y="2492375"/>
            <a:ext cx="2663825" cy="1384995"/>
          </a:xfrm>
          <a:prstGeom prst="rect">
            <a:avLst/>
          </a:prstGeom>
          <a:noFill/>
          <a:ln w="9525">
            <a:noFill/>
            <a:miter lim="800000"/>
            <a:headEnd/>
            <a:tailEnd/>
          </a:ln>
        </p:spPr>
        <p:txBody>
          <a:bodyPr>
            <a:spAutoFit/>
          </a:bodyPr>
          <a:lstStyle/>
          <a:p>
            <a:pPr algn="ctr"/>
            <a:r>
              <a:rPr lang="cs-CZ" sz="2800" dirty="0" smtClean="0">
                <a:latin typeface="Arial" charset="0"/>
              </a:rPr>
              <a:t>Zvýšením daní pro venkovany a měšťany</a:t>
            </a:r>
            <a:endParaRPr lang="cs-CZ" sz="2800" dirty="0">
              <a:latin typeface="Arial" charset="0"/>
            </a:endParaRPr>
          </a:p>
        </p:txBody>
      </p:sp>
      <p:sp>
        <p:nvSpPr>
          <p:cNvPr id="50182" name="TextovéPole 3">
            <a:hlinkClick r:id="rId3" action="ppaction://hlinksldjump"/>
          </p:cNvPr>
          <p:cNvSpPr txBox="1">
            <a:spLocks noChangeArrowheads="1"/>
          </p:cNvSpPr>
          <p:nvPr/>
        </p:nvSpPr>
        <p:spPr bwMode="auto">
          <a:xfrm>
            <a:off x="1500188" y="4643438"/>
            <a:ext cx="6143625" cy="646112"/>
          </a:xfrm>
          <a:prstGeom prst="rect">
            <a:avLst/>
          </a:prstGeom>
          <a:noFill/>
          <a:ln w="9525">
            <a:noFill/>
            <a:miter lim="800000"/>
            <a:headEnd/>
            <a:tailEnd/>
          </a:ln>
        </p:spPr>
        <p:txBody>
          <a:bodyPr>
            <a:spAutoFit/>
          </a:bodyPr>
          <a:lstStyle/>
          <a:p>
            <a:pPr algn="ctr"/>
            <a:r>
              <a:rPr lang="cs-CZ" sz="3600" b="1">
                <a:latin typeface="Arial" charset="0"/>
              </a:rPr>
              <a:t>Pokračovat</a:t>
            </a:r>
          </a:p>
        </p:txBody>
      </p:sp>
      <p:sp>
        <p:nvSpPr>
          <p:cNvPr id="50183" name="TextovéPole 7"/>
          <p:cNvSpPr txBox="1">
            <a:spLocks noChangeArrowheads="1"/>
          </p:cNvSpPr>
          <p:nvPr/>
        </p:nvSpPr>
        <p:spPr bwMode="auto">
          <a:xfrm>
            <a:off x="1403648" y="476672"/>
            <a:ext cx="5976938" cy="1384995"/>
          </a:xfrm>
          <a:prstGeom prst="rect">
            <a:avLst/>
          </a:prstGeom>
          <a:noFill/>
          <a:ln w="9525">
            <a:noFill/>
            <a:miter lim="800000"/>
            <a:headEnd/>
            <a:tailEnd/>
          </a:ln>
        </p:spPr>
        <p:txBody>
          <a:bodyPr>
            <a:spAutoFit/>
          </a:bodyPr>
          <a:lstStyle/>
          <a:p>
            <a:pPr algn="ctr"/>
            <a:r>
              <a:rPr lang="cs-CZ" sz="2800" b="1" dirty="0" smtClean="0">
                <a:solidFill>
                  <a:srgbClr val="C00000"/>
                </a:solidFill>
                <a:latin typeface="Arial" charset="0"/>
              </a:rPr>
              <a:t>Jak se za Ludvíka XV. Řešil nedostatek státních peněz?   </a:t>
            </a:r>
          </a:p>
          <a:p>
            <a:pPr algn="ctr"/>
            <a:endParaRPr lang="cs-CZ" sz="2800" b="1" dirty="0">
              <a:solidFill>
                <a:srgbClr val="C00000"/>
              </a:solidFill>
              <a:latin typeface="Arial" charset="0"/>
            </a:endParaRPr>
          </a:p>
        </p:txBody>
      </p:sp>
    </p:spTree>
  </p:cSld>
  <p:clrMapOvr>
    <a:masterClrMapping/>
  </p:clrMapOvr>
  <p:transition advClick="0"/>
  <p:timing>
    <p:tnLst>
      <p:par>
        <p:cTn id="1" dur="indefinite" restart="never" nodeType="tmRoot"/>
      </p:par>
    </p:tnLst>
  </p:timing>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Zaoblený obdélník 4">
            <a:hlinkClick r:id="rId3" action="ppaction://hlinksldjump"/>
          </p:cNvPr>
          <p:cNvSpPr/>
          <p:nvPr/>
        </p:nvSpPr>
        <p:spPr>
          <a:xfrm>
            <a:off x="3214678" y="4572008"/>
            <a:ext cx="2643206" cy="785818"/>
          </a:xfrm>
          <a:prstGeom prst="roundRect">
            <a:avLst/>
          </a:prstGeom>
        </p:spPr>
        <p:style>
          <a:lnRef idx="0">
            <a:schemeClr val="accent1"/>
          </a:lnRef>
          <a:fillRef idx="3">
            <a:schemeClr val="accent1"/>
          </a:fillRef>
          <a:effectRef idx="3">
            <a:schemeClr val="accent1"/>
          </a:effectRef>
          <a:fontRef idx="minor">
            <a:schemeClr val="lt1"/>
          </a:fontRef>
        </p:style>
        <p:txBody>
          <a:bodyPr anchor="ctr"/>
          <a:lstStyle/>
          <a:p>
            <a:pPr algn="ctr" fontAlgn="auto">
              <a:spcBef>
                <a:spcPts val="0"/>
              </a:spcBef>
              <a:spcAft>
                <a:spcPts val="0"/>
              </a:spcAft>
              <a:defRPr/>
            </a:pPr>
            <a:endParaRPr lang="cs-CZ"/>
          </a:p>
        </p:txBody>
      </p:sp>
      <p:sp>
        <p:nvSpPr>
          <p:cNvPr id="51205" name="TextovéPole 5"/>
          <p:cNvSpPr txBox="1">
            <a:spLocks noChangeArrowheads="1"/>
          </p:cNvSpPr>
          <p:nvPr/>
        </p:nvSpPr>
        <p:spPr bwMode="auto">
          <a:xfrm>
            <a:off x="1619250" y="2420938"/>
            <a:ext cx="5832475" cy="523875"/>
          </a:xfrm>
          <a:prstGeom prst="rect">
            <a:avLst/>
          </a:prstGeom>
          <a:noFill/>
          <a:ln w="9525">
            <a:noFill/>
            <a:miter lim="800000"/>
            <a:headEnd/>
            <a:tailEnd/>
          </a:ln>
        </p:spPr>
        <p:txBody>
          <a:bodyPr>
            <a:spAutoFit/>
          </a:bodyPr>
          <a:lstStyle/>
          <a:p>
            <a:pPr algn="ctr"/>
            <a:r>
              <a:rPr lang="cs-CZ" sz="2800" dirty="0" smtClean="0">
                <a:latin typeface="Arial" charset="0"/>
              </a:rPr>
              <a:t>K Velké francouzské revoluci</a:t>
            </a:r>
            <a:endParaRPr lang="cs-CZ" sz="2800" dirty="0">
              <a:latin typeface="Arial" charset="0"/>
            </a:endParaRPr>
          </a:p>
        </p:txBody>
      </p:sp>
      <p:sp>
        <p:nvSpPr>
          <p:cNvPr id="51206" name="TextovéPole 3">
            <a:hlinkClick r:id="rId3" action="ppaction://hlinksldjump"/>
          </p:cNvPr>
          <p:cNvSpPr txBox="1">
            <a:spLocks noChangeArrowheads="1"/>
          </p:cNvSpPr>
          <p:nvPr/>
        </p:nvSpPr>
        <p:spPr bwMode="auto">
          <a:xfrm>
            <a:off x="1500188" y="4643438"/>
            <a:ext cx="6143625" cy="646112"/>
          </a:xfrm>
          <a:prstGeom prst="rect">
            <a:avLst/>
          </a:prstGeom>
          <a:noFill/>
          <a:ln w="9525">
            <a:noFill/>
            <a:miter lim="800000"/>
            <a:headEnd/>
            <a:tailEnd/>
          </a:ln>
        </p:spPr>
        <p:txBody>
          <a:bodyPr>
            <a:spAutoFit/>
          </a:bodyPr>
          <a:lstStyle/>
          <a:p>
            <a:pPr algn="ctr"/>
            <a:r>
              <a:rPr lang="cs-CZ" sz="3600" b="1">
                <a:latin typeface="Arial" charset="0"/>
              </a:rPr>
              <a:t>Pokračovat</a:t>
            </a:r>
          </a:p>
        </p:txBody>
      </p:sp>
      <p:sp>
        <p:nvSpPr>
          <p:cNvPr id="51207" name="TextovéPole 7"/>
          <p:cNvSpPr txBox="1">
            <a:spLocks noChangeArrowheads="1"/>
          </p:cNvSpPr>
          <p:nvPr/>
        </p:nvSpPr>
        <p:spPr bwMode="auto">
          <a:xfrm>
            <a:off x="1403350" y="1412875"/>
            <a:ext cx="5976938" cy="954107"/>
          </a:xfrm>
          <a:prstGeom prst="rect">
            <a:avLst/>
          </a:prstGeom>
          <a:noFill/>
          <a:ln w="9525">
            <a:noFill/>
            <a:miter lim="800000"/>
            <a:headEnd/>
            <a:tailEnd/>
          </a:ln>
        </p:spPr>
        <p:txBody>
          <a:bodyPr>
            <a:spAutoFit/>
          </a:bodyPr>
          <a:lstStyle/>
          <a:p>
            <a:pPr algn="ctr"/>
            <a:r>
              <a:rPr lang="cs-CZ" sz="2800" b="1" dirty="0" smtClean="0">
                <a:solidFill>
                  <a:srgbClr val="C00000"/>
                </a:solidFill>
                <a:latin typeface="Arial" charset="0"/>
              </a:rPr>
              <a:t>K čemu zvýšení daní ve Francii postupně vedlo?</a:t>
            </a:r>
            <a:endParaRPr lang="cs-CZ" sz="2800" b="1" dirty="0">
              <a:solidFill>
                <a:srgbClr val="C00000"/>
              </a:solidFill>
              <a:latin typeface="Arial" charset="0"/>
            </a:endParaRPr>
          </a:p>
        </p:txBody>
      </p:sp>
    </p:spTree>
  </p:cSld>
  <p:clrMapOvr>
    <a:masterClrMapping/>
  </p:clrMapOvr>
  <p:transition advClick="0"/>
  <p:timing>
    <p:tnLst>
      <p:par>
        <p:cTn id="1" dur="indefinite" restart="never" nodeType="tmRoot"/>
      </p:par>
    </p:tnLst>
  </p:timing>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Zaoblený obdélník 4">
            <a:hlinkClick r:id="rId3" action="ppaction://hlinksldjump"/>
          </p:cNvPr>
          <p:cNvSpPr/>
          <p:nvPr/>
        </p:nvSpPr>
        <p:spPr>
          <a:xfrm>
            <a:off x="3214678" y="4572008"/>
            <a:ext cx="2643206" cy="785818"/>
          </a:xfrm>
          <a:prstGeom prst="roundRect">
            <a:avLst/>
          </a:prstGeom>
        </p:spPr>
        <p:style>
          <a:lnRef idx="0">
            <a:schemeClr val="accent1"/>
          </a:lnRef>
          <a:fillRef idx="3">
            <a:schemeClr val="accent1"/>
          </a:fillRef>
          <a:effectRef idx="3">
            <a:schemeClr val="accent1"/>
          </a:effectRef>
          <a:fontRef idx="minor">
            <a:schemeClr val="lt1"/>
          </a:fontRef>
        </p:style>
        <p:txBody>
          <a:bodyPr anchor="ctr"/>
          <a:lstStyle/>
          <a:p>
            <a:pPr algn="ctr" fontAlgn="auto">
              <a:spcBef>
                <a:spcPts val="0"/>
              </a:spcBef>
              <a:spcAft>
                <a:spcPts val="0"/>
              </a:spcAft>
              <a:defRPr/>
            </a:pPr>
            <a:endParaRPr lang="cs-CZ"/>
          </a:p>
        </p:txBody>
      </p:sp>
      <p:sp>
        <p:nvSpPr>
          <p:cNvPr id="52229" name="TextovéPole 5"/>
          <p:cNvSpPr txBox="1">
            <a:spLocks noChangeArrowheads="1"/>
          </p:cNvSpPr>
          <p:nvPr/>
        </p:nvSpPr>
        <p:spPr bwMode="auto">
          <a:xfrm>
            <a:off x="1619250" y="2349500"/>
            <a:ext cx="5976938" cy="522288"/>
          </a:xfrm>
          <a:prstGeom prst="rect">
            <a:avLst/>
          </a:prstGeom>
          <a:noFill/>
          <a:ln w="9525">
            <a:noFill/>
            <a:miter lim="800000"/>
            <a:headEnd/>
            <a:tailEnd/>
          </a:ln>
        </p:spPr>
        <p:txBody>
          <a:bodyPr>
            <a:spAutoFit/>
          </a:bodyPr>
          <a:lstStyle/>
          <a:p>
            <a:pPr algn="ctr"/>
            <a:r>
              <a:rPr lang="cs-CZ" sz="2800" dirty="0" smtClean="0">
                <a:latin typeface="Arial" charset="0"/>
              </a:rPr>
              <a:t>samoděržaví</a:t>
            </a:r>
            <a:endParaRPr lang="cs-CZ" sz="2800" dirty="0">
              <a:latin typeface="Arial" charset="0"/>
            </a:endParaRPr>
          </a:p>
        </p:txBody>
      </p:sp>
      <p:sp>
        <p:nvSpPr>
          <p:cNvPr id="52230" name="TextovéPole 3">
            <a:hlinkClick r:id="rId3" action="ppaction://hlinksldjump"/>
          </p:cNvPr>
          <p:cNvSpPr txBox="1">
            <a:spLocks noChangeArrowheads="1"/>
          </p:cNvSpPr>
          <p:nvPr/>
        </p:nvSpPr>
        <p:spPr bwMode="auto">
          <a:xfrm>
            <a:off x="1500188" y="4643438"/>
            <a:ext cx="6143625" cy="646112"/>
          </a:xfrm>
          <a:prstGeom prst="rect">
            <a:avLst/>
          </a:prstGeom>
          <a:noFill/>
          <a:ln w="9525">
            <a:noFill/>
            <a:miter lim="800000"/>
            <a:headEnd/>
            <a:tailEnd/>
          </a:ln>
        </p:spPr>
        <p:txBody>
          <a:bodyPr>
            <a:spAutoFit/>
          </a:bodyPr>
          <a:lstStyle/>
          <a:p>
            <a:pPr algn="ctr"/>
            <a:r>
              <a:rPr lang="cs-CZ" sz="3600" b="1">
                <a:latin typeface="Arial" charset="0"/>
              </a:rPr>
              <a:t>Pokračovat</a:t>
            </a:r>
          </a:p>
        </p:txBody>
      </p:sp>
      <p:sp>
        <p:nvSpPr>
          <p:cNvPr id="52231" name="TextovéPole 7"/>
          <p:cNvSpPr txBox="1">
            <a:spLocks noChangeArrowheads="1"/>
          </p:cNvSpPr>
          <p:nvPr/>
        </p:nvSpPr>
        <p:spPr bwMode="auto">
          <a:xfrm>
            <a:off x="1403350" y="1052513"/>
            <a:ext cx="5976938" cy="1815882"/>
          </a:xfrm>
          <a:prstGeom prst="rect">
            <a:avLst/>
          </a:prstGeom>
          <a:noFill/>
          <a:ln w="9525">
            <a:noFill/>
            <a:miter lim="800000"/>
            <a:headEnd/>
            <a:tailEnd/>
          </a:ln>
        </p:spPr>
        <p:txBody>
          <a:bodyPr>
            <a:spAutoFit/>
          </a:bodyPr>
          <a:lstStyle/>
          <a:p>
            <a:pPr algn="ctr"/>
            <a:r>
              <a:rPr lang="cs-CZ" sz="2800" b="1" dirty="0" smtClean="0">
                <a:solidFill>
                  <a:srgbClr val="C00000"/>
                </a:solidFill>
                <a:latin typeface="Arial" charset="0"/>
              </a:rPr>
              <a:t>Který způsob vlády převládal v Rusku v raném novověku?</a:t>
            </a:r>
          </a:p>
          <a:p>
            <a:pPr algn="ctr"/>
            <a:endParaRPr lang="cs-CZ" sz="2800" b="1" dirty="0" smtClean="0">
              <a:solidFill>
                <a:srgbClr val="C00000"/>
              </a:solidFill>
              <a:latin typeface="Arial" charset="0"/>
            </a:endParaRPr>
          </a:p>
          <a:p>
            <a:pPr algn="ctr"/>
            <a:endParaRPr lang="cs-CZ" sz="2800" b="1" dirty="0">
              <a:solidFill>
                <a:srgbClr val="C00000"/>
              </a:solidFill>
              <a:latin typeface="Arial" charset="0"/>
            </a:endParaRPr>
          </a:p>
        </p:txBody>
      </p:sp>
    </p:spTree>
  </p:cSld>
  <p:clrMapOvr>
    <a:masterClrMapping/>
  </p:clrMapOvr>
  <p:transition advClick="0"/>
  <p:timing>
    <p:tnLst>
      <p:par>
        <p:cTn id="1" dur="indefinite" restart="never" nodeType="tmRoot"/>
      </p:par>
    </p:tnLst>
  </p:timing>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Zaoblený obdélník 4">
            <a:hlinkClick r:id="rId3" action="ppaction://hlinksldjump"/>
          </p:cNvPr>
          <p:cNvSpPr/>
          <p:nvPr/>
        </p:nvSpPr>
        <p:spPr>
          <a:xfrm>
            <a:off x="3214678" y="4572008"/>
            <a:ext cx="2643206" cy="785818"/>
          </a:xfrm>
          <a:prstGeom prst="roundRect">
            <a:avLst/>
          </a:prstGeom>
        </p:spPr>
        <p:style>
          <a:lnRef idx="0">
            <a:schemeClr val="accent1"/>
          </a:lnRef>
          <a:fillRef idx="3">
            <a:schemeClr val="accent1"/>
          </a:fillRef>
          <a:effectRef idx="3">
            <a:schemeClr val="accent1"/>
          </a:effectRef>
          <a:fontRef idx="minor">
            <a:schemeClr val="lt1"/>
          </a:fontRef>
        </p:style>
        <p:txBody>
          <a:bodyPr anchor="ctr"/>
          <a:lstStyle/>
          <a:p>
            <a:pPr algn="ctr" fontAlgn="auto">
              <a:spcBef>
                <a:spcPts val="0"/>
              </a:spcBef>
              <a:spcAft>
                <a:spcPts val="0"/>
              </a:spcAft>
              <a:defRPr/>
            </a:pPr>
            <a:endParaRPr lang="cs-CZ"/>
          </a:p>
        </p:txBody>
      </p:sp>
      <p:sp>
        <p:nvSpPr>
          <p:cNvPr id="53253" name="TextovéPole 5"/>
          <p:cNvSpPr txBox="1">
            <a:spLocks noChangeArrowheads="1"/>
          </p:cNvSpPr>
          <p:nvPr/>
        </p:nvSpPr>
        <p:spPr bwMode="auto">
          <a:xfrm>
            <a:off x="827088" y="2276475"/>
            <a:ext cx="7345362" cy="523875"/>
          </a:xfrm>
          <a:prstGeom prst="rect">
            <a:avLst/>
          </a:prstGeom>
          <a:noFill/>
          <a:ln w="9525">
            <a:noFill/>
            <a:miter lim="800000"/>
            <a:headEnd/>
            <a:tailEnd/>
          </a:ln>
        </p:spPr>
        <p:txBody>
          <a:bodyPr>
            <a:spAutoFit/>
          </a:bodyPr>
          <a:lstStyle/>
          <a:p>
            <a:pPr algn="ctr"/>
            <a:r>
              <a:rPr lang="cs-CZ" sz="2800" dirty="0" smtClean="0">
                <a:latin typeface="Arial" charset="0"/>
              </a:rPr>
              <a:t>bojaři</a:t>
            </a:r>
            <a:endParaRPr lang="cs-CZ" sz="2800" dirty="0">
              <a:latin typeface="Arial" charset="0"/>
            </a:endParaRPr>
          </a:p>
        </p:txBody>
      </p:sp>
      <p:sp>
        <p:nvSpPr>
          <p:cNvPr id="53254" name="TextovéPole 3">
            <a:hlinkClick r:id="rId3" action="ppaction://hlinksldjump"/>
          </p:cNvPr>
          <p:cNvSpPr txBox="1">
            <a:spLocks noChangeArrowheads="1"/>
          </p:cNvSpPr>
          <p:nvPr/>
        </p:nvSpPr>
        <p:spPr bwMode="auto">
          <a:xfrm>
            <a:off x="1500188" y="4643438"/>
            <a:ext cx="6143625" cy="646112"/>
          </a:xfrm>
          <a:prstGeom prst="rect">
            <a:avLst/>
          </a:prstGeom>
          <a:noFill/>
          <a:ln w="9525">
            <a:noFill/>
            <a:miter lim="800000"/>
            <a:headEnd/>
            <a:tailEnd/>
          </a:ln>
        </p:spPr>
        <p:txBody>
          <a:bodyPr>
            <a:spAutoFit/>
          </a:bodyPr>
          <a:lstStyle/>
          <a:p>
            <a:pPr algn="ctr"/>
            <a:r>
              <a:rPr lang="cs-CZ" sz="3600" b="1">
                <a:latin typeface="Arial" charset="0"/>
              </a:rPr>
              <a:t>Pokračovat</a:t>
            </a:r>
          </a:p>
        </p:txBody>
      </p:sp>
      <p:sp>
        <p:nvSpPr>
          <p:cNvPr id="53255" name="TextovéPole 8"/>
          <p:cNvSpPr txBox="1">
            <a:spLocks noChangeArrowheads="1"/>
          </p:cNvSpPr>
          <p:nvPr/>
        </p:nvSpPr>
        <p:spPr bwMode="auto">
          <a:xfrm>
            <a:off x="1403350" y="981075"/>
            <a:ext cx="5976938" cy="954107"/>
          </a:xfrm>
          <a:prstGeom prst="rect">
            <a:avLst/>
          </a:prstGeom>
          <a:noFill/>
          <a:ln w="9525">
            <a:noFill/>
            <a:miter lim="800000"/>
            <a:headEnd/>
            <a:tailEnd/>
          </a:ln>
        </p:spPr>
        <p:txBody>
          <a:bodyPr>
            <a:spAutoFit/>
          </a:bodyPr>
          <a:lstStyle/>
          <a:p>
            <a:pPr algn="ctr"/>
            <a:r>
              <a:rPr lang="cs-CZ" sz="2800" b="1" dirty="0" smtClean="0">
                <a:solidFill>
                  <a:srgbClr val="C00000"/>
                </a:solidFill>
                <a:latin typeface="Arial" charset="0"/>
              </a:rPr>
              <a:t>Označení vysoké ruské šlechty: </a:t>
            </a:r>
          </a:p>
          <a:p>
            <a:pPr algn="ctr"/>
            <a:endParaRPr lang="cs-CZ" sz="2800" b="1" dirty="0">
              <a:solidFill>
                <a:srgbClr val="C00000"/>
              </a:solidFill>
              <a:latin typeface="Arial" charset="0"/>
            </a:endParaRPr>
          </a:p>
        </p:txBody>
      </p:sp>
    </p:spTree>
  </p:cSld>
  <p:clrMapOvr>
    <a:masterClrMapping/>
  </p:clrMapOvr>
  <p:transition advClick="0"/>
  <p:timing>
    <p:tnLst>
      <p:par>
        <p:cTn id="1" dur="indefinite" restart="never" nodeType="tmRoot"/>
      </p:par>
    </p:tnLst>
  </p:timing>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Zaoblený obdélník 4">
            <a:hlinkClick r:id="rId3" action="ppaction://hlinksldjump"/>
          </p:cNvPr>
          <p:cNvSpPr/>
          <p:nvPr/>
        </p:nvSpPr>
        <p:spPr>
          <a:xfrm>
            <a:off x="3214678" y="4572008"/>
            <a:ext cx="2643206" cy="785818"/>
          </a:xfrm>
          <a:prstGeom prst="roundRect">
            <a:avLst/>
          </a:prstGeom>
        </p:spPr>
        <p:style>
          <a:lnRef idx="0">
            <a:schemeClr val="accent1"/>
          </a:lnRef>
          <a:fillRef idx="3">
            <a:schemeClr val="accent1"/>
          </a:fillRef>
          <a:effectRef idx="3">
            <a:schemeClr val="accent1"/>
          </a:effectRef>
          <a:fontRef idx="minor">
            <a:schemeClr val="lt1"/>
          </a:fontRef>
        </p:style>
        <p:txBody>
          <a:bodyPr anchor="ctr"/>
          <a:lstStyle/>
          <a:p>
            <a:pPr algn="ctr" fontAlgn="auto">
              <a:spcBef>
                <a:spcPts val="0"/>
              </a:spcBef>
              <a:spcAft>
                <a:spcPts val="0"/>
              </a:spcAft>
              <a:defRPr/>
            </a:pPr>
            <a:endParaRPr lang="cs-CZ"/>
          </a:p>
        </p:txBody>
      </p:sp>
      <p:sp>
        <p:nvSpPr>
          <p:cNvPr id="54277" name="TextovéPole 5"/>
          <p:cNvSpPr txBox="1">
            <a:spLocks noChangeArrowheads="1"/>
          </p:cNvSpPr>
          <p:nvPr/>
        </p:nvSpPr>
        <p:spPr bwMode="auto">
          <a:xfrm>
            <a:off x="1187450" y="2852738"/>
            <a:ext cx="6337300" cy="523875"/>
          </a:xfrm>
          <a:prstGeom prst="rect">
            <a:avLst/>
          </a:prstGeom>
          <a:noFill/>
          <a:ln w="9525">
            <a:noFill/>
            <a:miter lim="800000"/>
            <a:headEnd/>
            <a:tailEnd/>
          </a:ln>
        </p:spPr>
        <p:txBody>
          <a:bodyPr>
            <a:spAutoFit/>
          </a:bodyPr>
          <a:lstStyle/>
          <a:p>
            <a:pPr algn="ctr"/>
            <a:r>
              <a:rPr lang="cs-CZ" sz="2800" dirty="0" smtClean="0">
                <a:latin typeface="Arial" charset="0"/>
              </a:rPr>
              <a:t>kozáci</a:t>
            </a:r>
            <a:endParaRPr lang="cs-CZ" sz="2800" dirty="0">
              <a:latin typeface="Arial" charset="0"/>
            </a:endParaRPr>
          </a:p>
        </p:txBody>
      </p:sp>
      <p:sp>
        <p:nvSpPr>
          <p:cNvPr id="54278" name="TextovéPole 3">
            <a:hlinkClick r:id="rId3" action="ppaction://hlinksldjump"/>
          </p:cNvPr>
          <p:cNvSpPr txBox="1">
            <a:spLocks noChangeArrowheads="1"/>
          </p:cNvSpPr>
          <p:nvPr/>
        </p:nvSpPr>
        <p:spPr bwMode="auto">
          <a:xfrm>
            <a:off x="1500188" y="4643438"/>
            <a:ext cx="6143625" cy="646112"/>
          </a:xfrm>
          <a:prstGeom prst="rect">
            <a:avLst/>
          </a:prstGeom>
          <a:noFill/>
          <a:ln w="9525">
            <a:noFill/>
            <a:miter lim="800000"/>
            <a:headEnd/>
            <a:tailEnd/>
          </a:ln>
        </p:spPr>
        <p:txBody>
          <a:bodyPr>
            <a:spAutoFit/>
          </a:bodyPr>
          <a:lstStyle/>
          <a:p>
            <a:pPr algn="ctr"/>
            <a:r>
              <a:rPr lang="cs-CZ" sz="3600" b="1">
                <a:latin typeface="Arial" charset="0"/>
              </a:rPr>
              <a:t>Pokračovat</a:t>
            </a:r>
          </a:p>
        </p:txBody>
      </p:sp>
      <p:sp>
        <p:nvSpPr>
          <p:cNvPr id="54279" name="TextovéPole 7"/>
          <p:cNvSpPr txBox="1">
            <a:spLocks noChangeArrowheads="1"/>
          </p:cNvSpPr>
          <p:nvPr/>
        </p:nvSpPr>
        <p:spPr bwMode="auto">
          <a:xfrm>
            <a:off x="1584325" y="1412875"/>
            <a:ext cx="5975350" cy="1384995"/>
          </a:xfrm>
          <a:prstGeom prst="rect">
            <a:avLst/>
          </a:prstGeom>
          <a:noFill/>
          <a:ln w="9525">
            <a:noFill/>
            <a:miter lim="800000"/>
            <a:headEnd/>
            <a:tailEnd/>
          </a:ln>
        </p:spPr>
        <p:txBody>
          <a:bodyPr>
            <a:spAutoFit/>
          </a:bodyPr>
          <a:lstStyle/>
          <a:p>
            <a:pPr algn="ctr"/>
            <a:r>
              <a:rPr lang="cs-CZ" sz="2800" b="1" dirty="0" smtClean="0">
                <a:solidFill>
                  <a:srgbClr val="C00000"/>
                </a:solidFill>
                <a:latin typeface="Arial" charset="0"/>
              </a:rPr>
              <a:t>Označení pro vojáky na hranicích v Rusku:</a:t>
            </a:r>
          </a:p>
          <a:p>
            <a:pPr algn="ctr"/>
            <a:endParaRPr lang="cs-CZ" sz="2800" b="1" dirty="0">
              <a:solidFill>
                <a:srgbClr val="C00000"/>
              </a:solidFill>
              <a:latin typeface="Arial" charset="0"/>
            </a:endParaRPr>
          </a:p>
        </p:txBody>
      </p:sp>
    </p:spTree>
  </p:cSld>
  <p:clrMapOvr>
    <a:masterClrMapping/>
  </p:clrMapOvr>
  <p:transition advClick="0"/>
  <p:timing>
    <p:tnLst>
      <p:par>
        <p:cTn id="1" dur="indefinite" restart="never" nodeType="tmRoot"/>
      </p:par>
    </p:tnLst>
  </p:timing>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Zaoblený obdélník 4">
            <a:hlinkClick r:id="rId3" action="ppaction://hlinksldjump"/>
          </p:cNvPr>
          <p:cNvSpPr/>
          <p:nvPr/>
        </p:nvSpPr>
        <p:spPr>
          <a:xfrm>
            <a:off x="3214678" y="4572008"/>
            <a:ext cx="2643206" cy="785818"/>
          </a:xfrm>
          <a:prstGeom prst="roundRect">
            <a:avLst/>
          </a:prstGeom>
        </p:spPr>
        <p:style>
          <a:lnRef idx="0">
            <a:schemeClr val="accent1"/>
          </a:lnRef>
          <a:fillRef idx="3">
            <a:schemeClr val="accent1"/>
          </a:fillRef>
          <a:effectRef idx="3">
            <a:schemeClr val="accent1"/>
          </a:effectRef>
          <a:fontRef idx="minor">
            <a:schemeClr val="lt1"/>
          </a:fontRef>
        </p:style>
        <p:txBody>
          <a:bodyPr anchor="ctr"/>
          <a:lstStyle/>
          <a:p>
            <a:pPr algn="ctr" fontAlgn="auto">
              <a:spcBef>
                <a:spcPts val="0"/>
              </a:spcBef>
              <a:spcAft>
                <a:spcPts val="0"/>
              </a:spcAft>
              <a:defRPr/>
            </a:pPr>
            <a:endParaRPr lang="cs-CZ"/>
          </a:p>
        </p:txBody>
      </p:sp>
      <p:sp>
        <p:nvSpPr>
          <p:cNvPr id="55301" name="TextovéPole 5"/>
          <p:cNvSpPr txBox="1">
            <a:spLocks noChangeArrowheads="1"/>
          </p:cNvSpPr>
          <p:nvPr/>
        </p:nvSpPr>
        <p:spPr bwMode="auto">
          <a:xfrm>
            <a:off x="1619250" y="2349500"/>
            <a:ext cx="5832475" cy="522288"/>
          </a:xfrm>
          <a:prstGeom prst="rect">
            <a:avLst/>
          </a:prstGeom>
          <a:noFill/>
          <a:ln w="9525">
            <a:noFill/>
            <a:miter lim="800000"/>
            <a:headEnd/>
            <a:tailEnd/>
          </a:ln>
        </p:spPr>
        <p:txBody>
          <a:bodyPr>
            <a:spAutoFit/>
          </a:bodyPr>
          <a:lstStyle/>
          <a:p>
            <a:pPr algn="ctr"/>
            <a:r>
              <a:rPr lang="cs-CZ" sz="2800" dirty="0" smtClean="0">
                <a:latin typeface="Arial" charset="0"/>
              </a:rPr>
              <a:t>mužici</a:t>
            </a:r>
            <a:endParaRPr lang="cs-CZ" sz="2800" dirty="0">
              <a:latin typeface="Arial" charset="0"/>
            </a:endParaRPr>
          </a:p>
        </p:txBody>
      </p:sp>
      <p:sp>
        <p:nvSpPr>
          <p:cNvPr id="55302" name="TextovéPole 3">
            <a:hlinkClick r:id="rId3" action="ppaction://hlinksldjump"/>
          </p:cNvPr>
          <p:cNvSpPr txBox="1">
            <a:spLocks noChangeArrowheads="1"/>
          </p:cNvSpPr>
          <p:nvPr/>
        </p:nvSpPr>
        <p:spPr bwMode="auto">
          <a:xfrm>
            <a:off x="1500188" y="4643438"/>
            <a:ext cx="6143625" cy="646112"/>
          </a:xfrm>
          <a:prstGeom prst="rect">
            <a:avLst/>
          </a:prstGeom>
          <a:noFill/>
          <a:ln w="9525">
            <a:noFill/>
            <a:miter lim="800000"/>
            <a:headEnd/>
            <a:tailEnd/>
          </a:ln>
        </p:spPr>
        <p:txBody>
          <a:bodyPr>
            <a:spAutoFit/>
          </a:bodyPr>
          <a:lstStyle/>
          <a:p>
            <a:pPr algn="ctr"/>
            <a:r>
              <a:rPr lang="cs-CZ" sz="3600" b="1">
                <a:latin typeface="Arial" charset="0"/>
              </a:rPr>
              <a:t>Pokračovat</a:t>
            </a:r>
          </a:p>
        </p:txBody>
      </p:sp>
      <p:sp>
        <p:nvSpPr>
          <p:cNvPr id="55303" name="TextovéPole 7"/>
          <p:cNvSpPr txBox="1">
            <a:spLocks noChangeArrowheads="1"/>
          </p:cNvSpPr>
          <p:nvPr/>
        </p:nvSpPr>
        <p:spPr bwMode="auto">
          <a:xfrm>
            <a:off x="1403350" y="1052513"/>
            <a:ext cx="5976938" cy="954107"/>
          </a:xfrm>
          <a:prstGeom prst="rect">
            <a:avLst/>
          </a:prstGeom>
          <a:noFill/>
          <a:ln w="9525">
            <a:noFill/>
            <a:miter lim="800000"/>
            <a:headEnd/>
            <a:tailEnd/>
          </a:ln>
        </p:spPr>
        <p:txBody>
          <a:bodyPr>
            <a:spAutoFit/>
          </a:bodyPr>
          <a:lstStyle/>
          <a:p>
            <a:pPr algn="ctr"/>
            <a:r>
              <a:rPr lang="cs-CZ" sz="2800" b="1" dirty="0" smtClean="0">
                <a:solidFill>
                  <a:srgbClr val="C00000"/>
                </a:solidFill>
                <a:latin typeface="Arial" charset="0"/>
              </a:rPr>
              <a:t>Označení pro ruské nevolníky:  </a:t>
            </a:r>
          </a:p>
          <a:p>
            <a:pPr algn="ctr"/>
            <a:endParaRPr lang="cs-CZ" sz="2800" b="1" dirty="0">
              <a:solidFill>
                <a:srgbClr val="C00000"/>
              </a:solidFill>
              <a:latin typeface="Arial" charset="0"/>
            </a:endParaRPr>
          </a:p>
        </p:txBody>
      </p:sp>
    </p:spTree>
  </p:cSld>
  <p:clrMapOvr>
    <a:masterClrMapping/>
  </p:clrMapOvr>
  <p:transition advClick="0"/>
  <p:timing>
    <p:tnLst>
      <p:par>
        <p:cTn id="1" dur="indefinite" restart="never" nodeType="tmRoot"/>
      </p:par>
    </p:tnLst>
  </p:timing>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Zaoblený obdélník 4">
            <a:hlinkClick r:id="rId3" action="ppaction://hlinksldjump"/>
          </p:cNvPr>
          <p:cNvSpPr/>
          <p:nvPr/>
        </p:nvSpPr>
        <p:spPr>
          <a:xfrm>
            <a:off x="3214678" y="4572008"/>
            <a:ext cx="2643206" cy="785818"/>
          </a:xfrm>
          <a:prstGeom prst="roundRect">
            <a:avLst/>
          </a:prstGeom>
        </p:spPr>
        <p:style>
          <a:lnRef idx="0">
            <a:schemeClr val="accent1"/>
          </a:lnRef>
          <a:fillRef idx="3">
            <a:schemeClr val="accent1"/>
          </a:fillRef>
          <a:effectRef idx="3">
            <a:schemeClr val="accent1"/>
          </a:effectRef>
          <a:fontRef idx="minor">
            <a:schemeClr val="lt1"/>
          </a:fontRef>
        </p:style>
        <p:txBody>
          <a:bodyPr anchor="ctr"/>
          <a:lstStyle/>
          <a:p>
            <a:pPr algn="ctr" fontAlgn="auto">
              <a:spcBef>
                <a:spcPts val="0"/>
              </a:spcBef>
              <a:spcAft>
                <a:spcPts val="0"/>
              </a:spcAft>
              <a:defRPr/>
            </a:pPr>
            <a:endParaRPr lang="cs-CZ"/>
          </a:p>
        </p:txBody>
      </p:sp>
      <p:sp>
        <p:nvSpPr>
          <p:cNvPr id="56325" name="TextovéPole 5"/>
          <p:cNvSpPr txBox="1">
            <a:spLocks noChangeArrowheads="1"/>
          </p:cNvSpPr>
          <p:nvPr/>
        </p:nvSpPr>
        <p:spPr bwMode="auto">
          <a:xfrm>
            <a:off x="2916238" y="2708275"/>
            <a:ext cx="3168650" cy="954107"/>
          </a:xfrm>
          <a:prstGeom prst="rect">
            <a:avLst/>
          </a:prstGeom>
          <a:noFill/>
          <a:ln w="9525">
            <a:noFill/>
            <a:miter lim="800000"/>
            <a:headEnd/>
            <a:tailEnd/>
          </a:ln>
        </p:spPr>
        <p:txBody>
          <a:bodyPr>
            <a:spAutoFit/>
          </a:bodyPr>
          <a:lstStyle/>
          <a:p>
            <a:pPr algn="ctr"/>
            <a:r>
              <a:rPr lang="cs-CZ" sz="2800" dirty="0" smtClean="0">
                <a:latin typeface="Arial" charset="0"/>
              </a:rPr>
              <a:t>Svobodní obyvatelé</a:t>
            </a:r>
            <a:endParaRPr lang="cs-CZ" sz="2800" dirty="0">
              <a:latin typeface="Arial" charset="0"/>
            </a:endParaRPr>
          </a:p>
        </p:txBody>
      </p:sp>
      <p:sp>
        <p:nvSpPr>
          <p:cNvPr id="56326" name="TextovéPole 3">
            <a:hlinkClick r:id="rId3" action="ppaction://hlinksldjump"/>
          </p:cNvPr>
          <p:cNvSpPr txBox="1">
            <a:spLocks noChangeArrowheads="1"/>
          </p:cNvSpPr>
          <p:nvPr/>
        </p:nvSpPr>
        <p:spPr bwMode="auto">
          <a:xfrm>
            <a:off x="1500188" y="4643438"/>
            <a:ext cx="6143625" cy="646112"/>
          </a:xfrm>
          <a:prstGeom prst="rect">
            <a:avLst/>
          </a:prstGeom>
          <a:noFill/>
          <a:ln w="9525">
            <a:noFill/>
            <a:miter lim="800000"/>
            <a:headEnd/>
            <a:tailEnd/>
          </a:ln>
        </p:spPr>
        <p:txBody>
          <a:bodyPr>
            <a:spAutoFit/>
          </a:bodyPr>
          <a:lstStyle/>
          <a:p>
            <a:pPr algn="ctr"/>
            <a:r>
              <a:rPr lang="cs-CZ" sz="3600" b="1">
                <a:latin typeface="Arial" charset="0"/>
              </a:rPr>
              <a:t>Pokračovat</a:t>
            </a:r>
          </a:p>
        </p:txBody>
      </p:sp>
      <p:sp>
        <p:nvSpPr>
          <p:cNvPr id="56327" name="TextovéPole 7"/>
          <p:cNvSpPr txBox="1">
            <a:spLocks noChangeArrowheads="1"/>
          </p:cNvSpPr>
          <p:nvPr/>
        </p:nvSpPr>
        <p:spPr bwMode="auto">
          <a:xfrm>
            <a:off x="1403350" y="1412875"/>
            <a:ext cx="5976938" cy="1815882"/>
          </a:xfrm>
          <a:prstGeom prst="rect">
            <a:avLst/>
          </a:prstGeom>
          <a:noFill/>
          <a:ln w="9525">
            <a:noFill/>
            <a:miter lim="800000"/>
            <a:headEnd/>
            <a:tailEnd/>
          </a:ln>
        </p:spPr>
        <p:txBody>
          <a:bodyPr>
            <a:spAutoFit/>
          </a:bodyPr>
          <a:lstStyle/>
          <a:p>
            <a:pPr algn="ctr"/>
            <a:r>
              <a:rPr lang="cs-CZ" sz="2800" b="1" dirty="0" smtClean="0">
                <a:solidFill>
                  <a:srgbClr val="C00000"/>
                </a:solidFill>
                <a:latin typeface="Arial" charset="0"/>
              </a:rPr>
              <a:t>Označení řemeslníků, obchodníků v Rusku: </a:t>
            </a:r>
          </a:p>
          <a:p>
            <a:pPr algn="ctr"/>
            <a:endParaRPr lang="cs-CZ" sz="2800" b="1" dirty="0" smtClean="0">
              <a:solidFill>
                <a:srgbClr val="C00000"/>
              </a:solidFill>
              <a:latin typeface="Arial" charset="0"/>
            </a:endParaRPr>
          </a:p>
          <a:p>
            <a:pPr algn="ctr"/>
            <a:endParaRPr lang="cs-CZ" sz="2800" b="1" dirty="0">
              <a:solidFill>
                <a:srgbClr val="C00000"/>
              </a:solidFill>
              <a:latin typeface="Arial" charset="0"/>
            </a:endParaRPr>
          </a:p>
        </p:txBody>
      </p:sp>
    </p:spTree>
  </p:cSld>
  <p:clrMapOvr>
    <a:masterClrMapping/>
  </p:clrMapOvr>
  <p:transition advClick="0"/>
  <p:timing>
    <p:tnLst>
      <p:par>
        <p:cTn id="1" dur="indefinite" restart="never" nodeType="tmRoot"/>
      </p:par>
    </p:tnLst>
  </p:timing>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Zaoblený obdélník 4">
            <a:hlinkClick r:id="rId3" action="ppaction://hlinksldjump"/>
          </p:cNvPr>
          <p:cNvSpPr/>
          <p:nvPr/>
        </p:nvSpPr>
        <p:spPr>
          <a:xfrm>
            <a:off x="3214678" y="4572008"/>
            <a:ext cx="2643206" cy="785818"/>
          </a:xfrm>
          <a:prstGeom prst="roundRect">
            <a:avLst/>
          </a:prstGeom>
        </p:spPr>
        <p:style>
          <a:lnRef idx="0">
            <a:schemeClr val="accent1"/>
          </a:lnRef>
          <a:fillRef idx="3">
            <a:schemeClr val="accent1"/>
          </a:fillRef>
          <a:effectRef idx="3">
            <a:schemeClr val="accent1"/>
          </a:effectRef>
          <a:fontRef idx="minor">
            <a:schemeClr val="lt1"/>
          </a:fontRef>
        </p:style>
        <p:txBody>
          <a:bodyPr anchor="ctr"/>
          <a:lstStyle/>
          <a:p>
            <a:pPr algn="ctr" fontAlgn="auto">
              <a:spcBef>
                <a:spcPts val="0"/>
              </a:spcBef>
              <a:spcAft>
                <a:spcPts val="0"/>
              </a:spcAft>
              <a:defRPr/>
            </a:pPr>
            <a:endParaRPr lang="cs-CZ"/>
          </a:p>
        </p:txBody>
      </p:sp>
      <p:sp>
        <p:nvSpPr>
          <p:cNvPr id="57349" name="TextovéPole 5"/>
          <p:cNvSpPr txBox="1">
            <a:spLocks noChangeArrowheads="1"/>
          </p:cNvSpPr>
          <p:nvPr/>
        </p:nvSpPr>
        <p:spPr bwMode="auto">
          <a:xfrm>
            <a:off x="2627313" y="2852738"/>
            <a:ext cx="3673475" cy="523875"/>
          </a:xfrm>
          <a:prstGeom prst="rect">
            <a:avLst/>
          </a:prstGeom>
          <a:noFill/>
          <a:ln w="9525">
            <a:noFill/>
            <a:miter lim="800000"/>
            <a:headEnd/>
            <a:tailEnd/>
          </a:ln>
        </p:spPr>
        <p:txBody>
          <a:bodyPr>
            <a:spAutoFit/>
          </a:bodyPr>
          <a:lstStyle/>
          <a:p>
            <a:pPr algn="ctr"/>
            <a:r>
              <a:rPr lang="cs-CZ" sz="2800" dirty="0" smtClean="0">
                <a:latin typeface="Arial" charset="0"/>
              </a:rPr>
              <a:t>Romanovci</a:t>
            </a:r>
            <a:endParaRPr lang="cs-CZ" sz="2800" dirty="0">
              <a:latin typeface="Arial" charset="0"/>
            </a:endParaRPr>
          </a:p>
        </p:txBody>
      </p:sp>
      <p:sp>
        <p:nvSpPr>
          <p:cNvPr id="57350" name="TextovéPole 3">
            <a:hlinkClick r:id="rId3" action="ppaction://hlinksldjump"/>
          </p:cNvPr>
          <p:cNvSpPr txBox="1">
            <a:spLocks noChangeArrowheads="1"/>
          </p:cNvSpPr>
          <p:nvPr/>
        </p:nvSpPr>
        <p:spPr bwMode="auto">
          <a:xfrm>
            <a:off x="1500188" y="4643438"/>
            <a:ext cx="6143625" cy="646112"/>
          </a:xfrm>
          <a:prstGeom prst="rect">
            <a:avLst/>
          </a:prstGeom>
          <a:noFill/>
          <a:ln w="9525">
            <a:noFill/>
            <a:miter lim="800000"/>
            <a:headEnd/>
            <a:tailEnd/>
          </a:ln>
        </p:spPr>
        <p:txBody>
          <a:bodyPr>
            <a:spAutoFit/>
          </a:bodyPr>
          <a:lstStyle/>
          <a:p>
            <a:pPr algn="ctr"/>
            <a:r>
              <a:rPr lang="cs-CZ" sz="3600" b="1">
                <a:latin typeface="Arial" charset="0"/>
              </a:rPr>
              <a:t>Pokračovat</a:t>
            </a:r>
          </a:p>
        </p:txBody>
      </p:sp>
      <p:sp>
        <p:nvSpPr>
          <p:cNvPr id="57351" name="TextovéPole 7"/>
          <p:cNvSpPr txBox="1">
            <a:spLocks noChangeArrowheads="1"/>
          </p:cNvSpPr>
          <p:nvPr/>
        </p:nvSpPr>
        <p:spPr bwMode="auto">
          <a:xfrm>
            <a:off x="1403350" y="1412875"/>
            <a:ext cx="5976938" cy="1384995"/>
          </a:xfrm>
          <a:prstGeom prst="rect">
            <a:avLst/>
          </a:prstGeom>
          <a:noFill/>
          <a:ln w="9525">
            <a:noFill/>
            <a:miter lim="800000"/>
            <a:headEnd/>
            <a:tailEnd/>
          </a:ln>
        </p:spPr>
        <p:txBody>
          <a:bodyPr>
            <a:spAutoFit/>
          </a:bodyPr>
          <a:lstStyle/>
          <a:p>
            <a:pPr algn="ctr"/>
            <a:r>
              <a:rPr lang="cs-CZ" sz="2800" b="1" dirty="0" smtClean="0">
                <a:solidFill>
                  <a:srgbClr val="C00000"/>
                </a:solidFill>
                <a:latin typeface="Arial" charset="0"/>
              </a:rPr>
              <a:t>Název panovnické dynastie v Rusku v letech 1603 – 1917:</a:t>
            </a:r>
          </a:p>
          <a:p>
            <a:pPr algn="ctr"/>
            <a:endParaRPr lang="cs-CZ" sz="2800" b="1" dirty="0">
              <a:solidFill>
                <a:srgbClr val="C00000"/>
              </a:solidFill>
              <a:latin typeface="Arial" charset="0"/>
            </a:endParaRPr>
          </a:p>
        </p:txBody>
      </p:sp>
    </p:spTree>
  </p:cSld>
  <p:clrMapOvr>
    <a:masterClrMapping/>
  </p:clrMapOvr>
  <p:transition advClick="0"/>
  <p:timing>
    <p:tnLst>
      <p:par>
        <p:cTn id="1" dur="indefinite" restart="never" nodeType="tmRoot"/>
      </p:par>
    </p:tnLst>
  </p:timing>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Zaoblený obdélník 4">
            <a:hlinkClick r:id="rId3" action="ppaction://hlinksldjump"/>
          </p:cNvPr>
          <p:cNvSpPr/>
          <p:nvPr/>
        </p:nvSpPr>
        <p:spPr>
          <a:xfrm>
            <a:off x="3214678" y="4572008"/>
            <a:ext cx="2643206" cy="785818"/>
          </a:xfrm>
          <a:prstGeom prst="roundRect">
            <a:avLst/>
          </a:prstGeom>
        </p:spPr>
        <p:style>
          <a:lnRef idx="0">
            <a:schemeClr val="accent1"/>
          </a:lnRef>
          <a:fillRef idx="3">
            <a:schemeClr val="accent1"/>
          </a:fillRef>
          <a:effectRef idx="3">
            <a:schemeClr val="accent1"/>
          </a:effectRef>
          <a:fontRef idx="minor">
            <a:schemeClr val="lt1"/>
          </a:fontRef>
        </p:style>
        <p:txBody>
          <a:bodyPr anchor="ctr"/>
          <a:lstStyle/>
          <a:p>
            <a:pPr algn="ctr" fontAlgn="auto">
              <a:spcBef>
                <a:spcPts val="0"/>
              </a:spcBef>
              <a:spcAft>
                <a:spcPts val="0"/>
              </a:spcAft>
              <a:defRPr/>
            </a:pPr>
            <a:endParaRPr lang="cs-CZ"/>
          </a:p>
        </p:txBody>
      </p:sp>
      <p:sp>
        <p:nvSpPr>
          <p:cNvPr id="58373" name="TextovéPole 5"/>
          <p:cNvSpPr txBox="1">
            <a:spLocks noChangeArrowheads="1"/>
          </p:cNvSpPr>
          <p:nvPr/>
        </p:nvSpPr>
        <p:spPr bwMode="auto">
          <a:xfrm>
            <a:off x="1692275" y="2852738"/>
            <a:ext cx="5616575" cy="523220"/>
          </a:xfrm>
          <a:prstGeom prst="rect">
            <a:avLst/>
          </a:prstGeom>
          <a:noFill/>
          <a:ln w="9525">
            <a:noFill/>
            <a:miter lim="800000"/>
            <a:headEnd/>
            <a:tailEnd/>
          </a:ln>
        </p:spPr>
        <p:txBody>
          <a:bodyPr>
            <a:spAutoFit/>
          </a:bodyPr>
          <a:lstStyle/>
          <a:p>
            <a:pPr algn="ctr"/>
            <a:r>
              <a:rPr lang="cs-CZ" sz="2800" dirty="0" smtClean="0">
                <a:latin typeface="Arial" charset="0"/>
              </a:rPr>
              <a:t>proti Švédsku</a:t>
            </a:r>
            <a:endParaRPr lang="cs-CZ" sz="2800" dirty="0">
              <a:latin typeface="Arial" charset="0"/>
            </a:endParaRPr>
          </a:p>
        </p:txBody>
      </p:sp>
      <p:sp>
        <p:nvSpPr>
          <p:cNvPr id="58374" name="TextovéPole 3">
            <a:hlinkClick r:id="rId3" action="ppaction://hlinksldjump"/>
          </p:cNvPr>
          <p:cNvSpPr txBox="1">
            <a:spLocks noChangeArrowheads="1"/>
          </p:cNvSpPr>
          <p:nvPr/>
        </p:nvSpPr>
        <p:spPr bwMode="auto">
          <a:xfrm>
            <a:off x="1500188" y="4643438"/>
            <a:ext cx="6143625" cy="646112"/>
          </a:xfrm>
          <a:prstGeom prst="rect">
            <a:avLst/>
          </a:prstGeom>
          <a:noFill/>
          <a:ln w="9525">
            <a:noFill/>
            <a:miter lim="800000"/>
            <a:headEnd/>
            <a:tailEnd/>
          </a:ln>
        </p:spPr>
        <p:txBody>
          <a:bodyPr>
            <a:spAutoFit/>
          </a:bodyPr>
          <a:lstStyle/>
          <a:p>
            <a:pPr algn="ctr"/>
            <a:r>
              <a:rPr lang="cs-CZ" sz="3600" b="1">
                <a:latin typeface="Arial" charset="0"/>
              </a:rPr>
              <a:t>Pokračovat</a:t>
            </a:r>
          </a:p>
        </p:txBody>
      </p:sp>
      <p:sp>
        <p:nvSpPr>
          <p:cNvPr id="58375" name="TextovéPole 7"/>
          <p:cNvSpPr txBox="1">
            <a:spLocks noChangeArrowheads="1"/>
          </p:cNvSpPr>
          <p:nvPr/>
        </p:nvSpPr>
        <p:spPr bwMode="auto">
          <a:xfrm>
            <a:off x="1403350" y="1412875"/>
            <a:ext cx="5976938" cy="954107"/>
          </a:xfrm>
          <a:prstGeom prst="rect">
            <a:avLst/>
          </a:prstGeom>
          <a:noFill/>
          <a:ln w="9525">
            <a:noFill/>
            <a:miter lim="800000"/>
            <a:headEnd/>
            <a:tailEnd/>
          </a:ln>
        </p:spPr>
        <p:txBody>
          <a:bodyPr>
            <a:spAutoFit/>
          </a:bodyPr>
          <a:lstStyle/>
          <a:p>
            <a:pPr algn="ctr"/>
            <a:r>
              <a:rPr lang="cs-CZ" sz="2800" b="1" dirty="0" smtClean="0">
                <a:solidFill>
                  <a:srgbClr val="C00000"/>
                </a:solidFill>
                <a:latin typeface="Arial" charset="0"/>
              </a:rPr>
              <a:t>Proti komu válčil Petr Veliký?</a:t>
            </a:r>
          </a:p>
          <a:p>
            <a:pPr algn="ctr"/>
            <a:endParaRPr lang="cs-CZ" sz="2800" b="1" dirty="0">
              <a:solidFill>
                <a:srgbClr val="C00000"/>
              </a:solidFill>
              <a:latin typeface="Arial" charset="0"/>
            </a:endParaRPr>
          </a:p>
        </p:txBody>
      </p:sp>
    </p:spTree>
  </p:cSld>
  <p:clrMapOvr>
    <a:masterClrMapping/>
  </p:clrMapOvr>
  <p:transition advClick="0"/>
  <p:timing>
    <p:tnLst>
      <p:par>
        <p:cTn id="1" dur="indefinite" restart="never" nodeType="tmRoot"/>
      </p:par>
    </p:tnLst>
  </p:timing>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Zaoblený obdélník 4">
            <a:hlinkClick r:id="rId3" action="ppaction://hlinksldjump"/>
          </p:cNvPr>
          <p:cNvSpPr/>
          <p:nvPr/>
        </p:nvSpPr>
        <p:spPr>
          <a:xfrm>
            <a:off x="3214678" y="4572008"/>
            <a:ext cx="2643206" cy="785818"/>
          </a:xfrm>
          <a:prstGeom prst="roundRect">
            <a:avLst/>
          </a:prstGeom>
        </p:spPr>
        <p:style>
          <a:lnRef idx="0">
            <a:schemeClr val="accent1"/>
          </a:lnRef>
          <a:fillRef idx="3">
            <a:schemeClr val="accent1"/>
          </a:fillRef>
          <a:effectRef idx="3">
            <a:schemeClr val="accent1"/>
          </a:effectRef>
          <a:fontRef idx="minor">
            <a:schemeClr val="lt1"/>
          </a:fontRef>
        </p:style>
        <p:txBody>
          <a:bodyPr anchor="ctr"/>
          <a:lstStyle/>
          <a:p>
            <a:pPr algn="ctr" fontAlgn="auto">
              <a:spcBef>
                <a:spcPts val="0"/>
              </a:spcBef>
              <a:spcAft>
                <a:spcPts val="0"/>
              </a:spcAft>
              <a:defRPr/>
            </a:pPr>
            <a:endParaRPr lang="cs-CZ"/>
          </a:p>
        </p:txBody>
      </p:sp>
      <p:sp>
        <p:nvSpPr>
          <p:cNvPr id="59397" name="TextovéPole 5"/>
          <p:cNvSpPr txBox="1">
            <a:spLocks noChangeArrowheads="1"/>
          </p:cNvSpPr>
          <p:nvPr/>
        </p:nvSpPr>
        <p:spPr bwMode="auto">
          <a:xfrm>
            <a:off x="1258888" y="2420938"/>
            <a:ext cx="6985000" cy="523875"/>
          </a:xfrm>
          <a:prstGeom prst="rect">
            <a:avLst/>
          </a:prstGeom>
          <a:noFill/>
          <a:ln w="9525">
            <a:noFill/>
            <a:miter lim="800000"/>
            <a:headEnd/>
            <a:tailEnd/>
          </a:ln>
        </p:spPr>
        <p:txBody>
          <a:bodyPr>
            <a:spAutoFit/>
          </a:bodyPr>
          <a:lstStyle/>
          <a:p>
            <a:pPr algn="ctr"/>
            <a:r>
              <a:rPr lang="cs-CZ" sz="2800" dirty="0" smtClean="0">
                <a:latin typeface="Arial" charset="0"/>
              </a:rPr>
              <a:t>Petrohrad</a:t>
            </a:r>
            <a:endParaRPr lang="cs-CZ" sz="2800" dirty="0">
              <a:latin typeface="Arial" charset="0"/>
            </a:endParaRPr>
          </a:p>
        </p:txBody>
      </p:sp>
      <p:sp>
        <p:nvSpPr>
          <p:cNvPr id="59398" name="TextovéPole 3">
            <a:hlinkClick r:id="rId3" action="ppaction://hlinksldjump"/>
          </p:cNvPr>
          <p:cNvSpPr txBox="1">
            <a:spLocks noChangeArrowheads="1"/>
          </p:cNvSpPr>
          <p:nvPr/>
        </p:nvSpPr>
        <p:spPr bwMode="auto">
          <a:xfrm>
            <a:off x="1500188" y="4643438"/>
            <a:ext cx="6143625" cy="646112"/>
          </a:xfrm>
          <a:prstGeom prst="rect">
            <a:avLst/>
          </a:prstGeom>
          <a:noFill/>
          <a:ln w="9525">
            <a:noFill/>
            <a:miter lim="800000"/>
            <a:headEnd/>
            <a:tailEnd/>
          </a:ln>
        </p:spPr>
        <p:txBody>
          <a:bodyPr>
            <a:spAutoFit/>
          </a:bodyPr>
          <a:lstStyle/>
          <a:p>
            <a:pPr algn="ctr"/>
            <a:r>
              <a:rPr lang="cs-CZ" sz="3600" b="1">
                <a:latin typeface="Arial" charset="0"/>
              </a:rPr>
              <a:t>Pokračovat</a:t>
            </a:r>
          </a:p>
        </p:txBody>
      </p:sp>
      <p:sp>
        <p:nvSpPr>
          <p:cNvPr id="59399" name="TextovéPole 8"/>
          <p:cNvSpPr txBox="1">
            <a:spLocks noChangeArrowheads="1"/>
          </p:cNvSpPr>
          <p:nvPr/>
        </p:nvSpPr>
        <p:spPr bwMode="auto">
          <a:xfrm>
            <a:off x="1908175" y="1076325"/>
            <a:ext cx="5976938" cy="954107"/>
          </a:xfrm>
          <a:prstGeom prst="rect">
            <a:avLst/>
          </a:prstGeom>
          <a:noFill/>
          <a:ln w="9525">
            <a:noFill/>
            <a:miter lim="800000"/>
            <a:headEnd/>
            <a:tailEnd/>
          </a:ln>
        </p:spPr>
        <p:txBody>
          <a:bodyPr>
            <a:spAutoFit/>
          </a:bodyPr>
          <a:lstStyle/>
          <a:p>
            <a:pPr algn="ctr"/>
            <a:r>
              <a:rPr lang="cs-CZ" sz="2800" b="1" dirty="0" smtClean="0">
                <a:solidFill>
                  <a:srgbClr val="C00000"/>
                </a:solidFill>
                <a:latin typeface="Arial" charset="0"/>
              </a:rPr>
              <a:t>Které město založil Petr Veliký?</a:t>
            </a:r>
          </a:p>
          <a:p>
            <a:pPr algn="ctr"/>
            <a:endParaRPr lang="cs-CZ" sz="2800" b="1" dirty="0">
              <a:solidFill>
                <a:srgbClr val="C00000"/>
              </a:solidFill>
              <a:latin typeface="Arial" charset="0"/>
            </a:endParaRPr>
          </a:p>
        </p:txBody>
      </p:sp>
    </p:spTree>
  </p:cSld>
  <p:clrMapOvr>
    <a:masterClrMapping/>
  </p:clrMapOvr>
  <p:transition advClick="0"/>
  <p:timing>
    <p:tnLst>
      <p:par>
        <p:cTn id="1" dur="indefinite" restart="never" nodeType="tmRoot"/>
      </p:par>
    </p:tnLst>
  </p:timing>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Zaoblený obdélník 4">
            <a:hlinkClick r:id="rId3" action="ppaction://hlinksldjump"/>
          </p:cNvPr>
          <p:cNvSpPr/>
          <p:nvPr/>
        </p:nvSpPr>
        <p:spPr>
          <a:xfrm>
            <a:off x="3214678" y="4572008"/>
            <a:ext cx="2643206" cy="785818"/>
          </a:xfrm>
          <a:prstGeom prst="roundRect">
            <a:avLst/>
          </a:prstGeom>
        </p:spPr>
        <p:style>
          <a:lnRef idx="0">
            <a:schemeClr val="accent1"/>
          </a:lnRef>
          <a:fillRef idx="3">
            <a:schemeClr val="accent1"/>
          </a:fillRef>
          <a:effectRef idx="3">
            <a:schemeClr val="accent1"/>
          </a:effectRef>
          <a:fontRef idx="minor">
            <a:schemeClr val="lt1"/>
          </a:fontRef>
        </p:style>
        <p:txBody>
          <a:bodyPr anchor="ctr"/>
          <a:lstStyle/>
          <a:p>
            <a:pPr algn="ctr" fontAlgn="auto">
              <a:spcBef>
                <a:spcPts val="0"/>
              </a:spcBef>
              <a:spcAft>
                <a:spcPts val="0"/>
              </a:spcAft>
              <a:defRPr/>
            </a:pPr>
            <a:endParaRPr lang="cs-CZ"/>
          </a:p>
        </p:txBody>
      </p:sp>
      <p:sp>
        <p:nvSpPr>
          <p:cNvPr id="60421" name="TextovéPole 5"/>
          <p:cNvSpPr txBox="1">
            <a:spLocks noChangeArrowheads="1"/>
          </p:cNvSpPr>
          <p:nvPr/>
        </p:nvSpPr>
        <p:spPr bwMode="auto">
          <a:xfrm>
            <a:off x="900113" y="2492375"/>
            <a:ext cx="7775575" cy="523875"/>
          </a:xfrm>
          <a:prstGeom prst="rect">
            <a:avLst/>
          </a:prstGeom>
          <a:noFill/>
          <a:ln w="9525">
            <a:noFill/>
            <a:miter lim="800000"/>
            <a:headEnd/>
            <a:tailEnd/>
          </a:ln>
        </p:spPr>
        <p:txBody>
          <a:bodyPr>
            <a:spAutoFit/>
          </a:bodyPr>
          <a:lstStyle/>
          <a:p>
            <a:pPr algn="ctr"/>
            <a:r>
              <a:rPr lang="cs-CZ" sz="2800" dirty="0" smtClean="0">
                <a:latin typeface="Arial" charset="0"/>
              </a:rPr>
              <a:t>Pobřeží Finského zálivu</a:t>
            </a:r>
            <a:endParaRPr lang="cs-CZ" sz="2800" dirty="0">
              <a:latin typeface="Arial" charset="0"/>
            </a:endParaRPr>
          </a:p>
        </p:txBody>
      </p:sp>
      <p:sp>
        <p:nvSpPr>
          <p:cNvPr id="60422" name="TextovéPole 3">
            <a:hlinkClick r:id="rId3" action="ppaction://hlinksldjump"/>
          </p:cNvPr>
          <p:cNvSpPr txBox="1">
            <a:spLocks noChangeArrowheads="1"/>
          </p:cNvSpPr>
          <p:nvPr/>
        </p:nvSpPr>
        <p:spPr bwMode="auto">
          <a:xfrm>
            <a:off x="1500188" y="4643438"/>
            <a:ext cx="6143625" cy="646112"/>
          </a:xfrm>
          <a:prstGeom prst="rect">
            <a:avLst/>
          </a:prstGeom>
          <a:noFill/>
          <a:ln w="9525">
            <a:noFill/>
            <a:miter lim="800000"/>
            <a:headEnd/>
            <a:tailEnd/>
          </a:ln>
        </p:spPr>
        <p:txBody>
          <a:bodyPr>
            <a:spAutoFit/>
          </a:bodyPr>
          <a:lstStyle/>
          <a:p>
            <a:pPr algn="ctr"/>
            <a:r>
              <a:rPr lang="cs-CZ" sz="3600" b="1">
                <a:latin typeface="Arial" charset="0"/>
              </a:rPr>
              <a:t>Pokračovat</a:t>
            </a:r>
          </a:p>
        </p:txBody>
      </p:sp>
      <p:sp>
        <p:nvSpPr>
          <p:cNvPr id="60423" name="Obdélník 7"/>
          <p:cNvSpPr>
            <a:spLocks noChangeArrowheads="1"/>
          </p:cNvSpPr>
          <p:nvPr/>
        </p:nvSpPr>
        <p:spPr bwMode="auto">
          <a:xfrm>
            <a:off x="1558925" y="1125538"/>
            <a:ext cx="6192838" cy="1815882"/>
          </a:xfrm>
          <a:prstGeom prst="rect">
            <a:avLst/>
          </a:prstGeom>
          <a:noFill/>
          <a:ln w="9525">
            <a:noFill/>
            <a:miter lim="800000"/>
            <a:headEnd/>
            <a:tailEnd/>
          </a:ln>
        </p:spPr>
        <p:txBody>
          <a:bodyPr>
            <a:spAutoFit/>
          </a:bodyPr>
          <a:lstStyle/>
          <a:p>
            <a:pPr algn="ctr"/>
            <a:r>
              <a:rPr lang="cs-CZ" sz="2800" b="1" dirty="0" smtClean="0">
                <a:solidFill>
                  <a:srgbClr val="C00000"/>
                </a:solidFill>
                <a:latin typeface="Arial" charset="0"/>
              </a:rPr>
              <a:t>Které území získal Petr Veliký porážkou Švédska?</a:t>
            </a:r>
          </a:p>
          <a:p>
            <a:pPr algn="ctr"/>
            <a:endParaRPr lang="cs-CZ" sz="2800" b="1" dirty="0" smtClean="0">
              <a:solidFill>
                <a:srgbClr val="C00000"/>
              </a:solidFill>
              <a:latin typeface="Arial" charset="0"/>
            </a:endParaRPr>
          </a:p>
          <a:p>
            <a:pPr algn="ctr"/>
            <a:endParaRPr lang="cs-CZ" sz="2800" b="1" dirty="0">
              <a:solidFill>
                <a:srgbClr val="C00000"/>
              </a:solidFill>
              <a:latin typeface="Arial" charset="0"/>
            </a:endParaRPr>
          </a:p>
        </p:txBody>
      </p:sp>
    </p:spTree>
  </p:cSld>
  <p:clrMapOvr>
    <a:masterClrMapping/>
  </p:clrMapOvr>
  <p:transition advClick="0"/>
  <p:timing>
    <p:tnLst>
      <p:par>
        <p:cTn id="1" dur="indefinite" restart="never" nodeType="tmRoot"/>
      </p:par>
    </p:tnLst>
  </p:timing>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Zaoblený obdélník 4">
            <a:hlinkClick r:id="rId3" action="ppaction://hlinksldjump"/>
          </p:cNvPr>
          <p:cNvSpPr/>
          <p:nvPr/>
        </p:nvSpPr>
        <p:spPr>
          <a:xfrm>
            <a:off x="3214678" y="4572008"/>
            <a:ext cx="2643206" cy="785818"/>
          </a:xfrm>
          <a:prstGeom prst="roundRect">
            <a:avLst/>
          </a:prstGeom>
        </p:spPr>
        <p:style>
          <a:lnRef idx="0">
            <a:schemeClr val="accent1"/>
          </a:lnRef>
          <a:fillRef idx="3">
            <a:schemeClr val="accent1"/>
          </a:fillRef>
          <a:effectRef idx="3">
            <a:schemeClr val="accent1"/>
          </a:effectRef>
          <a:fontRef idx="minor">
            <a:schemeClr val="lt1"/>
          </a:fontRef>
        </p:style>
        <p:txBody>
          <a:bodyPr anchor="ctr"/>
          <a:lstStyle/>
          <a:p>
            <a:pPr algn="ctr" fontAlgn="auto">
              <a:spcBef>
                <a:spcPts val="0"/>
              </a:spcBef>
              <a:spcAft>
                <a:spcPts val="0"/>
              </a:spcAft>
              <a:defRPr/>
            </a:pPr>
            <a:endParaRPr lang="cs-CZ"/>
          </a:p>
        </p:txBody>
      </p:sp>
      <p:sp>
        <p:nvSpPr>
          <p:cNvPr id="61445" name="TextovéPole 5"/>
          <p:cNvSpPr txBox="1">
            <a:spLocks noChangeArrowheads="1"/>
          </p:cNvSpPr>
          <p:nvPr/>
        </p:nvSpPr>
        <p:spPr bwMode="auto">
          <a:xfrm>
            <a:off x="3308350" y="2852738"/>
            <a:ext cx="2663825" cy="523875"/>
          </a:xfrm>
          <a:prstGeom prst="rect">
            <a:avLst/>
          </a:prstGeom>
          <a:noFill/>
          <a:ln w="9525">
            <a:noFill/>
            <a:miter lim="800000"/>
            <a:headEnd/>
            <a:tailEnd/>
          </a:ln>
        </p:spPr>
        <p:txBody>
          <a:bodyPr>
            <a:spAutoFit/>
          </a:bodyPr>
          <a:lstStyle/>
          <a:p>
            <a:pPr algn="ctr"/>
            <a:r>
              <a:rPr lang="cs-CZ" sz="2800" dirty="0" smtClean="0">
                <a:latin typeface="Arial" charset="0"/>
              </a:rPr>
              <a:t>Petr Veliký</a:t>
            </a:r>
            <a:endParaRPr lang="cs-CZ" sz="2800" dirty="0">
              <a:latin typeface="Arial" charset="0"/>
            </a:endParaRPr>
          </a:p>
        </p:txBody>
      </p:sp>
      <p:sp>
        <p:nvSpPr>
          <p:cNvPr id="61446" name="TextovéPole 3">
            <a:hlinkClick r:id="rId3" action="ppaction://hlinksldjump"/>
          </p:cNvPr>
          <p:cNvSpPr txBox="1">
            <a:spLocks noChangeArrowheads="1"/>
          </p:cNvSpPr>
          <p:nvPr/>
        </p:nvSpPr>
        <p:spPr bwMode="auto">
          <a:xfrm>
            <a:off x="1500188" y="4643438"/>
            <a:ext cx="6143625" cy="646112"/>
          </a:xfrm>
          <a:prstGeom prst="rect">
            <a:avLst/>
          </a:prstGeom>
          <a:noFill/>
          <a:ln w="9525">
            <a:noFill/>
            <a:miter lim="800000"/>
            <a:headEnd/>
            <a:tailEnd/>
          </a:ln>
        </p:spPr>
        <p:txBody>
          <a:bodyPr>
            <a:spAutoFit/>
          </a:bodyPr>
          <a:lstStyle/>
          <a:p>
            <a:pPr algn="ctr"/>
            <a:r>
              <a:rPr lang="cs-CZ" sz="3600" b="1">
                <a:latin typeface="Arial" charset="0"/>
              </a:rPr>
              <a:t>Pokračovat</a:t>
            </a:r>
          </a:p>
        </p:txBody>
      </p:sp>
      <p:sp>
        <p:nvSpPr>
          <p:cNvPr id="61447" name="TextovéPole 6"/>
          <p:cNvSpPr txBox="1">
            <a:spLocks noChangeArrowheads="1"/>
          </p:cNvSpPr>
          <p:nvPr/>
        </p:nvSpPr>
        <p:spPr bwMode="auto">
          <a:xfrm>
            <a:off x="1651000" y="1412875"/>
            <a:ext cx="5976938" cy="523220"/>
          </a:xfrm>
          <a:prstGeom prst="rect">
            <a:avLst/>
          </a:prstGeom>
          <a:noFill/>
          <a:ln w="9525">
            <a:noFill/>
            <a:miter lim="800000"/>
            <a:headEnd/>
            <a:tailEnd/>
          </a:ln>
        </p:spPr>
        <p:txBody>
          <a:bodyPr>
            <a:spAutoFit/>
          </a:bodyPr>
          <a:lstStyle/>
          <a:p>
            <a:pPr algn="ctr"/>
            <a:r>
              <a:rPr lang="cs-CZ" sz="2800" b="1" dirty="0" smtClean="0">
                <a:solidFill>
                  <a:srgbClr val="C00000"/>
                </a:solidFill>
                <a:latin typeface="Arial" charset="0"/>
              </a:rPr>
              <a:t>Kdo založil Petrohrad?</a:t>
            </a:r>
            <a:endParaRPr lang="cs-CZ" sz="2800" b="1" dirty="0">
              <a:solidFill>
                <a:srgbClr val="C00000"/>
              </a:solidFill>
              <a:latin typeface="Arial" charset="0"/>
            </a:endParaRPr>
          </a:p>
        </p:txBody>
      </p:sp>
    </p:spTree>
  </p:cSld>
  <p:clrMapOvr>
    <a:masterClrMapping/>
  </p:clrMapOvr>
  <p:transition advClick="0"/>
  <p:timing>
    <p:tnLst>
      <p:par>
        <p:cTn id="1" dur="indefinite" restart="never" nodeType="tmRoot"/>
      </p:par>
    </p:tnLst>
  </p:timing>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Zaoblený obdélník 4">
            <a:hlinkClick r:id="rId3" action="ppaction://hlinksldjump"/>
          </p:cNvPr>
          <p:cNvSpPr/>
          <p:nvPr/>
        </p:nvSpPr>
        <p:spPr>
          <a:xfrm>
            <a:off x="3214678" y="4572008"/>
            <a:ext cx="2643206" cy="785818"/>
          </a:xfrm>
          <a:prstGeom prst="roundRect">
            <a:avLst/>
          </a:prstGeom>
        </p:spPr>
        <p:style>
          <a:lnRef idx="0">
            <a:schemeClr val="accent1"/>
          </a:lnRef>
          <a:fillRef idx="3">
            <a:schemeClr val="accent1"/>
          </a:fillRef>
          <a:effectRef idx="3">
            <a:schemeClr val="accent1"/>
          </a:effectRef>
          <a:fontRef idx="minor">
            <a:schemeClr val="lt1"/>
          </a:fontRef>
        </p:style>
        <p:txBody>
          <a:bodyPr anchor="ctr"/>
          <a:lstStyle/>
          <a:p>
            <a:pPr algn="ctr" fontAlgn="auto">
              <a:spcBef>
                <a:spcPts val="0"/>
              </a:spcBef>
              <a:spcAft>
                <a:spcPts val="0"/>
              </a:spcAft>
              <a:defRPr/>
            </a:pPr>
            <a:endParaRPr lang="cs-CZ"/>
          </a:p>
        </p:txBody>
      </p:sp>
      <p:sp>
        <p:nvSpPr>
          <p:cNvPr id="62469" name="TextovéPole 5"/>
          <p:cNvSpPr txBox="1">
            <a:spLocks noChangeArrowheads="1"/>
          </p:cNvSpPr>
          <p:nvPr/>
        </p:nvSpPr>
        <p:spPr bwMode="auto">
          <a:xfrm>
            <a:off x="3203575" y="2852738"/>
            <a:ext cx="2663825" cy="1384995"/>
          </a:xfrm>
          <a:prstGeom prst="rect">
            <a:avLst/>
          </a:prstGeom>
          <a:noFill/>
          <a:ln w="9525">
            <a:noFill/>
            <a:miter lim="800000"/>
            <a:headEnd/>
            <a:tailEnd/>
          </a:ln>
        </p:spPr>
        <p:txBody>
          <a:bodyPr>
            <a:spAutoFit/>
          </a:bodyPr>
          <a:lstStyle/>
          <a:p>
            <a:pPr algn="ctr"/>
            <a:r>
              <a:rPr lang="cs-CZ" sz="2800" dirty="0" smtClean="0">
                <a:latin typeface="Arial" charset="0"/>
              </a:rPr>
              <a:t>Cestováním po Z Evropě v utajení</a:t>
            </a:r>
            <a:endParaRPr lang="cs-CZ" sz="2800" dirty="0">
              <a:latin typeface="Arial" charset="0"/>
            </a:endParaRPr>
          </a:p>
        </p:txBody>
      </p:sp>
      <p:sp>
        <p:nvSpPr>
          <p:cNvPr id="62470" name="TextovéPole 3">
            <a:hlinkClick r:id="rId3" action="ppaction://hlinksldjump"/>
          </p:cNvPr>
          <p:cNvSpPr txBox="1">
            <a:spLocks noChangeArrowheads="1"/>
          </p:cNvSpPr>
          <p:nvPr/>
        </p:nvSpPr>
        <p:spPr bwMode="auto">
          <a:xfrm>
            <a:off x="1500188" y="4643438"/>
            <a:ext cx="6143625" cy="646112"/>
          </a:xfrm>
          <a:prstGeom prst="rect">
            <a:avLst/>
          </a:prstGeom>
          <a:noFill/>
          <a:ln w="9525">
            <a:noFill/>
            <a:miter lim="800000"/>
            <a:headEnd/>
            <a:tailEnd/>
          </a:ln>
        </p:spPr>
        <p:txBody>
          <a:bodyPr>
            <a:spAutoFit/>
          </a:bodyPr>
          <a:lstStyle/>
          <a:p>
            <a:pPr algn="ctr"/>
            <a:r>
              <a:rPr lang="cs-CZ" sz="3600" b="1">
                <a:latin typeface="Arial" charset="0"/>
              </a:rPr>
              <a:t>Pokračovat</a:t>
            </a:r>
          </a:p>
        </p:txBody>
      </p:sp>
      <p:sp>
        <p:nvSpPr>
          <p:cNvPr id="62471" name="TextovéPole 6"/>
          <p:cNvSpPr txBox="1">
            <a:spLocks noChangeArrowheads="1"/>
          </p:cNvSpPr>
          <p:nvPr/>
        </p:nvSpPr>
        <p:spPr bwMode="auto">
          <a:xfrm>
            <a:off x="1403350" y="1412875"/>
            <a:ext cx="5976938" cy="1815882"/>
          </a:xfrm>
          <a:prstGeom prst="rect">
            <a:avLst/>
          </a:prstGeom>
          <a:noFill/>
          <a:ln w="9525">
            <a:noFill/>
            <a:miter lim="800000"/>
            <a:headEnd/>
            <a:tailEnd/>
          </a:ln>
        </p:spPr>
        <p:txBody>
          <a:bodyPr>
            <a:spAutoFit/>
          </a:bodyPr>
          <a:lstStyle/>
          <a:p>
            <a:pPr algn="ctr"/>
            <a:r>
              <a:rPr lang="cs-CZ" sz="2800" b="1" dirty="0" smtClean="0">
                <a:solidFill>
                  <a:srgbClr val="C00000"/>
                </a:solidFill>
                <a:latin typeface="Arial" charset="0"/>
              </a:rPr>
              <a:t>Jak zjistil Petr Veliký, že je třeba ruskou šlechtu a Rusko zmodernizovat?</a:t>
            </a:r>
          </a:p>
          <a:p>
            <a:pPr algn="ctr"/>
            <a:endParaRPr lang="cs-CZ" sz="2800" b="1" dirty="0">
              <a:solidFill>
                <a:srgbClr val="C00000"/>
              </a:solidFill>
              <a:latin typeface="Arial" charset="0"/>
            </a:endParaRPr>
          </a:p>
        </p:txBody>
      </p:sp>
    </p:spTree>
  </p:cSld>
  <p:clrMapOvr>
    <a:masterClrMapping/>
  </p:clrMapOvr>
  <p:transition advClick="0"/>
  <p:timing>
    <p:tnLst>
      <p:par>
        <p:cTn id="1" dur="indefinite" restart="never" nodeType="tmRoot"/>
      </p:par>
    </p:tnLst>
  </p:timing>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Zaoblený obdélník 4">
            <a:hlinkClick r:id="rId3" action="ppaction://hlinksldjump"/>
          </p:cNvPr>
          <p:cNvSpPr/>
          <p:nvPr/>
        </p:nvSpPr>
        <p:spPr>
          <a:xfrm>
            <a:off x="3214678" y="4572008"/>
            <a:ext cx="2643206" cy="785818"/>
          </a:xfrm>
          <a:prstGeom prst="roundRect">
            <a:avLst/>
          </a:prstGeom>
        </p:spPr>
        <p:style>
          <a:lnRef idx="0">
            <a:schemeClr val="accent1"/>
          </a:lnRef>
          <a:fillRef idx="3">
            <a:schemeClr val="accent1"/>
          </a:fillRef>
          <a:effectRef idx="3">
            <a:schemeClr val="accent1"/>
          </a:effectRef>
          <a:fontRef idx="minor">
            <a:schemeClr val="lt1"/>
          </a:fontRef>
        </p:style>
        <p:txBody>
          <a:bodyPr anchor="ctr"/>
          <a:lstStyle/>
          <a:p>
            <a:pPr algn="ctr" fontAlgn="auto">
              <a:spcBef>
                <a:spcPts val="0"/>
              </a:spcBef>
              <a:spcAft>
                <a:spcPts val="0"/>
              </a:spcAft>
              <a:defRPr/>
            </a:pPr>
            <a:endParaRPr lang="cs-CZ"/>
          </a:p>
        </p:txBody>
      </p:sp>
      <p:sp>
        <p:nvSpPr>
          <p:cNvPr id="63493" name="TextovéPole 5"/>
          <p:cNvSpPr txBox="1">
            <a:spLocks noChangeArrowheads="1"/>
          </p:cNvSpPr>
          <p:nvPr/>
        </p:nvSpPr>
        <p:spPr bwMode="auto">
          <a:xfrm>
            <a:off x="1619250" y="2420938"/>
            <a:ext cx="5545138" cy="523875"/>
          </a:xfrm>
          <a:prstGeom prst="rect">
            <a:avLst/>
          </a:prstGeom>
          <a:noFill/>
          <a:ln w="9525">
            <a:noFill/>
            <a:miter lim="800000"/>
            <a:headEnd/>
            <a:tailEnd/>
          </a:ln>
        </p:spPr>
        <p:txBody>
          <a:bodyPr>
            <a:spAutoFit/>
          </a:bodyPr>
          <a:lstStyle/>
          <a:p>
            <a:pPr algn="ctr"/>
            <a:r>
              <a:rPr lang="cs-CZ" sz="2800" dirty="0" smtClean="0">
                <a:latin typeface="Arial" charset="0"/>
              </a:rPr>
              <a:t>Provést první sčítání obyvatel</a:t>
            </a:r>
            <a:endParaRPr lang="cs-CZ" sz="2800" dirty="0">
              <a:latin typeface="Arial" charset="0"/>
            </a:endParaRPr>
          </a:p>
        </p:txBody>
      </p:sp>
      <p:sp>
        <p:nvSpPr>
          <p:cNvPr id="63494" name="TextovéPole 3">
            <a:hlinkClick r:id="rId3" action="ppaction://hlinksldjump"/>
          </p:cNvPr>
          <p:cNvSpPr txBox="1">
            <a:spLocks noChangeArrowheads="1"/>
          </p:cNvSpPr>
          <p:nvPr/>
        </p:nvSpPr>
        <p:spPr bwMode="auto">
          <a:xfrm>
            <a:off x="1500188" y="4643438"/>
            <a:ext cx="6143625" cy="646112"/>
          </a:xfrm>
          <a:prstGeom prst="rect">
            <a:avLst/>
          </a:prstGeom>
          <a:noFill/>
          <a:ln w="9525">
            <a:noFill/>
            <a:miter lim="800000"/>
            <a:headEnd/>
            <a:tailEnd/>
          </a:ln>
        </p:spPr>
        <p:txBody>
          <a:bodyPr>
            <a:spAutoFit/>
          </a:bodyPr>
          <a:lstStyle/>
          <a:p>
            <a:pPr algn="ctr"/>
            <a:r>
              <a:rPr lang="cs-CZ" sz="3600" b="1">
                <a:latin typeface="Arial" charset="0"/>
              </a:rPr>
              <a:t>Pokračovat</a:t>
            </a:r>
          </a:p>
        </p:txBody>
      </p:sp>
      <p:sp>
        <p:nvSpPr>
          <p:cNvPr id="63495" name="TextovéPole 6"/>
          <p:cNvSpPr txBox="1">
            <a:spLocks noChangeArrowheads="1"/>
          </p:cNvSpPr>
          <p:nvPr/>
        </p:nvSpPr>
        <p:spPr bwMode="auto">
          <a:xfrm>
            <a:off x="1501775" y="1116013"/>
            <a:ext cx="5975350" cy="1384995"/>
          </a:xfrm>
          <a:prstGeom prst="rect">
            <a:avLst/>
          </a:prstGeom>
          <a:noFill/>
          <a:ln w="9525">
            <a:noFill/>
            <a:miter lim="800000"/>
            <a:headEnd/>
            <a:tailEnd/>
          </a:ln>
        </p:spPr>
        <p:txBody>
          <a:bodyPr>
            <a:spAutoFit/>
          </a:bodyPr>
          <a:lstStyle/>
          <a:p>
            <a:pPr algn="ctr"/>
            <a:r>
              <a:rPr lang="cs-CZ" sz="2800" b="1" dirty="0" smtClean="0">
                <a:solidFill>
                  <a:srgbClr val="C00000"/>
                </a:solidFill>
                <a:latin typeface="Arial" charset="0"/>
              </a:rPr>
              <a:t>Co bylo potřeba udělat pro to, aby všichni muži v Rusku mohli platit daně?</a:t>
            </a:r>
            <a:endParaRPr lang="cs-CZ" sz="2800" b="1" dirty="0">
              <a:solidFill>
                <a:srgbClr val="C00000"/>
              </a:solidFill>
              <a:latin typeface="Arial" charset="0"/>
            </a:endParaRPr>
          </a:p>
        </p:txBody>
      </p:sp>
    </p:spTree>
  </p:cSld>
  <p:clrMapOvr>
    <a:masterClrMapping/>
  </p:clrMapOvr>
  <p:transition advClick="0"/>
  <p:timing>
    <p:tnLst>
      <p:par>
        <p:cTn id="1" dur="indefinite" restart="never" nodeType="tmRoot"/>
      </p:par>
    </p:tnLst>
  </p:timing>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Zaoblený obdélník 4">
            <a:hlinkClick r:id="rId3" action="ppaction://hlinksldjump"/>
          </p:cNvPr>
          <p:cNvSpPr/>
          <p:nvPr/>
        </p:nvSpPr>
        <p:spPr>
          <a:xfrm>
            <a:off x="3214678" y="4572008"/>
            <a:ext cx="2643206" cy="785818"/>
          </a:xfrm>
          <a:prstGeom prst="roundRect">
            <a:avLst/>
          </a:prstGeom>
        </p:spPr>
        <p:style>
          <a:lnRef idx="0">
            <a:schemeClr val="accent1"/>
          </a:lnRef>
          <a:fillRef idx="3">
            <a:schemeClr val="accent1"/>
          </a:fillRef>
          <a:effectRef idx="3">
            <a:schemeClr val="accent1"/>
          </a:effectRef>
          <a:fontRef idx="minor">
            <a:schemeClr val="lt1"/>
          </a:fontRef>
        </p:style>
        <p:txBody>
          <a:bodyPr anchor="ctr"/>
          <a:lstStyle/>
          <a:p>
            <a:pPr algn="ctr" fontAlgn="auto">
              <a:spcBef>
                <a:spcPts val="0"/>
              </a:spcBef>
              <a:spcAft>
                <a:spcPts val="0"/>
              </a:spcAft>
              <a:defRPr/>
            </a:pPr>
            <a:endParaRPr lang="cs-CZ"/>
          </a:p>
        </p:txBody>
      </p:sp>
      <p:sp>
        <p:nvSpPr>
          <p:cNvPr id="64517" name="TextovéPole 5"/>
          <p:cNvSpPr txBox="1">
            <a:spLocks noChangeArrowheads="1"/>
          </p:cNvSpPr>
          <p:nvPr/>
        </p:nvSpPr>
        <p:spPr bwMode="auto">
          <a:xfrm>
            <a:off x="3132138" y="2565400"/>
            <a:ext cx="2663825" cy="522288"/>
          </a:xfrm>
          <a:prstGeom prst="rect">
            <a:avLst/>
          </a:prstGeom>
          <a:noFill/>
          <a:ln w="9525">
            <a:noFill/>
            <a:miter lim="800000"/>
            <a:headEnd/>
            <a:tailEnd/>
          </a:ln>
        </p:spPr>
        <p:txBody>
          <a:bodyPr>
            <a:spAutoFit/>
          </a:bodyPr>
          <a:lstStyle/>
          <a:p>
            <a:pPr algn="ctr"/>
            <a:r>
              <a:rPr lang="cs-CZ" sz="2800" dirty="0" smtClean="0">
                <a:latin typeface="Arial" charset="0"/>
              </a:rPr>
              <a:t>Vojáci, úředníci</a:t>
            </a:r>
            <a:endParaRPr lang="cs-CZ" sz="2800" dirty="0">
              <a:latin typeface="Arial" charset="0"/>
            </a:endParaRPr>
          </a:p>
        </p:txBody>
      </p:sp>
      <p:sp>
        <p:nvSpPr>
          <p:cNvPr id="64518" name="TextovéPole 3">
            <a:hlinkClick r:id="rId3" action="ppaction://hlinksldjump"/>
          </p:cNvPr>
          <p:cNvSpPr txBox="1">
            <a:spLocks noChangeArrowheads="1"/>
          </p:cNvSpPr>
          <p:nvPr/>
        </p:nvSpPr>
        <p:spPr bwMode="auto">
          <a:xfrm>
            <a:off x="1500188" y="4643438"/>
            <a:ext cx="6143625" cy="646112"/>
          </a:xfrm>
          <a:prstGeom prst="rect">
            <a:avLst/>
          </a:prstGeom>
          <a:noFill/>
          <a:ln w="9525">
            <a:noFill/>
            <a:miter lim="800000"/>
            <a:headEnd/>
            <a:tailEnd/>
          </a:ln>
        </p:spPr>
        <p:txBody>
          <a:bodyPr>
            <a:spAutoFit/>
          </a:bodyPr>
          <a:lstStyle/>
          <a:p>
            <a:pPr algn="ctr"/>
            <a:r>
              <a:rPr lang="cs-CZ" sz="3600" b="1">
                <a:latin typeface="Arial" charset="0"/>
              </a:rPr>
              <a:t>Pokračovat</a:t>
            </a:r>
          </a:p>
        </p:txBody>
      </p:sp>
      <p:sp>
        <p:nvSpPr>
          <p:cNvPr id="64519" name="TextovéPole 6"/>
          <p:cNvSpPr txBox="1">
            <a:spLocks noChangeArrowheads="1"/>
          </p:cNvSpPr>
          <p:nvPr/>
        </p:nvSpPr>
        <p:spPr bwMode="auto">
          <a:xfrm>
            <a:off x="1584325" y="1195388"/>
            <a:ext cx="5975350" cy="2246769"/>
          </a:xfrm>
          <a:prstGeom prst="rect">
            <a:avLst/>
          </a:prstGeom>
          <a:noFill/>
          <a:ln w="9525">
            <a:noFill/>
            <a:miter lim="800000"/>
            <a:headEnd/>
            <a:tailEnd/>
          </a:ln>
        </p:spPr>
        <p:txBody>
          <a:bodyPr>
            <a:spAutoFit/>
          </a:bodyPr>
          <a:lstStyle/>
          <a:p>
            <a:pPr algn="ctr"/>
            <a:r>
              <a:rPr lang="cs-CZ" sz="2800" b="1" dirty="0" smtClean="0">
                <a:solidFill>
                  <a:srgbClr val="C00000"/>
                </a:solidFill>
                <a:latin typeface="Arial" charset="0"/>
              </a:rPr>
              <a:t>Čím se postupně stávali šlechtici v Rusku? Co vykonávali za dvě povolání?</a:t>
            </a:r>
          </a:p>
          <a:p>
            <a:pPr algn="ctr"/>
            <a:endParaRPr lang="cs-CZ" sz="2800" b="1" dirty="0" smtClean="0">
              <a:solidFill>
                <a:srgbClr val="C00000"/>
              </a:solidFill>
              <a:latin typeface="Arial" charset="0"/>
            </a:endParaRPr>
          </a:p>
          <a:p>
            <a:pPr algn="ctr"/>
            <a:endParaRPr lang="cs-CZ" sz="2800" b="1" dirty="0">
              <a:solidFill>
                <a:srgbClr val="C00000"/>
              </a:solidFill>
              <a:latin typeface="Arial" charset="0"/>
            </a:endParaRPr>
          </a:p>
        </p:txBody>
      </p:sp>
    </p:spTree>
  </p:cSld>
  <p:clrMapOvr>
    <a:masterClrMapping/>
  </p:clrMapOvr>
  <p:transition advClick="0"/>
  <p:timing>
    <p:tnLst>
      <p:par>
        <p:cTn id="1" dur="indefinite" restart="never" nodeType="tmRoot"/>
      </p:par>
    </p:tnLst>
  </p:timing>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Zaoblený obdélník 4">
            <a:hlinkClick r:id="rId3" action="ppaction://hlinksldjump"/>
          </p:cNvPr>
          <p:cNvSpPr/>
          <p:nvPr/>
        </p:nvSpPr>
        <p:spPr>
          <a:xfrm>
            <a:off x="3214678" y="4572008"/>
            <a:ext cx="2643206" cy="785818"/>
          </a:xfrm>
          <a:prstGeom prst="roundRect">
            <a:avLst/>
          </a:prstGeom>
        </p:spPr>
        <p:style>
          <a:lnRef idx="0">
            <a:schemeClr val="accent1"/>
          </a:lnRef>
          <a:fillRef idx="3">
            <a:schemeClr val="accent1"/>
          </a:fillRef>
          <a:effectRef idx="3">
            <a:schemeClr val="accent1"/>
          </a:effectRef>
          <a:fontRef idx="minor">
            <a:schemeClr val="lt1"/>
          </a:fontRef>
        </p:style>
        <p:txBody>
          <a:bodyPr anchor="ctr"/>
          <a:lstStyle/>
          <a:p>
            <a:pPr algn="ctr" fontAlgn="auto">
              <a:spcBef>
                <a:spcPts val="0"/>
              </a:spcBef>
              <a:spcAft>
                <a:spcPts val="0"/>
              </a:spcAft>
              <a:defRPr/>
            </a:pPr>
            <a:endParaRPr lang="cs-CZ"/>
          </a:p>
        </p:txBody>
      </p:sp>
      <p:sp>
        <p:nvSpPr>
          <p:cNvPr id="65541" name="TextovéPole 5"/>
          <p:cNvSpPr txBox="1">
            <a:spLocks noChangeArrowheads="1"/>
          </p:cNvSpPr>
          <p:nvPr/>
        </p:nvSpPr>
        <p:spPr bwMode="auto">
          <a:xfrm>
            <a:off x="1042988" y="2420938"/>
            <a:ext cx="6842125" cy="523875"/>
          </a:xfrm>
          <a:prstGeom prst="rect">
            <a:avLst/>
          </a:prstGeom>
          <a:noFill/>
          <a:ln w="9525">
            <a:noFill/>
            <a:miter lim="800000"/>
            <a:headEnd/>
            <a:tailEnd/>
          </a:ln>
        </p:spPr>
        <p:txBody>
          <a:bodyPr>
            <a:spAutoFit/>
          </a:bodyPr>
          <a:lstStyle/>
          <a:p>
            <a:pPr algn="ctr"/>
            <a:r>
              <a:rPr lang="cs-CZ" sz="2800" dirty="0" smtClean="0">
                <a:latin typeface="Arial" charset="0"/>
              </a:rPr>
              <a:t>Školy, VŠ, vojenské akademie</a:t>
            </a:r>
            <a:endParaRPr lang="cs-CZ" sz="2800" dirty="0">
              <a:latin typeface="Arial" charset="0"/>
            </a:endParaRPr>
          </a:p>
        </p:txBody>
      </p:sp>
      <p:sp>
        <p:nvSpPr>
          <p:cNvPr id="65542" name="TextovéPole 3">
            <a:hlinkClick r:id="rId3" action="ppaction://hlinksldjump"/>
          </p:cNvPr>
          <p:cNvSpPr txBox="1">
            <a:spLocks noChangeArrowheads="1"/>
          </p:cNvSpPr>
          <p:nvPr/>
        </p:nvSpPr>
        <p:spPr bwMode="auto">
          <a:xfrm>
            <a:off x="1500188" y="4643438"/>
            <a:ext cx="6143625" cy="646112"/>
          </a:xfrm>
          <a:prstGeom prst="rect">
            <a:avLst/>
          </a:prstGeom>
          <a:noFill/>
          <a:ln w="9525">
            <a:noFill/>
            <a:miter lim="800000"/>
            <a:headEnd/>
            <a:tailEnd/>
          </a:ln>
        </p:spPr>
        <p:txBody>
          <a:bodyPr>
            <a:spAutoFit/>
          </a:bodyPr>
          <a:lstStyle/>
          <a:p>
            <a:pPr algn="ctr"/>
            <a:r>
              <a:rPr lang="cs-CZ" sz="3600" b="1">
                <a:latin typeface="Arial" charset="0"/>
              </a:rPr>
              <a:t>Pokračovat</a:t>
            </a:r>
          </a:p>
        </p:txBody>
      </p:sp>
      <p:sp>
        <p:nvSpPr>
          <p:cNvPr id="65543" name="TextovéPole 6"/>
          <p:cNvSpPr txBox="1">
            <a:spLocks noChangeArrowheads="1"/>
          </p:cNvSpPr>
          <p:nvPr/>
        </p:nvSpPr>
        <p:spPr bwMode="auto">
          <a:xfrm>
            <a:off x="1647825" y="1087438"/>
            <a:ext cx="5976938" cy="1384995"/>
          </a:xfrm>
          <a:prstGeom prst="rect">
            <a:avLst/>
          </a:prstGeom>
          <a:noFill/>
          <a:ln w="9525">
            <a:noFill/>
            <a:miter lim="800000"/>
            <a:headEnd/>
            <a:tailEnd/>
          </a:ln>
        </p:spPr>
        <p:txBody>
          <a:bodyPr>
            <a:spAutoFit/>
          </a:bodyPr>
          <a:lstStyle/>
          <a:p>
            <a:pPr algn="ctr"/>
            <a:r>
              <a:rPr lang="cs-CZ" sz="2800" b="1" dirty="0" smtClean="0">
                <a:solidFill>
                  <a:srgbClr val="C00000"/>
                </a:solidFill>
                <a:latin typeface="Arial" charset="0"/>
              </a:rPr>
              <a:t>Co musel Petr Veliký založit, aby měl dobré úředníky a vojáky?</a:t>
            </a:r>
          </a:p>
          <a:p>
            <a:pPr algn="ctr"/>
            <a:endParaRPr lang="cs-CZ" sz="2800" b="1" dirty="0">
              <a:solidFill>
                <a:srgbClr val="C00000"/>
              </a:solidFill>
              <a:latin typeface="Arial" charset="0"/>
            </a:endParaRPr>
          </a:p>
        </p:txBody>
      </p:sp>
    </p:spTree>
  </p:cSld>
  <p:clrMapOvr>
    <a:masterClrMapping/>
  </p:clrMapOvr>
  <p:transition advClick="0"/>
  <p:timing>
    <p:tnLst>
      <p:par>
        <p:cTn id="1" dur="indefinite" restart="never" nodeType="tmRoot"/>
      </p:par>
    </p:tnLst>
  </p:timing>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Zaoblený obdélník 4">
            <a:hlinkClick r:id="rId3" action="ppaction://hlinksldjump"/>
          </p:cNvPr>
          <p:cNvSpPr/>
          <p:nvPr/>
        </p:nvSpPr>
        <p:spPr>
          <a:xfrm>
            <a:off x="3214678" y="4572008"/>
            <a:ext cx="2643206" cy="785818"/>
          </a:xfrm>
          <a:prstGeom prst="roundRect">
            <a:avLst/>
          </a:prstGeom>
        </p:spPr>
        <p:style>
          <a:lnRef idx="0">
            <a:schemeClr val="accent1"/>
          </a:lnRef>
          <a:fillRef idx="3">
            <a:schemeClr val="accent1"/>
          </a:fillRef>
          <a:effectRef idx="3">
            <a:schemeClr val="accent1"/>
          </a:effectRef>
          <a:fontRef idx="minor">
            <a:schemeClr val="lt1"/>
          </a:fontRef>
        </p:style>
        <p:txBody>
          <a:bodyPr anchor="ctr"/>
          <a:lstStyle/>
          <a:p>
            <a:pPr algn="ctr" fontAlgn="auto">
              <a:spcBef>
                <a:spcPts val="0"/>
              </a:spcBef>
              <a:spcAft>
                <a:spcPts val="0"/>
              </a:spcAft>
              <a:defRPr/>
            </a:pPr>
            <a:endParaRPr lang="cs-CZ"/>
          </a:p>
        </p:txBody>
      </p:sp>
      <p:sp>
        <p:nvSpPr>
          <p:cNvPr id="66565" name="TextovéPole 5"/>
          <p:cNvSpPr txBox="1">
            <a:spLocks noChangeArrowheads="1"/>
          </p:cNvSpPr>
          <p:nvPr/>
        </p:nvSpPr>
        <p:spPr bwMode="auto">
          <a:xfrm>
            <a:off x="2916238" y="2492375"/>
            <a:ext cx="3168650" cy="954107"/>
          </a:xfrm>
          <a:prstGeom prst="rect">
            <a:avLst/>
          </a:prstGeom>
          <a:noFill/>
          <a:ln w="9525">
            <a:noFill/>
            <a:miter lim="800000"/>
            <a:headEnd/>
            <a:tailEnd/>
          </a:ln>
        </p:spPr>
        <p:txBody>
          <a:bodyPr>
            <a:spAutoFit/>
          </a:bodyPr>
          <a:lstStyle/>
          <a:p>
            <a:pPr algn="ctr"/>
            <a:r>
              <a:rPr lang="cs-CZ" sz="2800" dirty="0" smtClean="0">
                <a:latin typeface="Arial" charset="0"/>
              </a:rPr>
              <a:t>Nutnost holení vousů</a:t>
            </a:r>
            <a:endParaRPr lang="cs-CZ" sz="2800" dirty="0">
              <a:latin typeface="Arial" charset="0"/>
            </a:endParaRPr>
          </a:p>
        </p:txBody>
      </p:sp>
      <p:sp>
        <p:nvSpPr>
          <p:cNvPr id="66566" name="TextovéPole 3">
            <a:hlinkClick r:id="rId3" action="ppaction://hlinksldjump"/>
          </p:cNvPr>
          <p:cNvSpPr txBox="1">
            <a:spLocks noChangeArrowheads="1"/>
          </p:cNvSpPr>
          <p:nvPr/>
        </p:nvSpPr>
        <p:spPr bwMode="auto">
          <a:xfrm>
            <a:off x="1500188" y="4643438"/>
            <a:ext cx="6143625" cy="646112"/>
          </a:xfrm>
          <a:prstGeom prst="rect">
            <a:avLst/>
          </a:prstGeom>
          <a:noFill/>
          <a:ln w="9525">
            <a:noFill/>
            <a:miter lim="800000"/>
            <a:headEnd/>
            <a:tailEnd/>
          </a:ln>
        </p:spPr>
        <p:txBody>
          <a:bodyPr>
            <a:spAutoFit/>
          </a:bodyPr>
          <a:lstStyle/>
          <a:p>
            <a:pPr algn="ctr"/>
            <a:r>
              <a:rPr lang="cs-CZ" sz="3600" b="1">
                <a:latin typeface="Arial" charset="0"/>
              </a:rPr>
              <a:t>Pokračovat</a:t>
            </a:r>
          </a:p>
        </p:txBody>
      </p:sp>
      <p:sp>
        <p:nvSpPr>
          <p:cNvPr id="66567" name="TextovéPole 7"/>
          <p:cNvSpPr txBox="1">
            <a:spLocks noChangeArrowheads="1"/>
          </p:cNvSpPr>
          <p:nvPr/>
        </p:nvSpPr>
        <p:spPr bwMode="auto">
          <a:xfrm>
            <a:off x="1403350" y="1412875"/>
            <a:ext cx="5976938" cy="1384995"/>
          </a:xfrm>
          <a:prstGeom prst="rect">
            <a:avLst/>
          </a:prstGeom>
          <a:noFill/>
          <a:ln w="9525">
            <a:noFill/>
            <a:miter lim="800000"/>
            <a:headEnd/>
            <a:tailEnd/>
          </a:ln>
        </p:spPr>
        <p:txBody>
          <a:bodyPr>
            <a:spAutoFit/>
          </a:bodyPr>
          <a:lstStyle/>
          <a:p>
            <a:pPr algn="ctr"/>
            <a:r>
              <a:rPr lang="cs-CZ" sz="2800" b="1" dirty="0" smtClean="0">
                <a:solidFill>
                  <a:srgbClr val="C00000"/>
                </a:solidFill>
                <a:latin typeface="Arial" charset="0"/>
              </a:rPr>
              <a:t>Doložte na módě mužů reformu Petra Velikého v Rusku:</a:t>
            </a:r>
          </a:p>
          <a:p>
            <a:pPr algn="ctr"/>
            <a:endParaRPr lang="cs-CZ" sz="2800" b="1" dirty="0">
              <a:solidFill>
                <a:srgbClr val="C00000"/>
              </a:solidFill>
              <a:latin typeface="Arial" charset="0"/>
            </a:endParaRPr>
          </a:p>
        </p:txBody>
      </p:sp>
    </p:spTree>
  </p:cSld>
  <p:clrMapOvr>
    <a:masterClrMapping/>
  </p:clrMapOvr>
  <p:transition advClick="0"/>
  <p:timing>
    <p:tnLst>
      <p:par>
        <p:cTn id="1" dur="indefinite" restart="never" nodeType="tmRoot"/>
      </p:par>
    </p:tnLst>
  </p:timing>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Zaoblený obdélník 4">
            <a:hlinkClick r:id="rId3" action="ppaction://hlinksldjump"/>
          </p:cNvPr>
          <p:cNvSpPr/>
          <p:nvPr/>
        </p:nvSpPr>
        <p:spPr>
          <a:xfrm>
            <a:off x="3214678" y="4572008"/>
            <a:ext cx="2643206" cy="785818"/>
          </a:xfrm>
          <a:prstGeom prst="roundRect">
            <a:avLst/>
          </a:prstGeom>
        </p:spPr>
        <p:style>
          <a:lnRef idx="0">
            <a:schemeClr val="accent1"/>
          </a:lnRef>
          <a:fillRef idx="3">
            <a:schemeClr val="accent1"/>
          </a:fillRef>
          <a:effectRef idx="3">
            <a:schemeClr val="accent1"/>
          </a:effectRef>
          <a:fontRef idx="minor">
            <a:schemeClr val="lt1"/>
          </a:fontRef>
        </p:style>
        <p:txBody>
          <a:bodyPr anchor="ctr"/>
          <a:lstStyle/>
          <a:p>
            <a:pPr algn="ctr" fontAlgn="auto">
              <a:spcBef>
                <a:spcPts val="0"/>
              </a:spcBef>
              <a:spcAft>
                <a:spcPts val="0"/>
              </a:spcAft>
              <a:defRPr/>
            </a:pPr>
            <a:endParaRPr lang="cs-CZ"/>
          </a:p>
        </p:txBody>
      </p:sp>
      <p:sp>
        <p:nvSpPr>
          <p:cNvPr id="67589" name="TextovéPole 3">
            <a:hlinkClick r:id="rId3" action="ppaction://hlinksldjump"/>
          </p:cNvPr>
          <p:cNvSpPr txBox="1">
            <a:spLocks noChangeArrowheads="1"/>
          </p:cNvSpPr>
          <p:nvPr/>
        </p:nvSpPr>
        <p:spPr bwMode="auto">
          <a:xfrm>
            <a:off x="1500188" y="4643438"/>
            <a:ext cx="6143625" cy="646112"/>
          </a:xfrm>
          <a:prstGeom prst="rect">
            <a:avLst/>
          </a:prstGeom>
          <a:noFill/>
          <a:ln w="9525">
            <a:noFill/>
            <a:miter lim="800000"/>
            <a:headEnd/>
            <a:tailEnd/>
          </a:ln>
        </p:spPr>
        <p:txBody>
          <a:bodyPr>
            <a:spAutoFit/>
          </a:bodyPr>
          <a:lstStyle/>
          <a:p>
            <a:pPr algn="ctr"/>
            <a:r>
              <a:rPr lang="cs-CZ" sz="3600" b="1">
                <a:latin typeface="Arial" charset="0"/>
              </a:rPr>
              <a:t>Pokračovat</a:t>
            </a:r>
          </a:p>
        </p:txBody>
      </p:sp>
      <p:sp>
        <p:nvSpPr>
          <p:cNvPr id="67590" name="TextovéPole 6"/>
          <p:cNvSpPr txBox="1">
            <a:spLocks noChangeArrowheads="1"/>
          </p:cNvSpPr>
          <p:nvPr/>
        </p:nvSpPr>
        <p:spPr bwMode="auto">
          <a:xfrm>
            <a:off x="1403350" y="908050"/>
            <a:ext cx="5976938" cy="1815882"/>
          </a:xfrm>
          <a:prstGeom prst="rect">
            <a:avLst/>
          </a:prstGeom>
          <a:noFill/>
          <a:ln w="9525">
            <a:noFill/>
            <a:miter lim="800000"/>
            <a:headEnd/>
            <a:tailEnd/>
          </a:ln>
        </p:spPr>
        <p:txBody>
          <a:bodyPr>
            <a:spAutoFit/>
          </a:bodyPr>
          <a:lstStyle/>
          <a:p>
            <a:pPr algn="ctr"/>
            <a:r>
              <a:rPr lang="cs-CZ" sz="2800" b="1" dirty="0" smtClean="0">
                <a:solidFill>
                  <a:srgbClr val="C00000"/>
                </a:solidFill>
                <a:latin typeface="Arial" charset="0"/>
              </a:rPr>
              <a:t>Co se stalo v Rusku za Petra Velikého za změnu související s měřením času?</a:t>
            </a:r>
          </a:p>
          <a:p>
            <a:pPr algn="ctr"/>
            <a:endParaRPr lang="cs-CZ" sz="2800" b="1" dirty="0">
              <a:solidFill>
                <a:srgbClr val="C00000"/>
              </a:solidFill>
              <a:latin typeface="Arial" charset="0"/>
            </a:endParaRPr>
          </a:p>
        </p:txBody>
      </p:sp>
      <p:sp>
        <p:nvSpPr>
          <p:cNvPr id="67591" name="TextovéPole 7"/>
          <p:cNvSpPr txBox="1">
            <a:spLocks noChangeArrowheads="1"/>
          </p:cNvSpPr>
          <p:nvPr/>
        </p:nvSpPr>
        <p:spPr bwMode="auto">
          <a:xfrm>
            <a:off x="2916238" y="2492375"/>
            <a:ext cx="3168650" cy="954107"/>
          </a:xfrm>
          <a:prstGeom prst="rect">
            <a:avLst/>
          </a:prstGeom>
          <a:noFill/>
          <a:ln w="9525">
            <a:noFill/>
            <a:miter lim="800000"/>
            <a:headEnd/>
            <a:tailEnd/>
          </a:ln>
        </p:spPr>
        <p:txBody>
          <a:bodyPr>
            <a:spAutoFit/>
          </a:bodyPr>
          <a:lstStyle/>
          <a:p>
            <a:pPr algn="ctr"/>
            <a:r>
              <a:rPr lang="cs-CZ" sz="2800" dirty="0" smtClean="0">
                <a:latin typeface="Arial" charset="0"/>
              </a:rPr>
              <a:t>přechod na evropský kalendář </a:t>
            </a:r>
            <a:endParaRPr lang="cs-CZ" sz="2800" dirty="0">
              <a:latin typeface="Arial" charset="0"/>
            </a:endParaRPr>
          </a:p>
        </p:txBody>
      </p:sp>
    </p:spTree>
  </p:cSld>
  <p:clrMapOvr>
    <a:masterClrMapping/>
  </p:clrMapOvr>
  <p:transition advClick="0"/>
  <p:timing>
    <p:tnLst>
      <p:par>
        <p:cTn id="1" dur="indefinite" restart="never" nodeType="tmRoot"/>
      </p:par>
    </p:tnLst>
  </p:timing>
</p:sld>
</file>

<file path=ppt/slides/slide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Zaoblený obdélník 4">
            <a:hlinkClick r:id="rId3" action="ppaction://hlinksldjump"/>
          </p:cNvPr>
          <p:cNvSpPr/>
          <p:nvPr/>
        </p:nvSpPr>
        <p:spPr>
          <a:xfrm>
            <a:off x="3214678" y="4572008"/>
            <a:ext cx="2643206" cy="785818"/>
          </a:xfrm>
          <a:prstGeom prst="roundRect">
            <a:avLst/>
          </a:prstGeom>
        </p:spPr>
        <p:style>
          <a:lnRef idx="0">
            <a:schemeClr val="accent1"/>
          </a:lnRef>
          <a:fillRef idx="3">
            <a:schemeClr val="accent1"/>
          </a:fillRef>
          <a:effectRef idx="3">
            <a:schemeClr val="accent1"/>
          </a:effectRef>
          <a:fontRef idx="minor">
            <a:schemeClr val="lt1"/>
          </a:fontRef>
        </p:style>
        <p:txBody>
          <a:bodyPr anchor="ctr"/>
          <a:lstStyle/>
          <a:p>
            <a:pPr algn="ctr" fontAlgn="auto">
              <a:spcBef>
                <a:spcPts val="0"/>
              </a:spcBef>
              <a:spcAft>
                <a:spcPts val="0"/>
              </a:spcAft>
              <a:defRPr/>
            </a:pPr>
            <a:endParaRPr lang="cs-CZ"/>
          </a:p>
        </p:txBody>
      </p:sp>
      <p:sp>
        <p:nvSpPr>
          <p:cNvPr id="68613" name="TextovéPole 5"/>
          <p:cNvSpPr txBox="1">
            <a:spLocks noChangeArrowheads="1"/>
          </p:cNvSpPr>
          <p:nvPr/>
        </p:nvSpPr>
        <p:spPr bwMode="auto">
          <a:xfrm>
            <a:off x="2627313" y="2924175"/>
            <a:ext cx="3673475" cy="523875"/>
          </a:xfrm>
          <a:prstGeom prst="rect">
            <a:avLst/>
          </a:prstGeom>
          <a:noFill/>
          <a:ln w="9525">
            <a:noFill/>
            <a:miter lim="800000"/>
            <a:headEnd/>
            <a:tailEnd/>
          </a:ln>
        </p:spPr>
        <p:txBody>
          <a:bodyPr>
            <a:spAutoFit/>
          </a:bodyPr>
          <a:lstStyle/>
          <a:p>
            <a:pPr algn="ctr"/>
            <a:r>
              <a:rPr lang="cs-CZ" sz="2800" dirty="0" smtClean="0">
                <a:latin typeface="Arial" charset="0"/>
              </a:rPr>
              <a:t>Sofie</a:t>
            </a:r>
            <a:endParaRPr lang="cs-CZ" sz="2800" dirty="0">
              <a:latin typeface="Arial" charset="0"/>
            </a:endParaRPr>
          </a:p>
        </p:txBody>
      </p:sp>
      <p:sp>
        <p:nvSpPr>
          <p:cNvPr id="68614" name="TextovéPole 3">
            <a:hlinkClick r:id="rId3" action="ppaction://hlinksldjump"/>
          </p:cNvPr>
          <p:cNvSpPr txBox="1">
            <a:spLocks noChangeArrowheads="1"/>
          </p:cNvSpPr>
          <p:nvPr/>
        </p:nvSpPr>
        <p:spPr bwMode="auto">
          <a:xfrm>
            <a:off x="1500188" y="4643438"/>
            <a:ext cx="6143625" cy="646112"/>
          </a:xfrm>
          <a:prstGeom prst="rect">
            <a:avLst/>
          </a:prstGeom>
          <a:noFill/>
          <a:ln w="9525">
            <a:noFill/>
            <a:miter lim="800000"/>
            <a:headEnd/>
            <a:tailEnd/>
          </a:ln>
        </p:spPr>
        <p:txBody>
          <a:bodyPr>
            <a:spAutoFit/>
          </a:bodyPr>
          <a:lstStyle/>
          <a:p>
            <a:pPr algn="ctr"/>
            <a:r>
              <a:rPr lang="cs-CZ" sz="3600" b="1">
                <a:latin typeface="Arial" charset="0"/>
              </a:rPr>
              <a:t>Pokračovat</a:t>
            </a:r>
          </a:p>
        </p:txBody>
      </p:sp>
      <p:sp>
        <p:nvSpPr>
          <p:cNvPr id="68615" name="TextovéPole 6"/>
          <p:cNvSpPr txBox="1">
            <a:spLocks noChangeArrowheads="1"/>
          </p:cNvSpPr>
          <p:nvPr/>
        </p:nvSpPr>
        <p:spPr bwMode="auto">
          <a:xfrm>
            <a:off x="863600" y="1287463"/>
            <a:ext cx="7345363" cy="954107"/>
          </a:xfrm>
          <a:prstGeom prst="rect">
            <a:avLst/>
          </a:prstGeom>
          <a:noFill/>
          <a:ln w="9525">
            <a:noFill/>
            <a:miter lim="800000"/>
            <a:headEnd/>
            <a:tailEnd/>
          </a:ln>
        </p:spPr>
        <p:txBody>
          <a:bodyPr>
            <a:spAutoFit/>
          </a:bodyPr>
          <a:lstStyle/>
          <a:p>
            <a:pPr algn="ctr"/>
            <a:r>
              <a:rPr lang="cs-CZ" sz="2800" b="1" dirty="0" smtClean="0">
                <a:solidFill>
                  <a:srgbClr val="C00000"/>
                </a:solidFill>
                <a:latin typeface="Arial" charset="0"/>
              </a:rPr>
              <a:t>Jaké původní jméno měla Kateřina Veliká?</a:t>
            </a:r>
            <a:endParaRPr lang="cs-CZ" sz="2800" b="1" dirty="0">
              <a:solidFill>
                <a:srgbClr val="C00000"/>
              </a:solidFill>
              <a:latin typeface="Arial" charset="0"/>
            </a:endParaRPr>
          </a:p>
        </p:txBody>
      </p:sp>
    </p:spTree>
  </p:cSld>
  <p:clrMapOvr>
    <a:masterClrMapping/>
  </p:clrMapOvr>
  <p:transition advClick="0"/>
  <p:timing>
    <p:tnLst>
      <p:par>
        <p:cTn id="1" dur="indefinite" restart="never" nodeType="tmRoot"/>
      </p:par>
    </p:tnLst>
  </p:timing>
</p:sld>
</file>

<file path=ppt/slides/slide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Zaoblený obdélník 4">
            <a:hlinkClick r:id="rId3" action="ppaction://hlinksldjump"/>
          </p:cNvPr>
          <p:cNvSpPr/>
          <p:nvPr/>
        </p:nvSpPr>
        <p:spPr>
          <a:xfrm>
            <a:off x="3214678" y="4572008"/>
            <a:ext cx="2643206" cy="785818"/>
          </a:xfrm>
          <a:prstGeom prst="roundRect">
            <a:avLst/>
          </a:prstGeom>
        </p:spPr>
        <p:style>
          <a:lnRef idx="0">
            <a:schemeClr val="accent1"/>
          </a:lnRef>
          <a:fillRef idx="3">
            <a:schemeClr val="accent1"/>
          </a:fillRef>
          <a:effectRef idx="3">
            <a:schemeClr val="accent1"/>
          </a:effectRef>
          <a:fontRef idx="minor">
            <a:schemeClr val="lt1"/>
          </a:fontRef>
        </p:style>
        <p:txBody>
          <a:bodyPr anchor="ctr"/>
          <a:lstStyle/>
          <a:p>
            <a:pPr algn="ctr" fontAlgn="auto">
              <a:spcBef>
                <a:spcPts val="0"/>
              </a:spcBef>
              <a:spcAft>
                <a:spcPts val="0"/>
              </a:spcAft>
              <a:defRPr/>
            </a:pPr>
            <a:endParaRPr lang="cs-CZ"/>
          </a:p>
        </p:txBody>
      </p:sp>
      <p:sp>
        <p:nvSpPr>
          <p:cNvPr id="69637" name="TextovéPole 5"/>
          <p:cNvSpPr txBox="1">
            <a:spLocks noChangeArrowheads="1"/>
          </p:cNvSpPr>
          <p:nvPr/>
        </p:nvSpPr>
        <p:spPr bwMode="auto">
          <a:xfrm>
            <a:off x="2268538" y="2852738"/>
            <a:ext cx="4535487" cy="523875"/>
          </a:xfrm>
          <a:prstGeom prst="rect">
            <a:avLst/>
          </a:prstGeom>
          <a:noFill/>
          <a:ln w="9525">
            <a:noFill/>
            <a:miter lim="800000"/>
            <a:headEnd/>
            <a:tailEnd/>
          </a:ln>
        </p:spPr>
        <p:txBody>
          <a:bodyPr>
            <a:spAutoFit/>
          </a:bodyPr>
          <a:lstStyle/>
          <a:p>
            <a:pPr algn="ctr"/>
            <a:r>
              <a:rPr lang="cs-CZ" sz="2800" dirty="0" smtClean="0">
                <a:latin typeface="Arial" charset="0"/>
              </a:rPr>
              <a:t>Zabitím manžela</a:t>
            </a:r>
            <a:endParaRPr lang="cs-CZ" sz="2800" dirty="0">
              <a:latin typeface="Arial" charset="0"/>
            </a:endParaRPr>
          </a:p>
        </p:txBody>
      </p:sp>
      <p:sp>
        <p:nvSpPr>
          <p:cNvPr id="69638" name="TextovéPole 3">
            <a:hlinkClick r:id="rId3" action="ppaction://hlinksldjump"/>
          </p:cNvPr>
          <p:cNvSpPr txBox="1">
            <a:spLocks noChangeArrowheads="1"/>
          </p:cNvSpPr>
          <p:nvPr/>
        </p:nvSpPr>
        <p:spPr bwMode="auto">
          <a:xfrm>
            <a:off x="1500188" y="4643438"/>
            <a:ext cx="6143625" cy="646112"/>
          </a:xfrm>
          <a:prstGeom prst="rect">
            <a:avLst/>
          </a:prstGeom>
          <a:noFill/>
          <a:ln w="9525">
            <a:noFill/>
            <a:miter lim="800000"/>
            <a:headEnd/>
            <a:tailEnd/>
          </a:ln>
        </p:spPr>
        <p:txBody>
          <a:bodyPr>
            <a:spAutoFit/>
          </a:bodyPr>
          <a:lstStyle/>
          <a:p>
            <a:pPr algn="ctr"/>
            <a:r>
              <a:rPr lang="cs-CZ" sz="3600" b="1">
                <a:latin typeface="Arial" charset="0"/>
              </a:rPr>
              <a:t>Pokračovat</a:t>
            </a:r>
          </a:p>
        </p:txBody>
      </p:sp>
      <p:sp>
        <p:nvSpPr>
          <p:cNvPr id="69639" name="TextovéPole 6"/>
          <p:cNvSpPr txBox="1">
            <a:spLocks noChangeArrowheads="1"/>
          </p:cNvSpPr>
          <p:nvPr/>
        </p:nvSpPr>
        <p:spPr bwMode="auto">
          <a:xfrm>
            <a:off x="827088" y="1341438"/>
            <a:ext cx="7345362" cy="523220"/>
          </a:xfrm>
          <a:prstGeom prst="rect">
            <a:avLst/>
          </a:prstGeom>
          <a:noFill/>
          <a:ln w="9525">
            <a:noFill/>
            <a:miter lim="800000"/>
            <a:headEnd/>
            <a:tailEnd/>
          </a:ln>
        </p:spPr>
        <p:txBody>
          <a:bodyPr>
            <a:spAutoFit/>
          </a:bodyPr>
          <a:lstStyle/>
          <a:p>
            <a:pPr algn="ctr"/>
            <a:r>
              <a:rPr lang="cs-CZ" sz="2800" b="1" dirty="0" smtClean="0">
                <a:solidFill>
                  <a:srgbClr val="C00000"/>
                </a:solidFill>
                <a:latin typeface="Arial" charset="0"/>
              </a:rPr>
              <a:t>Jak se Kateřina Veliká dostala na trůn?</a:t>
            </a:r>
            <a:endParaRPr lang="cs-CZ" sz="2800" b="1" dirty="0">
              <a:solidFill>
                <a:srgbClr val="C00000"/>
              </a:solidFill>
              <a:latin typeface="Arial" charset="0"/>
            </a:endParaRPr>
          </a:p>
        </p:txBody>
      </p:sp>
    </p:spTree>
  </p:cSld>
  <p:clrMapOvr>
    <a:masterClrMapping/>
  </p:clrMapOvr>
  <p:transition advClick="0"/>
  <p:timing>
    <p:tnLst>
      <p:par>
        <p:cTn id="1" dur="indefinite" restart="never" nodeType="tmRoot"/>
      </p:par>
    </p:tnLst>
  </p:timing>
</p:sld>
</file>

<file path=ppt/slides/slide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Zaoblený obdélník 4">
            <a:hlinkClick r:id="rId3" action="ppaction://hlinksldjump"/>
          </p:cNvPr>
          <p:cNvSpPr/>
          <p:nvPr/>
        </p:nvSpPr>
        <p:spPr>
          <a:xfrm>
            <a:off x="3214678" y="4572008"/>
            <a:ext cx="2643206" cy="785818"/>
          </a:xfrm>
          <a:prstGeom prst="roundRect">
            <a:avLst/>
          </a:prstGeom>
        </p:spPr>
        <p:style>
          <a:lnRef idx="0">
            <a:schemeClr val="accent1"/>
          </a:lnRef>
          <a:fillRef idx="3">
            <a:schemeClr val="accent1"/>
          </a:fillRef>
          <a:effectRef idx="3">
            <a:schemeClr val="accent1"/>
          </a:effectRef>
          <a:fontRef idx="minor">
            <a:schemeClr val="lt1"/>
          </a:fontRef>
        </p:style>
        <p:txBody>
          <a:bodyPr anchor="ctr"/>
          <a:lstStyle/>
          <a:p>
            <a:pPr algn="ctr" fontAlgn="auto">
              <a:spcBef>
                <a:spcPts val="0"/>
              </a:spcBef>
              <a:spcAft>
                <a:spcPts val="0"/>
              </a:spcAft>
              <a:defRPr/>
            </a:pPr>
            <a:endParaRPr lang="cs-CZ"/>
          </a:p>
        </p:txBody>
      </p:sp>
      <p:sp>
        <p:nvSpPr>
          <p:cNvPr id="70661" name="TextovéPole 5"/>
          <p:cNvSpPr txBox="1">
            <a:spLocks noChangeArrowheads="1"/>
          </p:cNvSpPr>
          <p:nvPr/>
        </p:nvSpPr>
        <p:spPr bwMode="auto">
          <a:xfrm>
            <a:off x="2339975" y="2924175"/>
            <a:ext cx="4248150" cy="523875"/>
          </a:xfrm>
          <a:prstGeom prst="rect">
            <a:avLst/>
          </a:prstGeom>
          <a:noFill/>
          <a:ln w="9525">
            <a:noFill/>
            <a:miter lim="800000"/>
            <a:headEnd/>
            <a:tailEnd/>
          </a:ln>
        </p:spPr>
        <p:txBody>
          <a:bodyPr>
            <a:spAutoFit/>
          </a:bodyPr>
          <a:lstStyle/>
          <a:p>
            <a:pPr algn="ctr"/>
            <a:r>
              <a:rPr lang="cs-CZ" sz="2800" dirty="0" smtClean="0">
                <a:latin typeface="Arial" charset="0"/>
              </a:rPr>
              <a:t>Turky</a:t>
            </a:r>
            <a:endParaRPr lang="cs-CZ" sz="2800" dirty="0">
              <a:latin typeface="Arial" charset="0"/>
            </a:endParaRPr>
          </a:p>
        </p:txBody>
      </p:sp>
      <p:sp>
        <p:nvSpPr>
          <p:cNvPr id="70662" name="TextovéPole 3">
            <a:hlinkClick r:id="rId3" action="ppaction://hlinksldjump"/>
          </p:cNvPr>
          <p:cNvSpPr txBox="1">
            <a:spLocks noChangeArrowheads="1"/>
          </p:cNvSpPr>
          <p:nvPr/>
        </p:nvSpPr>
        <p:spPr bwMode="auto">
          <a:xfrm>
            <a:off x="1500188" y="4643438"/>
            <a:ext cx="6143625" cy="646112"/>
          </a:xfrm>
          <a:prstGeom prst="rect">
            <a:avLst/>
          </a:prstGeom>
          <a:noFill/>
          <a:ln w="9525">
            <a:noFill/>
            <a:miter lim="800000"/>
            <a:headEnd/>
            <a:tailEnd/>
          </a:ln>
        </p:spPr>
        <p:txBody>
          <a:bodyPr>
            <a:spAutoFit/>
          </a:bodyPr>
          <a:lstStyle/>
          <a:p>
            <a:pPr algn="ctr"/>
            <a:r>
              <a:rPr lang="cs-CZ" sz="3600" b="1">
                <a:latin typeface="Arial" charset="0"/>
              </a:rPr>
              <a:t>Pokračovat</a:t>
            </a:r>
          </a:p>
        </p:txBody>
      </p:sp>
      <p:sp>
        <p:nvSpPr>
          <p:cNvPr id="70663" name="TextovéPole 6"/>
          <p:cNvSpPr txBox="1">
            <a:spLocks noChangeArrowheads="1"/>
          </p:cNvSpPr>
          <p:nvPr/>
        </p:nvSpPr>
        <p:spPr bwMode="auto">
          <a:xfrm>
            <a:off x="857250" y="1268413"/>
            <a:ext cx="7345363" cy="954107"/>
          </a:xfrm>
          <a:prstGeom prst="rect">
            <a:avLst/>
          </a:prstGeom>
          <a:noFill/>
          <a:ln w="9525">
            <a:noFill/>
            <a:miter lim="800000"/>
            <a:headEnd/>
            <a:tailEnd/>
          </a:ln>
        </p:spPr>
        <p:txBody>
          <a:bodyPr>
            <a:spAutoFit/>
          </a:bodyPr>
          <a:lstStyle/>
          <a:p>
            <a:pPr algn="ctr"/>
            <a:r>
              <a:rPr lang="cs-CZ" sz="2800" b="1" dirty="0" smtClean="0">
                <a:solidFill>
                  <a:srgbClr val="C00000"/>
                </a:solidFill>
                <a:latin typeface="Arial" charset="0"/>
              </a:rPr>
              <a:t>Koho porazila Kateřina Veliká?</a:t>
            </a:r>
          </a:p>
          <a:p>
            <a:pPr algn="ctr"/>
            <a:endParaRPr lang="cs-CZ" sz="2800" b="1" dirty="0">
              <a:solidFill>
                <a:srgbClr val="C00000"/>
              </a:solidFill>
              <a:latin typeface="Arial" charset="0"/>
            </a:endParaRPr>
          </a:p>
        </p:txBody>
      </p:sp>
    </p:spTree>
  </p:cSld>
  <p:clrMapOvr>
    <a:masterClrMapping/>
  </p:clrMapOvr>
  <p:transition advClick="0"/>
  <p:timing>
    <p:tnLst>
      <p:par>
        <p:cTn id="1" dur="indefinite" restart="never" nodeType="tmRoot"/>
      </p:par>
    </p:tnLst>
  </p:timing>
</p:sld>
</file>

<file path=ppt/slides/slide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Zaoblený obdélník 4">
            <a:hlinkClick r:id="rId3" action="ppaction://hlinksldjump"/>
          </p:cNvPr>
          <p:cNvSpPr/>
          <p:nvPr/>
        </p:nvSpPr>
        <p:spPr>
          <a:xfrm>
            <a:off x="3214678" y="4572008"/>
            <a:ext cx="2643206" cy="785818"/>
          </a:xfrm>
          <a:prstGeom prst="roundRect">
            <a:avLst/>
          </a:prstGeom>
        </p:spPr>
        <p:style>
          <a:lnRef idx="0">
            <a:schemeClr val="accent1"/>
          </a:lnRef>
          <a:fillRef idx="3">
            <a:schemeClr val="accent1"/>
          </a:fillRef>
          <a:effectRef idx="3">
            <a:schemeClr val="accent1"/>
          </a:effectRef>
          <a:fontRef idx="minor">
            <a:schemeClr val="lt1"/>
          </a:fontRef>
        </p:style>
        <p:txBody>
          <a:bodyPr anchor="ctr"/>
          <a:lstStyle/>
          <a:p>
            <a:pPr algn="ctr" fontAlgn="auto">
              <a:spcBef>
                <a:spcPts val="0"/>
              </a:spcBef>
              <a:spcAft>
                <a:spcPts val="0"/>
              </a:spcAft>
              <a:defRPr/>
            </a:pPr>
            <a:endParaRPr lang="cs-CZ"/>
          </a:p>
        </p:txBody>
      </p:sp>
      <p:sp>
        <p:nvSpPr>
          <p:cNvPr id="71685" name="TextovéPole 5"/>
          <p:cNvSpPr txBox="1">
            <a:spLocks noChangeArrowheads="1"/>
          </p:cNvSpPr>
          <p:nvPr/>
        </p:nvSpPr>
        <p:spPr bwMode="auto">
          <a:xfrm>
            <a:off x="2627313" y="2924175"/>
            <a:ext cx="3673475" cy="523220"/>
          </a:xfrm>
          <a:prstGeom prst="rect">
            <a:avLst/>
          </a:prstGeom>
          <a:noFill/>
          <a:ln w="9525">
            <a:noFill/>
            <a:miter lim="800000"/>
            <a:headEnd/>
            <a:tailEnd/>
          </a:ln>
        </p:spPr>
        <p:txBody>
          <a:bodyPr>
            <a:spAutoFit/>
          </a:bodyPr>
          <a:lstStyle/>
          <a:p>
            <a:pPr algn="ctr"/>
            <a:r>
              <a:rPr lang="cs-CZ" sz="2800" dirty="0" smtClean="0">
                <a:latin typeface="Arial" charset="0"/>
              </a:rPr>
              <a:t>Na gubernie</a:t>
            </a:r>
            <a:endParaRPr lang="cs-CZ" sz="2800" dirty="0">
              <a:latin typeface="Arial" charset="0"/>
            </a:endParaRPr>
          </a:p>
        </p:txBody>
      </p:sp>
      <p:sp>
        <p:nvSpPr>
          <p:cNvPr id="71686" name="TextovéPole 3">
            <a:hlinkClick r:id="rId3" action="ppaction://hlinksldjump"/>
          </p:cNvPr>
          <p:cNvSpPr txBox="1">
            <a:spLocks noChangeArrowheads="1"/>
          </p:cNvSpPr>
          <p:nvPr/>
        </p:nvSpPr>
        <p:spPr bwMode="auto">
          <a:xfrm>
            <a:off x="1500188" y="4643438"/>
            <a:ext cx="6143625" cy="646112"/>
          </a:xfrm>
          <a:prstGeom prst="rect">
            <a:avLst/>
          </a:prstGeom>
          <a:noFill/>
          <a:ln w="9525">
            <a:noFill/>
            <a:miter lim="800000"/>
            <a:headEnd/>
            <a:tailEnd/>
          </a:ln>
        </p:spPr>
        <p:txBody>
          <a:bodyPr>
            <a:spAutoFit/>
          </a:bodyPr>
          <a:lstStyle/>
          <a:p>
            <a:pPr algn="ctr"/>
            <a:r>
              <a:rPr lang="cs-CZ" sz="3600" b="1">
                <a:latin typeface="Arial" charset="0"/>
              </a:rPr>
              <a:t>Pokračovat</a:t>
            </a:r>
          </a:p>
        </p:txBody>
      </p:sp>
      <p:sp>
        <p:nvSpPr>
          <p:cNvPr id="71687" name="TextovéPole 7"/>
          <p:cNvSpPr txBox="1">
            <a:spLocks noChangeArrowheads="1"/>
          </p:cNvSpPr>
          <p:nvPr/>
        </p:nvSpPr>
        <p:spPr bwMode="auto">
          <a:xfrm>
            <a:off x="827088" y="1412875"/>
            <a:ext cx="7200900" cy="1384995"/>
          </a:xfrm>
          <a:prstGeom prst="rect">
            <a:avLst/>
          </a:prstGeom>
          <a:noFill/>
          <a:ln w="9525">
            <a:noFill/>
            <a:miter lim="800000"/>
            <a:headEnd/>
            <a:tailEnd/>
          </a:ln>
        </p:spPr>
        <p:txBody>
          <a:bodyPr>
            <a:spAutoFit/>
          </a:bodyPr>
          <a:lstStyle/>
          <a:p>
            <a:pPr algn="ctr"/>
            <a:r>
              <a:rPr lang="cs-CZ" sz="2800" b="1" dirty="0" smtClean="0">
                <a:solidFill>
                  <a:srgbClr val="C00000"/>
                </a:solidFill>
                <a:latin typeface="Arial" charset="0"/>
              </a:rPr>
              <a:t>Na co bylo Rusko rozděleno Kateřinou Velikou?</a:t>
            </a:r>
          </a:p>
          <a:p>
            <a:pPr algn="ctr"/>
            <a:endParaRPr lang="cs-CZ" sz="2800" b="1" dirty="0">
              <a:solidFill>
                <a:srgbClr val="C00000"/>
              </a:solidFill>
              <a:latin typeface="Arial" charset="0"/>
            </a:endParaRPr>
          </a:p>
        </p:txBody>
      </p:sp>
    </p:spTree>
  </p:cSld>
  <p:clrMapOvr>
    <a:masterClrMapping/>
  </p:clrMapOvr>
  <p:transition advClick="0"/>
  <p:timing>
    <p:tnLst>
      <p:par>
        <p:cTn id="1" dur="indefinite" restart="never" nodeType="tmRoot"/>
      </p:par>
    </p:tnLst>
  </p:timing>
</p:sld>
</file>

<file path=ppt/slides/slide7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Zaoblený obdélník 4">
            <a:hlinkClick r:id="rId3" action="ppaction://hlinksldjump"/>
          </p:cNvPr>
          <p:cNvSpPr/>
          <p:nvPr/>
        </p:nvSpPr>
        <p:spPr>
          <a:xfrm>
            <a:off x="3214678" y="4572008"/>
            <a:ext cx="2643206" cy="785818"/>
          </a:xfrm>
          <a:prstGeom prst="roundRect">
            <a:avLst/>
          </a:prstGeom>
        </p:spPr>
        <p:style>
          <a:lnRef idx="0">
            <a:schemeClr val="accent1"/>
          </a:lnRef>
          <a:fillRef idx="3">
            <a:schemeClr val="accent1"/>
          </a:fillRef>
          <a:effectRef idx="3">
            <a:schemeClr val="accent1"/>
          </a:effectRef>
          <a:fontRef idx="minor">
            <a:schemeClr val="lt1"/>
          </a:fontRef>
        </p:style>
        <p:txBody>
          <a:bodyPr anchor="ctr"/>
          <a:lstStyle/>
          <a:p>
            <a:pPr algn="ctr" fontAlgn="auto">
              <a:spcBef>
                <a:spcPts val="0"/>
              </a:spcBef>
              <a:spcAft>
                <a:spcPts val="0"/>
              </a:spcAft>
              <a:defRPr/>
            </a:pPr>
            <a:endParaRPr lang="cs-CZ"/>
          </a:p>
        </p:txBody>
      </p:sp>
      <p:sp>
        <p:nvSpPr>
          <p:cNvPr id="73733" name="TextovéPole 5"/>
          <p:cNvSpPr txBox="1">
            <a:spLocks noChangeArrowheads="1"/>
          </p:cNvSpPr>
          <p:nvPr/>
        </p:nvSpPr>
        <p:spPr bwMode="auto">
          <a:xfrm>
            <a:off x="971550" y="2492375"/>
            <a:ext cx="6913563" cy="523875"/>
          </a:xfrm>
          <a:prstGeom prst="rect">
            <a:avLst/>
          </a:prstGeom>
          <a:noFill/>
          <a:ln w="9525">
            <a:noFill/>
            <a:miter lim="800000"/>
            <a:headEnd/>
            <a:tailEnd/>
          </a:ln>
        </p:spPr>
        <p:txBody>
          <a:bodyPr>
            <a:spAutoFit/>
          </a:bodyPr>
          <a:lstStyle/>
          <a:p>
            <a:pPr algn="ctr"/>
            <a:r>
              <a:rPr lang="cs-CZ" sz="2800" dirty="0" smtClean="0">
                <a:latin typeface="Arial" charset="0"/>
              </a:rPr>
              <a:t>Vědu a umění</a:t>
            </a:r>
            <a:endParaRPr lang="cs-CZ" sz="2800" dirty="0">
              <a:latin typeface="Arial" charset="0"/>
            </a:endParaRPr>
          </a:p>
        </p:txBody>
      </p:sp>
      <p:sp>
        <p:nvSpPr>
          <p:cNvPr id="73734" name="TextovéPole 3">
            <a:hlinkClick r:id="rId3" action="ppaction://hlinksldjump"/>
          </p:cNvPr>
          <p:cNvSpPr txBox="1">
            <a:spLocks noChangeArrowheads="1"/>
          </p:cNvSpPr>
          <p:nvPr/>
        </p:nvSpPr>
        <p:spPr bwMode="auto">
          <a:xfrm>
            <a:off x="1500188" y="4643438"/>
            <a:ext cx="6143625" cy="646112"/>
          </a:xfrm>
          <a:prstGeom prst="rect">
            <a:avLst/>
          </a:prstGeom>
          <a:noFill/>
          <a:ln w="9525">
            <a:noFill/>
            <a:miter lim="800000"/>
            <a:headEnd/>
            <a:tailEnd/>
          </a:ln>
        </p:spPr>
        <p:txBody>
          <a:bodyPr>
            <a:spAutoFit/>
          </a:bodyPr>
          <a:lstStyle/>
          <a:p>
            <a:pPr algn="ctr"/>
            <a:r>
              <a:rPr lang="cs-CZ" sz="3600" b="1">
                <a:latin typeface="Arial" charset="0"/>
              </a:rPr>
              <a:t>Pokračovat</a:t>
            </a:r>
          </a:p>
        </p:txBody>
      </p:sp>
      <p:sp>
        <p:nvSpPr>
          <p:cNvPr id="73735" name="TextovéPole 7"/>
          <p:cNvSpPr txBox="1">
            <a:spLocks noChangeArrowheads="1"/>
          </p:cNvSpPr>
          <p:nvPr/>
        </p:nvSpPr>
        <p:spPr bwMode="auto">
          <a:xfrm>
            <a:off x="468313" y="1341438"/>
            <a:ext cx="8135937" cy="1815882"/>
          </a:xfrm>
          <a:prstGeom prst="rect">
            <a:avLst/>
          </a:prstGeom>
          <a:noFill/>
          <a:ln w="9525">
            <a:noFill/>
            <a:miter lim="800000"/>
            <a:headEnd/>
            <a:tailEnd/>
          </a:ln>
        </p:spPr>
        <p:txBody>
          <a:bodyPr>
            <a:spAutoFit/>
          </a:bodyPr>
          <a:lstStyle/>
          <a:p>
            <a:pPr algn="ctr"/>
            <a:r>
              <a:rPr lang="cs-CZ" sz="2800" b="1" dirty="0" smtClean="0">
                <a:solidFill>
                  <a:srgbClr val="C00000"/>
                </a:solidFill>
                <a:latin typeface="Arial" charset="0"/>
              </a:rPr>
              <a:t>Co podporovala Kateřina Veliká?</a:t>
            </a:r>
          </a:p>
          <a:p>
            <a:pPr algn="ctr"/>
            <a:endParaRPr lang="cs-CZ" sz="2800" b="1" dirty="0" smtClean="0">
              <a:solidFill>
                <a:srgbClr val="C00000"/>
              </a:solidFill>
              <a:latin typeface="Arial" charset="0"/>
            </a:endParaRPr>
          </a:p>
          <a:p>
            <a:pPr algn="ctr"/>
            <a:endParaRPr lang="cs-CZ" sz="2800" b="1" dirty="0" smtClean="0">
              <a:solidFill>
                <a:srgbClr val="C00000"/>
              </a:solidFill>
              <a:latin typeface="Arial" charset="0"/>
            </a:endParaRPr>
          </a:p>
          <a:p>
            <a:pPr algn="ctr"/>
            <a:endParaRPr lang="cs-CZ" sz="2800" b="1" dirty="0">
              <a:solidFill>
                <a:srgbClr val="C00000"/>
              </a:solidFill>
              <a:latin typeface="Arial" charset="0"/>
            </a:endParaRPr>
          </a:p>
        </p:txBody>
      </p:sp>
    </p:spTree>
  </p:cSld>
  <p:clrMapOvr>
    <a:masterClrMapping/>
  </p:clrMapOvr>
  <p:transition advClick="0"/>
  <p:timing>
    <p:tnLst>
      <p:par>
        <p:cTn id="1" dur="indefinite" restart="never" nodeType="tmRoot"/>
      </p:par>
    </p:tnLst>
  </p:timing>
</p:sld>
</file>

<file path=ppt/slides/slide7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Zaoblený obdélník 4">
            <a:hlinkClick r:id="rId3" action="ppaction://hlinksldjump"/>
          </p:cNvPr>
          <p:cNvSpPr/>
          <p:nvPr/>
        </p:nvSpPr>
        <p:spPr>
          <a:xfrm>
            <a:off x="3214678" y="4572008"/>
            <a:ext cx="2643206" cy="785818"/>
          </a:xfrm>
          <a:prstGeom prst="roundRect">
            <a:avLst/>
          </a:prstGeom>
        </p:spPr>
        <p:style>
          <a:lnRef idx="0">
            <a:schemeClr val="accent1"/>
          </a:lnRef>
          <a:fillRef idx="3">
            <a:schemeClr val="accent1"/>
          </a:fillRef>
          <a:effectRef idx="3">
            <a:schemeClr val="accent1"/>
          </a:effectRef>
          <a:fontRef idx="minor">
            <a:schemeClr val="lt1"/>
          </a:fontRef>
        </p:style>
        <p:txBody>
          <a:bodyPr anchor="ctr"/>
          <a:lstStyle/>
          <a:p>
            <a:pPr algn="ctr" fontAlgn="auto">
              <a:spcBef>
                <a:spcPts val="0"/>
              </a:spcBef>
              <a:spcAft>
                <a:spcPts val="0"/>
              </a:spcAft>
              <a:defRPr/>
            </a:pPr>
            <a:endParaRPr lang="cs-CZ"/>
          </a:p>
        </p:txBody>
      </p:sp>
      <p:sp>
        <p:nvSpPr>
          <p:cNvPr id="72709" name="TextovéPole 5"/>
          <p:cNvSpPr txBox="1">
            <a:spLocks noChangeArrowheads="1"/>
          </p:cNvSpPr>
          <p:nvPr/>
        </p:nvSpPr>
        <p:spPr bwMode="auto">
          <a:xfrm>
            <a:off x="2627313" y="2924175"/>
            <a:ext cx="3673475" cy="523875"/>
          </a:xfrm>
          <a:prstGeom prst="rect">
            <a:avLst/>
          </a:prstGeom>
          <a:noFill/>
          <a:ln w="9525">
            <a:noFill/>
            <a:miter lim="800000"/>
            <a:headEnd/>
            <a:tailEnd/>
          </a:ln>
        </p:spPr>
        <p:txBody>
          <a:bodyPr>
            <a:spAutoFit/>
          </a:bodyPr>
          <a:lstStyle/>
          <a:p>
            <a:pPr algn="ctr"/>
            <a:r>
              <a:rPr lang="cs-CZ" sz="2800" dirty="0" smtClean="0">
                <a:latin typeface="Arial" charset="0"/>
              </a:rPr>
              <a:t>Zrušit nevolnictví</a:t>
            </a:r>
            <a:endParaRPr lang="cs-CZ" sz="2800" dirty="0">
              <a:latin typeface="Arial" charset="0"/>
            </a:endParaRPr>
          </a:p>
        </p:txBody>
      </p:sp>
      <p:sp>
        <p:nvSpPr>
          <p:cNvPr id="72710" name="TextovéPole 3">
            <a:hlinkClick r:id="rId3" action="ppaction://hlinksldjump"/>
          </p:cNvPr>
          <p:cNvSpPr txBox="1">
            <a:spLocks noChangeArrowheads="1"/>
          </p:cNvSpPr>
          <p:nvPr/>
        </p:nvSpPr>
        <p:spPr bwMode="auto">
          <a:xfrm>
            <a:off x="1500188" y="4643438"/>
            <a:ext cx="6143625" cy="646112"/>
          </a:xfrm>
          <a:prstGeom prst="rect">
            <a:avLst/>
          </a:prstGeom>
          <a:noFill/>
          <a:ln w="9525">
            <a:noFill/>
            <a:miter lim="800000"/>
            <a:headEnd/>
            <a:tailEnd/>
          </a:ln>
        </p:spPr>
        <p:txBody>
          <a:bodyPr>
            <a:spAutoFit/>
          </a:bodyPr>
          <a:lstStyle/>
          <a:p>
            <a:pPr algn="ctr"/>
            <a:r>
              <a:rPr lang="cs-CZ" sz="3600" b="1">
                <a:latin typeface="Arial" charset="0"/>
              </a:rPr>
              <a:t>Pokračovat</a:t>
            </a:r>
          </a:p>
        </p:txBody>
      </p:sp>
      <p:sp>
        <p:nvSpPr>
          <p:cNvPr id="72711" name="TextovéPole 6"/>
          <p:cNvSpPr txBox="1">
            <a:spLocks noChangeArrowheads="1"/>
          </p:cNvSpPr>
          <p:nvPr/>
        </p:nvSpPr>
        <p:spPr bwMode="auto">
          <a:xfrm>
            <a:off x="827088" y="1268413"/>
            <a:ext cx="7345362" cy="954107"/>
          </a:xfrm>
          <a:prstGeom prst="rect">
            <a:avLst/>
          </a:prstGeom>
          <a:noFill/>
          <a:ln w="9525">
            <a:noFill/>
            <a:miter lim="800000"/>
            <a:headEnd/>
            <a:tailEnd/>
          </a:ln>
        </p:spPr>
        <p:txBody>
          <a:bodyPr>
            <a:spAutoFit/>
          </a:bodyPr>
          <a:lstStyle/>
          <a:p>
            <a:pPr algn="ctr"/>
            <a:r>
              <a:rPr lang="cs-CZ" sz="2800" b="1" dirty="0" smtClean="0">
                <a:solidFill>
                  <a:srgbClr val="C00000"/>
                </a:solidFill>
                <a:latin typeface="Arial" charset="0"/>
              </a:rPr>
              <a:t>Co plánovala Kateřina Veliká provést, ale nerealizovala to pro odpor šlechty?</a:t>
            </a:r>
            <a:endParaRPr lang="cs-CZ" sz="2800" b="1" dirty="0">
              <a:solidFill>
                <a:srgbClr val="C00000"/>
              </a:solidFill>
              <a:latin typeface="Arial" charset="0"/>
            </a:endParaRPr>
          </a:p>
        </p:txBody>
      </p:sp>
    </p:spTree>
  </p:cSld>
  <p:clrMapOvr>
    <a:masterClrMapping/>
  </p:clrMapOvr>
  <p:transition advClick="0"/>
  <p:timing>
    <p:tnLst>
      <p:par>
        <p:cTn id="1" dur="indefinite" restart="never" nodeType="tmRoot"/>
      </p:par>
    </p:tnLst>
  </p:timing>
</p:sld>
</file>

<file path=ppt/slides/slide7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Zaoblený obdélník 4">
            <a:hlinkClick r:id="rId3" action="ppaction://hlinksldjump"/>
          </p:cNvPr>
          <p:cNvSpPr/>
          <p:nvPr/>
        </p:nvSpPr>
        <p:spPr>
          <a:xfrm>
            <a:off x="3214678" y="4572008"/>
            <a:ext cx="2643206" cy="785818"/>
          </a:xfrm>
          <a:prstGeom prst="roundRect">
            <a:avLst/>
          </a:prstGeom>
        </p:spPr>
        <p:style>
          <a:lnRef idx="0">
            <a:schemeClr val="accent1"/>
          </a:lnRef>
          <a:fillRef idx="3">
            <a:schemeClr val="accent1"/>
          </a:fillRef>
          <a:effectRef idx="3">
            <a:schemeClr val="accent1"/>
          </a:effectRef>
          <a:fontRef idx="minor">
            <a:schemeClr val="lt1"/>
          </a:fontRef>
        </p:style>
        <p:txBody>
          <a:bodyPr anchor="ctr"/>
          <a:lstStyle/>
          <a:p>
            <a:pPr algn="ctr" fontAlgn="auto">
              <a:spcBef>
                <a:spcPts val="0"/>
              </a:spcBef>
              <a:spcAft>
                <a:spcPts val="0"/>
              </a:spcAft>
              <a:defRPr/>
            </a:pPr>
            <a:endParaRPr lang="cs-CZ"/>
          </a:p>
        </p:txBody>
      </p:sp>
      <p:sp>
        <p:nvSpPr>
          <p:cNvPr id="74757" name="TextovéPole 5"/>
          <p:cNvSpPr txBox="1">
            <a:spLocks noChangeArrowheads="1"/>
          </p:cNvSpPr>
          <p:nvPr/>
        </p:nvSpPr>
        <p:spPr bwMode="auto">
          <a:xfrm>
            <a:off x="2627313" y="2924175"/>
            <a:ext cx="3673475" cy="523875"/>
          </a:xfrm>
          <a:prstGeom prst="rect">
            <a:avLst/>
          </a:prstGeom>
          <a:noFill/>
          <a:ln w="9525">
            <a:noFill/>
            <a:miter lim="800000"/>
            <a:headEnd/>
            <a:tailEnd/>
          </a:ln>
        </p:spPr>
        <p:txBody>
          <a:bodyPr>
            <a:spAutoFit/>
          </a:bodyPr>
          <a:lstStyle/>
          <a:p>
            <a:pPr algn="ctr"/>
            <a:r>
              <a:rPr lang="cs-CZ" sz="2800" dirty="0" smtClean="0">
                <a:latin typeface="Arial" charset="0"/>
              </a:rPr>
              <a:t>Měli od něho půdu</a:t>
            </a:r>
            <a:endParaRPr lang="cs-CZ" sz="2800" dirty="0">
              <a:latin typeface="Arial" charset="0"/>
            </a:endParaRPr>
          </a:p>
        </p:txBody>
      </p:sp>
      <p:sp>
        <p:nvSpPr>
          <p:cNvPr id="74758" name="TextovéPole 3">
            <a:hlinkClick r:id="rId3" action="ppaction://hlinksldjump"/>
          </p:cNvPr>
          <p:cNvSpPr txBox="1">
            <a:spLocks noChangeArrowheads="1"/>
          </p:cNvSpPr>
          <p:nvPr/>
        </p:nvSpPr>
        <p:spPr bwMode="auto">
          <a:xfrm>
            <a:off x="1500188" y="4643438"/>
            <a:ext cx="6143625" cy="646112"/>
          </a:xfrm>
          <a:prstGeom prst="rect">
            <a:avLst/>
          </a:prstGeom>
          <a:noFill/>
          <a:ln w="9525">
            <a:noFill/>
            <a:miter lim="800000"/>
            <a:headEnd/>
            <a:tailEnd/>
          </a:ln>
        </p:spPr>
        <p:txBody>
          <a:bodyPr>
            <a:spAutoFit/>
          </a:bodyPr>
          <a:lstStyle/>
          <a:p>
            <a:pPr algn="ctr"/>
            <a:r>
              <a:rPr lang="cs-CZ" sz="3600" b="1">
                <a:latin typeface="Arial" charset="0"/>
              </a:rPr>
              <a:t>Pokračovat</a:t>
            </a:r>
          </a:p>
        </p:txBody>
      </p:sp>
      <p:sp>
        <p:nvSpPr>
          <p:cNvPr id="74759" name="TextovéPole 7"/>
          <p:cNvSpPr txBox="1">
            <a:spLocks noChangeArrowheads="1"/>
          </p:cNvSpPr>
          <p:nvPr/>
        </p:nvSpPr>
        <p:spPr bwMode="auto">
          <a:xfrm>
            <a:off x="827088" y="1589088"/>
            <a:ext cx="7200900" cy="1384995"/>
          </a:xfrm>
          <a:prstGeom prst="rect">
            <a:avLst/>
          </a:prstGeom>
          <a:noFill/>
          <a:ln w="9525">
            <a:noFill/>
            <a:miter lim="800000"/>
            <a:headEnd/>
            <a:tailEnd/>
          </a:ln>
        </p:spPr>
        <p:txBody>
          <a:bodyPr>
            <a:spAutoFit/>
          </a:bodyPr>
          <a:lstStyle/>
          <a:p>
            <a:pPr algn="ctr"/>
            <a:r>
              <a:rPr lang="cs-CZ" sz="2800" b="1" dirty="0" smtClean="0">
                <a:solidFill>
                  <a:srgbClr val="C00000"/>
                </a:solidFill>
                <a:latin typeface="Arial" charset="0"/>
              </a:rPr>
              <a:t>Proč byli bojaři zavázáni panovníkovi poslušností?</a:t>
            </a:r>
          </a:p>
          <a:p>
            <a:pPr algn="ctr"/>
            <a:endParaRPr lang="cs-CZ" sz="2800" b="1" dirty="0">
              <a:solidFill>
                <a:srgbClr val="C00000"/>
              </a:solidFill>
              <a:latin typeface="Arial" charset="0"/>
            </a:endParaRPr>
          </a:p>
        </p:txBody>
      </p:sp>
    </p:spTree>
  </p:cSld>
  <p:clrMapOvr>
    <a:masterClrMapping/>
  </p:clrMapOvr>
  <p:transition advClick="0"/>
  <p:timing>
    <p:tnLst>
      <p:par>
        <p:cTn id="1" dur="indefinite" restart="never" nodeType="tmRoot"/>
      </p:par>
    </p:tnLst>
  </p:timing>
</p:sld>
</file>

<file path=ppt/slides/slide7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Zaoblený obdélník 4">
            <a:hlinkClick r:id="rId3" action="ppaction://hlinksldjump"/>
          </p:cNvPr>
          <p:cNvSpPr/>
          <p:nvPr/>
        </p:nvSpPr>
        <p:spPr>
          <a:xfrm>
            <a:off x="3214678" y="4572008"/>
            <a:ext cx="2643206" cy="785818"/>
          </a:xfrm>
          <a:prstGeom prst="roundRect">
            <a:avLst/>
          </a:prstGeom>
        </p:spPr>
        <p:style>
          <a:lnRef idx="0">
            <a:schemeClr val="accent1"/>
          </a:lnRef>
          <a:fillRef idx="3">
            <a:schemeClr val="accent1"/>
          </a:fillRef>
          <a:effectRef idx="3">
            <a:schemeClr val="accent1"/>
          </a:effectRef>
          <a:fontRef idx="minor">
            <a:schemeClr val="lt1"/>
          </a:fontRef>
        </p:style>
        <p:txBody>
          <a:bodyPr anchor="ctr"/>
          <a:lstStyle/>
          <a:p>
            <a:pPr algn="ctr" fontAlgn="auto">
              <a:spcBef>
                <a:spcPts val="0"/>
              </a:spcBef>
              <a:spcAft>
                <a:spcPts val="0"/>
              </a:spcAft>
              <a:defRPr/>
            </a:pPr>
            <a:endParaRPr lang="cs-CZ"/>
          </a:p>
        </p:txBody>
      </p:sp>
      <p:sp>
        <p:nvSpPr>
          <p:cNvPr id="75781" name="TextovéPole 5"/>
          <p:cNvSpPr txBox="1">
            <a:spLocks noChangeArrowheads="1"/>
          </p:cNvSpPr>
          <p:nvPr/>
        </p:nvSpPr>
        <p:spPr bwMode="auto">
          <a:xfrm>
            <a:off x="1619250" y="2538413"/>
            <a:ext cx="5905500" cy="954107"/>
          </a:xfrm>
          <a:prstGeom prst="rect">
            <a:avLst/>
          </a:prstGeom>
          <a:noFill/>
          <a:ln w="9525">
            <a:noFill/>
            <a:miter lim="800000"/>
            <a:headEnd/>
            <a:tailEnd/>
          </a:ln>
        </p:spPr>
        <p:txBody>
          <a:bodyPr>
            <a:spAutoFit/>
          </a:bodyPr>
          <a:lstStyle/>
          <a:p>
            <a:pPr algn="ctr"/>
            <a:r>
              <a:rPr lang="cs-CZ" sz="2800" dirty="0" smtClean="0">
                <a:latin typeface="Arial" charset="0"/>
              </a:rPr>
              <a:t>Madam </a:t>
            </a:r>
            <a:r>
              <a:rPr lang="cs-CZ" sz="2800" dirty="0" err="1" smtClean="0">
                <a:latin typeface="Arial" charset="0"/>
              </a:rPr>
              <a:t>Pompadour</a:t>
            </a:r>
            <a:r>
              <a:rPr lang="cs-CZ" sz="2800" dirty="0" smtClean="0">
                <a:latin typeface="Arial" charset="0"/>
              </a:rPr>
              <a:t>, madam </a:t>
            </a:r>
            <a:r>
              <a:rPr lang="cs-CZ" sz="2800" dirty="0" err="1" smtClean="0">
                <a:latin typeface="Arial" charset="0"/>
              </a:rPr>
              <a:t>du</a:t>
            </a:r>
            <a:r>
              <a:rPr lang="cs-CZ" sz="2800" dirty="0" smtClean="0">
                <a:latin typeface="Arial" charset="0"/>
              </a:rPr>
              <a:t> </a:t>
            </a:r>
            <a:r>
              <a:rPr lang="cs-CZ" sz="2800" dirty="0" err="1" smtClean="0">
                <a:latin typeface="Arial" charset="0"/>
              </a:rPr>
              <a:t>Barry</a:t>
            </a:r>
            <a:endParaRPr lang="cs-CZ" sz="2800" dirty="0">
              <a:latin typeface="Arial" charset="0"/>
            </a:endParaRPr>
          </a:p>
        </p:txBody>
      </p:sp>
      <p:sp>
        <p:nvSpPr>
          <p:cNvPr id="75782" name="TextovéPole 3">
            <a:hlinkClick r:id="rId3" action="ppaction://hlinksldjump"/>
          </p:cNvPr>
          <p:cNvSpPr txBox="1">
            <a:spLocks noChangeArrowheads="1"/>
          </p:cNvSpPr>
          <p:nvPr/>
        </p:nvSpPr>
        <p:spPr bwMode="auto">
          <a:xfrm>
            <a:off x="1500188" y="4643438"/>
            <a:ext cx="6143625" cy="646112"/>
          </a:xfrm>
          <a:prstGeom prst="rect">
            <a:avLst/>
          </a:prstGeom>
          <a:noFill/>
          <a:ln w="9525">
            <a:noFill/>
            <a:miter lim="800000"/>
            <a:headEnd/>
            <a:tailEnd/>
          </a:ln>
        </p:spPr>
        <p:txBody>
          <a:bodyPr>
            <a:spAutoFit/>
          </a:bodyPr>
          <a:lstStyle/>
          <a:p>
            <a:pPr algn="ctr"/>
            <a:r>
              <a:rPr lang="cs-CZ" sz="3600" b="1">
                <a:latin typeface="Arial" charset="0"/>
              </a:rPr>
              <a:t>Pokračovat</a:t>
            </a:r>
          </a:p>
        </p:txBody>
      </p:sp>
      <p:sp>
        <p:nvSpPr>
          <p:cNvPr id="75783" name="TextovéPole 7"/>
          <p:cNvSpPr txBox="1">
            <a:spLocks noChangeArrowheads="1"/>
          </p:cNvSpPr>
          <p:nvPr/>
        </p:nvSpPr>
        <p:spPr bwMode="auto">
          <a:xfrm>
            <a:off x="971550" y="1196975"/>
            <a:ext cx="7200900" cy="1384995"/>
          </a:xfrm>
          <a:prstGeom prst="rect">
            <a:avLst/>
          </a:prstGeom>
          <a:noFill/>
          <a:ln w="9525">
            <a:noFill/>
            <a:miter lim="800000"/>
            <a:headEnd/>
            <a:tailEnd/>
          </a:ln>
        </p:spPr>
        <p:txBody>
          <a:bodyPr>
            <a:spAutoFit/>
          </a:bodyPr>
          <a:lstStyle/>
          <a:p>
            <a:pPr algn="ctr"/>
            <a:r>
              <a:rPr lang="cs-CZ" sz="2800" b="1" dirty="0" smtClean="0">
                <a:solidFill>
                  <a:srgbClr val="C00000"/>
                </a:solidFill>
                <a:latin typeface="Arial" charset="0"/>
              </a:rPr>
              <a:t>Jméno milenky Ludvíka XV.:</a:t>
            </a:r>
          </a:p>
          <a:p>
            <a:pPr algn="ctr"/>
            <a:endParaRPr lang="cs-CZ" sz="2800" b="1" dirty="0" smtClean="0">
              <a:solidFill>
                <a:srgbClr val="C00000"/>
              </a:solidFill>
              <a:latin typeface="Arial" charset="0"/>
            </a:endParaRPr>
          </a:p>
          <a:p>
            <a:pPr algn="ctr"/>
            <a:endParaRPr lang="cs-CZ" sz="2800" b="1" dirty="0">
              <a:solidFill>
                <a:srgbClr val="C00000"/>
              </a:solidFill>
              <a:latin typeface="Arial" charset="0"/>
            </a:endParaRPr>
          </a:p>
        </p:txBody>
      </p:sp>
    </p:spTree>
  </p:cSld>
  <p:clrMapOvr>
    <a:masterClrMapping/>
  </p:clrMapOvr>
  <p:transition advClick="0"/>
  <p:timing>
    <p:tnLst>
      <p:par>
        <p:cTn id="1" dur="indefinite" restart="never" nodeType="tmRoot"/>
      </p:par>
    </p:tnLst>
  </p:timing>
</p:sld>
</file>

<file path=ppt/slides/slide7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Zaoblený obdélník 4">
            <a:hlinkClick r:id="rId3" action="ppaction://hlinksldjump"/>
          </p:cNvPr>
          <p:cNvSpPr/>
          <p:nvPr/>
        </p:nvSpPr>
        <p:spPr>
          <a:xfrm>
            <a:off x="3214678" y="4572008"/>
            <a:ext cx="2643206" cy="785818"/>
          </a:xfrm>
          <a:prstGeom prst="roundRect">
            <a:avLst/>
          </a:prstGeom>
        </p:spPr>
        <p:style>
          <a:lnRef idx="0">
            <a:schemeClr val="accent1"/>
          </a:lnRef>
          <a:fillRef idx="3">
            <a:schemeClr val="accent1"/>
          </a:fillRef>
          <a:effectRef idx="3">
            <a:schemeClr val="accent1"/>
          </a:effectRef>
          <a:fontRef idx="minor">
            <a:schemeClr val="lt1"/>
          </a:fontRef>
        </p:style>
        <p:txBody>
          <a:bodyPr anchor="ctr"/>
          <a:lstStyle/>
          <a:p>
            <a:pPr algn="ctr" fontAlgn="auto">
              <a:spcBef>
                <a:spcPts val="0"/>
              </a:spcBef>
              <a:spcAft>
                <a:spcPts val="0"/>
              </a:spcAft>
              <a:defRPr/>
            </a:pPr>
            <a:endParaRPr lang="cs-CZ"/>
          </a:p>
        </p:txBody>
      </p:sp>
      <p:sp>
        <p:nvSpPr>
          <p:cNvPr id="76805" name="TextovéPole 5"/>
          <p:cNvSpPr txBox="1">
            <a:spLocks noChangeArrowheads="1"/>
          </p:cNvSpPr>
          <p:nvPr/>
        </p:nvSpPr>
        <p:spPr bwMode="auto">
          <a:xfrm>
            <a:off x="2600325" y="2781300"/>
            <a:ext cx="3671888" cy="522288"/>
          </a:xfrm>
          <a:prstGeom prst="rect">
            <a:avLst/>
          </a:prstGeom>
          <a:noFill/>
          <a:ln w="9525">
            <a:noFill/>
            <a:miter lim="800000"/>
            <a:headEnd/>
            <a:tailEnd/>
          </a:ln>
        </p:spPr>
        <p:txBody>
          <a:bodyPr>
            <a:spAutoFit/>
          </a:bodyPr>
          <a:lstStyle/>
          <a:p>
            <a:pPr algn="ctr"/>
            <a:r>
              <a:rPr lang="cs-CZ" sz="2800" dirty="0" smtClean="0">
                <a:latin typeface="Arial" charset="0"/>
              </a:rPr>
              <a:t>car</a:t>
            </a:r>
            <a:endParaRPr lang="cs-CZ" sz="2800" dirty="0">
              <a:latin typeface="Arial" charset="0"/>
            </a:endParaRPr>
          </a:p>
        </p:txBody>
      </p:sp>
      <p:sp>
        <p:nvSpPr>
          <p:cNvPr id="76806" name="TextovéPole 3">
            <a:hlinkClick r:id="rId3" action="ppaction://hlinksldjump"/>
          </p:cNvPr>
          <p:cNvSpPr txBox="1">
            <a:spLocks noChangeArrowheads="1"/>
          </p:cNvSpPr>
          <p:nvPr/>
        </p:nvSpPr>
        <p:spPr bwMode="auto">
          <a:xfrm>
            <a:off x="1500188" y="4643438"/>
            <a:ext cx="6143625" cy="646112"/>
          </a:xfrm>
          <a:prstGeom prst="rect">
            <a:avLst/>
          </a:prstGeom>
          <a:noFill/>
          <a:ln w="9525">
            <a:noFill/>
            <a:miter lim="800000"/>
            <a:headEnd/>
            <a:tailEnd/>
          </a:ln>
        </p:spPr>
        <p:txBody>
          <a:bodyPr>
            <a:spAutoFit/>
          </a:bodyPr>
          <a:lstStyle/>
          <a:p>
            <a:pPr algn="ctr"/>
            <a:r>
              <a:rPr lang="cs-CZ" sz="3600" b="1">
                <a:latin typeface="Arial" charset="0"/>
              </a:rPr>
              <a:t>Pokračovat</a:t>
            </a:r>
          </a:p>
        </p:txBody>
      </p:sp>
      <p:sp>
        <p:nvSpPr>
          <p:cNvPr id="76807" name="TextovéPole 6"/>
          <p:cNvSpPr txBox="1">
            <a:spLocks noChangeArrowheads="1"/>
          </p:cNvSpPr>
          <p:nvPr/>
        </p:nvSpPr>
        <p:spPr bwMode="auto">
          <a:xfrm>
            <a:off x="827088" y="1412875"/>
            <a:ext cx="7345362" cy="954107"/>
          </a:xfrm>
          <a:prstGeom prst="rect">
            <a:avLst/>
          </a:prstGeom>
          <a:noFill/>
          <a:ln w="9525">
            <a:noFill/>
            <a:miter lim="800000"/>
            <a:headEnd/>
            <a:tailEnd/>
          </a:ln>
        </p:spPr>
        <p:txBody>
          <a:bodyPr>
            <a:spAutoFit/>
          </a:bodyPr>
          <a:lstStyle/>
          <a:p>
            <a:pPr algn="ctr"/>
            <a:r>
              <a:rPr lang="cs-CZ" sz="2800" b="1" dirty="0" smtClean="0">
                <a:solidFill>
                  <a:srgbClr val="C00000"/>
                </a:solidFill>
                <a:latin typeface="Arial" charset="0"/>
              </a:rPr>
              <a:t>Označení ruského panovnického titulu:</a:t>
            </a:r>
          </a:p>
          <a:p>
            <a:pPr algn="ctr"/>
            <a:endParaRPr lang="cs-CZ" sz="2800" b="1" dirty="0">
              <a:solidFill>
                <a:srgbClr val="C00000"/>
              </a:solidFill>
              <a:latin typeface="Arial" charset="0"/>
            </a:endParaRPr>
          </a:p>
        </p:txBody>
      </p:sp>
    </p:spTree>
  </p:cSld>
  <p:clrMapOvr>
    <a:masterClrMapping/>
  </p:clrMapOvr>
  <p:transition advClick="0"/>
  <p:timing>
    <p:tnLst>
      <p:par>
        <p:cTn id="1" dur="indefinite" restart="never" nodeType="tmRoot"/>
      </p:par>
    </p:tnLst>
  </p:timing>
</p:sld>
</file>

<file path=ppt/slides/slide7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7826" name="Nadpis 1"/>
          <p:cNvSpPr>
            <a:spLocks noGrp="1"/>
          </p:cNvSpPr>
          <p:nvPr>
            <p:ph type="title"/>
          </p:nvPr>
        </p:nvSpPr>
        <p:spPr/>
        <p:txBody>
          <a:bodyPr/>
          <a:lstStyle/>
          <a:p>
            <a:r>
              <a:rPr lang="cs-CZ" smtClean="0">
                <a:latin typeface="Arial" charset="0"/>
                <a:cs typeface="Arial" charset="0"/>
              </a:rPr>
              <a:t>Náhradní otázky</a:t>
            </a:r>
          </a:p>
        </p:txBody>
      </p:sp>
      <p:sp>
        <p:nvSpPr>
          <p:cNvPr id="4" name="Vývojový diagram: postup 3">
            <a:hlinkClick r:id="rId3" action="ppaction://hlinksldjump"/>
          </p:cNvPr>
          <p:cNvSpPr/>
          <p:nvPr/>
        </p:nvSpPr>
        <p:spPr>
          <a:xfrm>
            <a:off x="1691680" y="2708920"/>
            <a:ext cx="2088232" cy="720080"/>
          </a:xfrm>
          <a:prstGeom prst="flowChartProcess">
            <a:avLst/>
          </a:prstGeom>
        </p:spPr>
        <p:style>
          <a:lnRef idx="0">
            <a:schemeClr val="accent1"/>
          </a:lnRef>
          <a:fillRef idx="3">
            <a:schemeClr val="accent1"/>
          </a:fillRef>
          <a:effectRef idx="3">
            <a:schemeClr val="accent1"/>
          </a:effectRef>
          <a:fontRef idx="minor">
            <a:schemeClr val="lt1"/>
          </a:fontRef>
        </p:style>
        <p:txBody>
          <a:bodyPr anchor="ctr"/>
          <a:lstStyle/>
          <a:p>
            <a:pPr algn="ctr" fontAlgn="auto">
              <a:spcBef>
                <a:spcPts val="0"/>
              </a:spcBef>
              <a:spcAft>
                <a:spcPts val="0"/>
              </a:spcAft>
              <a:defRPr/>
            </a:pPr>
            <a:r>
              <a:rPr lang="cs-CZ" dirty="0" smtClean="0">
                <a:latin typeface="Arial" pitchFamily="34" charset="0"/>
                <a:cs typeface="Arial" pitchFamily="34" charset="0"/>
              </a:rPr>
              <a:t>Francie</a:t>
            </a:r>
            <a:endParaRPr lang="cs-CZ" dirty="0">
              <a:latin typeface="Arial" pitchFamily="34" charset="0"/>
              <a:cs typeface="Arial" pitchFamily="34" charset="0"/>
            </a:endParaRPr>
          </a:p>
        </p:txBody>
      </p:sp>
      <p:sp>
        <p:nvSpPr>
          <p:cNvPr id="5" name="Vývojový diagram: postup 4">
            <a:hlinkClick r:id="rId4" action="ppaction://hlinksldjump"/>
          </p:cNvPr>
          <p:cNvSpPr/>
          <p:nvPr/>
        </p:nvSpPr>
        <p:spPr>
          <a:xfrm>
            <a:off x="5220072" y="2708920"/>
            <a:ext cx="2088232" cy="720080"/>
          </a:xfrm>
          <a:prstGeom prst="flowChartProcess">
            <a:avLst/>
          </a:prstGeom>
        </p:spPr>
        <p:style>
          <a:lnRef idx="0">
            <a:schemeClr val="accent1"/>
          </a:lnRef>
          <a:fillRef idx="3">
            <a:schemeClr val="accent1"/>
          </a:fillRef>
          <a:effectRef idx="3">
            <a:schemeClr val="accent1"/>
          </a:effectRef>
          <a:fontRef idx="minor">
            <a:schemeClr val="lt1"/>
          </a:fontRef>
        </p:style>
        <p:txBody>
          <a:bodyPr anchor="ctr"/>
          <a:lstStyle/>
          <a:p>
            <a:pPr algn="ctr" fontAlgn="auto">
              <a:spcBef>
                <a:spcPts val="0"/>
              </a:spcBef>
              <a:spcAft>
                <a:spcPts val="0"/>
              </a:spcAft>
              <a:defRPr/>
            </a:pPr>
            <a:r>
              <a:rPr lang="cs-CZ" dirty="0" smtClean="0">
                <a:latin typeface="Arial" pitchFamily="34" charset="0"/>
                <a:cs typeface="Arial" pitchFamily="34" charset="0"/>
              </a:rPr>
              <a:t>Reformy</a:t>
            </a:r>
            <a:endParaRPr lang="cs-CZ" dirty="0">
              <a:latin typeface="Arial" pitchFamily="34" charset="0"/>
              <a:cs typeface="Arial" pitchFamily="34" charset="0"/>
            </a:endParaRPr>
          </a:p>
        </p:txBody>
      </p:sp>
      <p:sp>
        <p:nvSpPr>
          <p:cNvPr id="6" name="Vývojový diagram: postup 5">
            <a:hlinkClick r:id="rId5" action="ppaction://hlinksldjump"/>
          </p:cNvPr>
          <p:cNvSpPr/>
          <p:nvPr/>
        </p:nvSpPr>
        <p:spPr>
          <a:xfrm>
            <a:off x="1691680" y="4653136"/>
            <a:ext cx="2088232" cy="720080"/>
          </a:xfrm>
          <a:prstGeom prst="flowChartProcess">
            <a:avLst/>
          </a:prstGeom>
        </p:spPr>
        <p:style>
          <a:lnRef idx="0">
            <a:schemeClr val="accent1"/>
          </a:lnRef>
          <a:fillRef idx="3">
            <a:schemeClr val="accent1"/>
          </a:fillRef>
          <a:effectRef idx="3">
            <a:schemeClr val="accent1"/>
          </a:effectRef>
          <a:fontRef idx="minor">
            <a:schemeClr val="lt1"/>
          </a:fontRef>
        </p:style>
        <p:txBody>
          <a:bodyPr anchor="ctr"/>
          <a:lstStyle/>
          <a:p>
            <a:pPr algn="ctr" fontAlgn="auto">
              <a:spcBef>
                <a:spcPts val="0"/>
              </a:spcBef>
              <a:spcAft>
                <a:spcPts val="0"/>
              </a:spcAft>
              <a:defRPr/>
            </a:pPr>
            <a:r>
              <a:rPr lang="cs-CZ" dirty="0" smtClean="0">
                <a:latin typeface="Arial" pitchFamily="34" charset="0"/>
                <a:cs typeface="Arial" pitchFamily="34" charset="0"/>
              </a:rPr>
              <a:t>Rusko</a:t>
            </a:r>
            <a:endParaRPr lang="cs-CZ" dirty="0">
              <a:latin typeface="Arial" pitchFamily="34" charset="0"/>
              <a:cs typeface="Arial" pitchFamily="34" charset="0"/>
            </a:endParaRPr>
          </a:p>
        </p:txBody>
      </p:sp>
      <p:sp>
        <p:nvSpPr>
          <p:cNvPr id="14" name="Vývojový diagram: postup 13">
            <a:hlinkClick r:id="rId6" action="ppaction://hlinksldjump"/>
          </p:cNvPr>
          <p:cNvSpPr/>
          <p:nvPr/>
        </p:nvSpPr>
        <p:spPr>
          <a:xfrm>
            <a:off x="7740352" y="188640"/>
            <a:ext cx="648072" cy="288032"/>
          </a:xfrm>
          <a:prstGeom prst="flowChartProcess">
            <a:avLst/>
          </a:prstGeom>
        </p:spPr>
        <p:style>
          <a:lnRef idx="0">
            <a:schemeClr val="accent1"/>
          </a:lnRef>
          <a:fillRef idx="3">
            <a:schemeClr val="accent1"/>
          </a:fillRef>
          <a:effectRef idx="3">
            <a:schemeClr val="accent1"/>
          </a:effectRef>
          <a:fontRef idx="minor">
            <a:schemeClr val="lt1"/>
          </a:fontRef>
        </p:style>
        <p:txBody>
          <a:bodyPr anchor="ctr"/>
          <a:lstStyle/>
          <a:p>
            <a:pPr algn="ctr" fontAlgn="auto">
              <a:spcBef>
                <a:spcPts val="0"/>
              </a:spcBef>
              <a:spcAft>
                <a:spcPts val="0"/>
              </a:spcAft>
              <a:defRPr/>
            </a:pPr>
            <a:r>
              <a:rPr lang="cs-CZ" sz="800" dirty="0">
                <a:latin typeface="Arial" pitchFamily="34" charset="0"/>
                <a:cs typeface="Arial" pitchFamily="34" charset="0"/>
              </a:rPr>
              <a:t>Pyramida</a:t>
            </a:r>
          </a:p>
        </p:txBody>
      </p:sp>
      <p:sp>
        <p:nvSpPr>
          <p:cNvPr id="7" name="Vývojový diagram: postup 6">
            <a:hlinkClick r:id="rId7" action="ppaction://hlinksldjump"/>
          </p:cNvPr>
          <p:cNvSpPr/>
          <p:nvPr/>
        </p:nvSpPr>
        <p:spPr>
          <a:xfrm>
            <a:off x="5220072" y="4653136"/>
            <a:ext cx="2088232" cy="720080"/>
          </a:xfrm>
          <a:prstGeom prst="flowChartProcess">
            <a:avLst/>
          </a:prstGeom>
        </p:spPr>
        <p:style>
          <a:lnRef idx="0">
            <a:schemeClr val="accent1"/>
          </a:lnRef>
          <a:fillRef idx="3">
            <a:schemeClr val="accent1"/>
          </a:fillRef>
          <a:effectRef idx="3">
            <a:schemeClr val="accent1"/>
          </a:effectRef>
          <a:fontRef idx="minor">
            <a:schemeClr val="lt1"/>
          </a:fontRef>
        </p:style>
        <p:txBody>
          <a:bodyPr anchor="ctr"/>
          <a:lstStyle/>
          <a:p>
            <a:pPr algn="ctr" fontAlgn="auto">
              <a:spcBef>
                <a:spcPts val="0"/>
              </a:spcBef>
              <a:spcAft>
                <a:spcPts val="0"/>
              </a:spcAft>
              <a:defRPr/>
            </a:pPr>
            <a:r>
              <a:rPr lang="cs-CZ" dirty="0" smtClean="0">
                <a:latin typeface="Arial" pitchFamily="34" charset="0"/>
                <a:cs typeface="Arial" pitchFamily="34" charset="0"/>
              </a:rPr>
              <a:t>Data</a:t>
            </a:r>
            <a:endParaRPr lang="cs-CZ" dirty="0">
              <a:latin typeface="Arial" pitchFamily="34" charset="0"/>
              <a:cs typeface="Arial" pitchFamily="34" charset="0"/>
            </a:endParaRPr>
          </a:p>
        </p:txBody>
      </p:sp>
    </p:spTree>
  </p:cSld>
  <p:clrMapOvr>
    <a:masterClrMapping/>
  </p:clrMapOvr>
  <p:transition advClick="0"/>
  <p:timing>
    <p:tnLst>
      <p:par>
        <p:cTn id="1" dur="indefinite" restart="never" nodeType="tmRoot"/>
      </p:par>
    </p:tnLst>
  </p:timing>
</p:sld>
</file>

<file path=ppt/slides/slide7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8850" name="Nadpis 1"/>
          <p:cNvSpPr>
            <a:spLocks noGrp="1"/>
          </p:cNvSpPr>
          <p:nvPr>
            <p:ph type="title"/>
          </p:nvPr>
        </p:nvSpPr>
        <p:spPr/>
        <p:txBody>
          <a:bodyPr/>
          <a:lstStyle/>
          <a:p>
            <a:r>
              <a:rPr lang="cs-CZ" dirty="0" smtClean="0">
                <a:latin typeface="Arial" charset="0"/>
                <a:cs typeface="Arial" charset="0"/>
              </a:rPr>
              <a:t>Náhradní otázky — Francie</a:t>
            </a:r>
          </a:p>
        </p:txBody>
      </p:sp>
      <p:sp>
        <p:nvSpPr>
          <p:cNvPr id="3" name="Zaoblený obdélník 2">
            <a:hlinkClick r:id="rId3" action="ppaction://hlinksldjump"/>
          </p:cNvPr>
          <p:cNvSpPr/>
          <p:nvPr/>
        </p:nvSpPr>
        <p:spPr>
          <a:xfrm>
            <a:off x="1043608" y="2996952"/>
            <a:ext cx="1800200" cy="720080"/>
          </a:xfrm>
          <a:prstGeom prst="roundRect">
            <a:avLst/>
          </a:prstGeom>
        </p:spPr>
        <p:style>
          <a:lnRef idx="0">
            <a:schemeClr val="accent1"/>
          </a:lnRef>
          <a:fillRef idx="3">
            <a:schemeClr val="accent1"/>
          </a:fillRef>
          <a:effectRef idx="3">
            <a:schemeClr val="accent1"/>
          </a:effectRef>
          <a:fontRef idx="minor">
            <a:schemeClr val="lt1"/>
          </a:fontRef>
        </p:style>
        <p:txBody>
          <a:bodyPr anchor="ctr"/>
          <a:lstStyle/>
          <a:p>
            <a:pPr algn="ctr" fontAlgn="auto">
              <a:spcBef>
                <a:spcPts val="0"/>
              </a:spcBef>
              <a:spcAft>
                <a:spcPts val="0"/>
              </a:spcAft>
              <a:defRPr/>
            </a:pPr>
            <a:r>
              <a:rPr lang="cs-CZ" sz="3600" dirty="0">
                <a:latin typeface="Arial" pitchFamily="34" charset="0"/>
                <a:cs typeface="Arial" pitchFamily="34" charset="0"/>
              </a:rPr>
              <a:t>1</a:t>
            </a:r>
          </a:p>
        </p:txBody>
      </p:sp>
      <p:sp>
        <p:nvSpPr>
          <p:cNvPr id="4" name="Zaoblený obdélník 3">
            <a:hlinkClick r:id="rId4" action="ppaction://hlinksldjump"/>
          </p:cNvPr>
          <p:cNvSpPr/>
          <p:nvPr/>
        </p:nvSpPr>
        <p:spPr>
          <a:xfrm>
            <a:off x="6444208" y="2996952"/>
            <a:ext cx="1800200" cy="720080"/>
          </a:xfrm>
          <a:prstGeom prst="roundRect">
            <a:avLst/>
          </a:prstGeom>
        </p:spPr>
        <p:style>
          <a:lnRef idx="0">
            <a:schemeClr val="accent1"/>
          </a:lnRef>
          <a:fillRef idx="3">
            <a:schemeClr val="accent1"/>
          </a:fillRef>
          <a:effectRef idx="3">
            <a:schemeClr val="accent1"/>
          </a:effectRef>
          <a:fontRef idx="minor">
            <a:schemeClr val="lt1"/>
          </a:fontRef>
        </p:style>
        <p:txBody>
          <a:bodyPr anchor="ctr"/>
          <a:lstStyle/>
          <a:p>
            <a:pPr algn="ctr" fontAlgn="auto">
              <a:spcBef>
                <a:spcPts val="0"/>
              </a:spcBef>
              <a:spcAft>
                <a:spcPts val="0"/>
              </a:spcAft>
              <a:defRPr/>
            </a:pPr>
            <a:r>
              <a:rPr lang="cs-CZ" sz="3600" dirty="0">
                <a:latin typeface="Arial" pitchFamily="34" charset="0"/>
                <a:cs typeface="Arial" pitchFamily="34" charset="0"/>
              </a:rPr>
              <a:t>3</a:t>
            </a:r>
          </a:p>
        </p:txBody>
      </p:sp>
      <p:sp>
        <p:nvSpPr>
          <p:cNvPr id="5" name="Zaoblený obdélník 4">
            <a:hlinkClick r:id="rId5" action="ppaction://hlinksldjump"/>
          </p:cNvPr>
          <p:cNvSpPr/>
          <p:nvPr/>
        </p:nvSpPr>
        <p:spPr>
          <a:xfrm>
            <a:off x="3779912" y="2996952"/>
            <a:ext cx="1800200" cy="720080"/>
          </a:xfrm>
          <a:prstGeom prst="roundRect">
            <a:avLst/>
          </a:prstGeom>
        </p:spPr>
        <p:style>
          <a:lnRef idx="0">
            <a:schemeClr val="accent1"/>
          </a:lnRef>
          <a:fillRef idx="3">
            <a:schemeClr val="accent1"/>
          </a:fillRef>
          <a:effectRef idx="3">
            <a:schemeClr val="accent1"/>
          </a:effectRef>
          <a:fontRef idx="minor">
            <a:schemeClr val="lt1"/>
          </a:fontRef>
        </p:style>
        <p:txBody>
          <a:bodyPr anchor="ctr"/>
          <a:lstStyle/>
          <a:p>
            <a:pPr algn="ctr" fontAlgn="auto">
              <a:spcBef>
                <a:spcPts val="0"/>
              </a:spcBef>
              <a:spcAft>
                <a:spcPts val="0"/>
              </a:spcAft>
              <a:defRPr/>
            </a:pPr>
            <a:r>
              <a:rPr lang="cs-CZ" sz="3600" dirty="0">
                <a:latin typeface="Arial" pitchFamily="34" charset="0"/>
                <a:cs typeface="Arial" pitchFamily="34" charset="0"/>
              </a:rPr>
              <a:t>2</a:t>
            </a:r>
          </a:p>
        </p:txBody>
      </p:sp>
      <p:sp>
        <p:nvSpPr>
          <p:cNvPr id="6" name="Obdélník 5">
            <a:hlinkClick r:id="rId6" action="ppaction://hlinksldjump"/>
          </p:cNvPr>
          <p:cNvSpPr/>
          <p:nvPr/>
        </p:nvSpPr>
        <p:spPr>
          <a:xfrm>
            <a:off x="2195736" y="4941168"/>
            <a:ext cx="2016224" cy="648072"/>
          </a:xfrm>
          <a:prstGeom prst="rect">
            <a:avLst/>
          </a:prstGeom>
        </p:spPr>
        <p:style>
          <a:lnRef idx="0">
            <a:schemeClr val="accent1"/>
          </a:lnRef>
          <a:fillRef idx="3">
            <a:schemeClr val="accent1"/>
          </a:fillRef>
          <a:effectRef idx="3">
            <a:schemeClr val="accent1"/>
          </a:effectRef>
          <a:fontRef idx="minor">
            <a:schemeClr val="lt1"/>
          </a:fontRef>
        </p:style>
        <p:txBody>
          <a:bodyPr anchor="ctr"/>
          <a:lstStyle/>
          <a:p>
            <a:pPr algn="ctr" fontAlgn="auto">
              <a:spcBef>
                <a:spcPts val="0"/>
              </a:spcBef>
              <a:spcAft>
                <a:spcPts val="0"/>
              </a:spcAft>
              <a:defRPr/>
            </a:pPr>
            <a:r>
              <a:rPr lang="cs-CZ" dirty="0">
                <a:latin typeface="Arial" pitchFamily="34" charset="0"/>
                <a:cs typeface="Arial" pitchFamily="34" charset="0"/>
              </a:rPr>
              <a:t>Zpět na náhradní otázky</a:t>
            </a:r>
          </a:p>
        </p:txBody>
      </p:sp>
      <p:sp>
        <p:nvSpPr>
          <p:cNvPr id="7" name="Obdélník 6">
            <a:hlinkClick r:id="rId7" action="ppaction://hlinksldjump"/>
          </p:cNvPr>
          <p:cNvSpPr/>
          <p:nvPr/>
        </p:nvSpPr>
        <p:spPr>
          <a:xfrm>
            <a:off x="5076056" y="4941168"/>
            <a:ext cx="2016224" cy="648072"/>
          </a:xfrm>
          <a:prstGeom prst="rect">
            <a:avLst/>
          </a:prstGeom>
        </p:spPr>
        <p:style>
          <a:lnRef idx="0">
            <a:schemeClr val="accent1"/>
          </a:lnRef>
          <a:fillRef idx="3">
            <a:schemeClr val="accent1"/>
          </a:fillRef>
          <a:effectRef idx="3">
            <a:schemeClr val="accent1"/>
          </a:effectRef>
          <a:fontRef idx="minor">
            <a:schemeClr val="lt1"/>
          </a:fontRef>
        </p:style>
        <p:txBody>
          <a:bodyPr anchor="ctr"/>
          <a:lstStyle/>
          <a:p>
            <a:pPr algn="ctr" fontAlgn="auto">
              <a:spcBef>
                <a:spcPts val="0"/>
              </a:spcBef>
              <a:spcAft>
                <a:spcPts val="0"/>
              </a:spcAft>
              <a:defRPr/>
            </a:pPr>
            <a:r>
              <a:rPr lang="cs-CZ" dirty="0">
                <a:latin typeface="Arial" pitchFamily="34" charset="0"/>
                <a:cs typeface="Arial" pitchFamily="34" charset="0"/>
              </a:rPr>
              <a:t>Zpět na pyramidu</a:t>
            </a:r>
          </a:p>
        </p:txBody>
      </p:sp>
    </p:spTree>
  </p:cSld>
  <p:clrMapOvr>
    <a:masterClrMapping/>
  </p:clrMapOvr>
  <p:transition advClick="0"/>
  <p:timing>
    <p:tnLst>
      <p:par>
        <p:cTn id="1" dur="indefinite" restart="never" nodeType="tmRoot">
          <p:childTnLst>
            <p:seq concurrent="1" nextAc="seek">
              <p:cTn id="2" restart="whenNotActive" fill="hold" evtFilter="cancelBubble" nodeType="interactiveSeq">
                <p:stCondLst>
                  <p:cond evt="onClick" delay="0">
                    <p:tgtEl>
                      <p:spTgt spid="3"/>
                    </p:tgtEl>
                  </p:cond>
                </p:stCondLst>
                <p:endSync evt="end" delay="0">
                  <p:rtn val="all"/>
                </p:endSync>
                <p:childTnLst>
                  <p:par>
                    <p:cTn id="3" fill="hold">
                      <p:stCondLst>
                        <p:cond delay="0"/>
                      </p:stCondLst>
                      <p:childTnLst>
                        <p:par>
                          <p:cTn id="4" fill="hold">
                            <p:stCondLst>
                              <p:cond delay="0"/>
                            </p:stCondLst>
                            <p:childTnLst>
                              <p:par>
                                <p:cTn id="5" presetID="1" presetClass="emph" presetSubtype="2" fill="hold" nodeType="clickEffect">
                                  <p:stCondLst>
                                    <p:cond delay="0"/>
                                  </p:stCondLst>
                                  <p:childTnLst>
                                    <p:animClr clrSpc="rgb" dir="cw">
                                      <p:cBhvr>
                                        <p:cTn id="6" dur="2000" fill="hold"/>
                                        <p:tgtEl>
                                          <p:spTgt spid="3"/>
                                        </p:tgtEl>
                                        <p:attrNameLst>
                                          <p:attrName>fillcolor</p:attrName>
                                        </p:attrNameLst>
                                      </p:cBhvr>
                                      <p:to>
                                        <a:schemeClr val="tx1"/>
                                      </p:to>
                                    </p:animClr>
                                    <p:set>
                                      <p:cBhvr>
                                        <p:cTn id="7" dur="2000" fill="hold"/>
                                        <p:tgtEl>
                                          <p:spTgt spid="3"/>
                                        </p:tgtEl>
                                        <p:attrNameLst>
                                          <p:attrName>fill.type</p:attrName>
                                        </p:attrNameLst>
                                      </p:cBhvr>
                                      <p:to>
                                        <p:strVal val="solid"/>
                                      </p:to>
                                    </p:set>
                                    <p:set>
                                      <p:cBhvr>
                                        <p:cTn id="8" dur="2000" fill="hold"/>
                                        <p:tgtEl>
                                          <p:spTgt spid="3"/>
                                        </p:tgtEl>
                                        <p:attrNameLst>
                                          <p:attrName>fill.on</p:attrName>
                                        </p:attrNameLst>
                                      </p:cBhvr>
                                      <p:to>
                                        <p:strVal val="true"/>
                                      </p:to>
                                    </p:set>
                                  </p:childTnLst>
                                </p:cTn>
                              </p:par>
                            </p:childTnLst>
                          </p:cTn>
                        </p:par>
                      </p:childTnLst>
                    </p:cTn>
                  </p:par>
                </p:childTnLst>
              </p:cTn>
              <p:nextCondLst>
                <p:cond evt="onClick" delay="0">
                  <p:tgtEl>
                    <p:spTgt spid="3"/>
                  </p:tgtEl>
                </p:cond>
              </p:nextCondLst>
            </p:seq>
            <p:seq concurrent="1" nextAc="seek">
              <p:cTn id="9" restart="whenNotActive" fill="hold" evtFilter="cancelBubble" nodeType="interactiveSeq">
                <p:stCondLst>
                  <p:cond evt="onClick" delay="0">
                    <p:tgtEl>
                      <p:spTgt spid="5"/>
                    </p:tgtEl>
                  </p:cond>
                </p:stCondLst>
                <p:endSync evt="end" delay="0">
                  <p:rtn val="all"/>
                </p:endSync>
                <p:childTnLst>
                  <p:par>
                    <p:cTn id="10" fill="hold">
                      <p:stCondLst>
                        <p:cond delay="0"/>
                      </p:stCondLst>
                      <p:childTnLst>
                        <p:par>
                          <p:cTn id="11" fill="hold">
                            <p:stCondLst>
                              <p:cond delay="0"/>
                            </p:stCondLst>
                            <p:childTnLst>
                              <p:par>
                                <p:cTn id="12" presetID="1" presetClass="emph" presetSubtype="2" fill="hold" nodeType="clickEffect">
                                  <p:stCondLst>
                                    <p:cond delay="0"/>
                                  </p:stCondLst>
                                  <p:childTnLst>
                                    <p:animClr clrSpc="rgb" dir="cw">
                                      <p:cBhvr>
                                        <p:cTn id="13" dur="2000" fill="hold"/>
                                        <p:tgtEl>
                                          <p:spTgt spid="5"/>
                                        </p:tgtEl>
                                        <p:attrNameLst>
                                          <p:attrName>fillcolor</p:attrName>
                                        </p:attrNameLst>
                                      </p:cBhvr>
                                      <p:to>
                                        <a:schemeClr val="tx1"/>
                                      </p:to>
                                    </p:animClr>
                                    <p:set>
                                      <p:cBhvr>
                                        <p:cTn id="14" dur="2000" fill="hold"/>
                                        <p:tgtEl>
                                          <p:spTgt spid="5"/>
                                        </p:tgtEl>
                                        <p:attrNameLst>
                                          <p:attrName>fill.type</p:attrName>
                                        </p:attrNameLst>
                                      </p:cBhvr>
                                      <p:to>
                                        <p:strVal val="solid"/>
                                      </p:to>
                                    </p:set>
                                    <p:set>
                                      <p:cBhvr>
                                        <p:cTn id="15" dur="2000" fill="hold"/>
                                        <p:tgtEl>
                                          <p:spTgt spid="5"/>
                                        </p:tgtEl>
                                        <p:attrNameLst>
                                          <p:attrName>fill.on</p:attrName>
                                        </p:attrNameLst>
                                      </p:cBhvr>
                                      <p:to>
                                        <p:strVal val="true"/>
                                      </p:to>
                                    </p:set>
                                  </p:childTnLst>
                                </p:cTn>
                              </p:par>
                            </p:childTnLst>
                          </p:cTn>
                        </p:par>
                      </p:childTnLst>
                    </p:cTn>
                  </p:par>
                </p:childTnLst>
              </p:cTn>
              <p:nextCondLst>
                <p:cond evt="onClick" delay="0">
                  <p:tgtEl>
                    <p:spTgt spid="5"/>
                  </p:tgtEl>
                </p:cond>
              </p:nextCondLst>
            </p:seq>
            <p:seq concurrent="1" nextAc="seek">
              <p:cTn id="16" restart="whenNotActive" fill="hold" evtFilter="cancelBubble" nodeType="interactiveSeq">
                <p:stCondLst>
                  <p:cond evt="onClick" delay="0">
                    <p:tgtEl>
                      <p:spTgt spid="4"/>
                    </p:tgtEl>
                  </p:cond>
                </p:stCondLst>
                <p:endSync evt="end" delay="0">
                  <p:rtn val="all"/>
                </p:endSync>
                <p:childTnLst>
                  <p:par>
                    <p:cTn id="17" fill="hold">
                      <p:stCondLst>
                        <p:cond delay="0"/>
                      </p:stCondLst>
                      <p:childTnLst>
                        <p:par>
                          <p:cTn id="18" fill="hold">
                            <p:stCondLst>
                              <p:cond delay="0"/>
                            </p:stCondLst>
                            <p:childTnLst>
                              <p:par>
                                <p:cTn id="19" presetID="1" presetClass="emph" presetSubtype="2" fill="hold" nodeType="clickEffect">
                                  <p:stCondLst>
                                    <p:cond delay="0"/>
                                  </p:stCondLst>
                                  <p:childTnLst>
                                    <p:animClr clrSpc="rgb" dir="cw">
                                      <p:cBhvr>
                                        <p:cTn id="20" dur="2000" fill="hold"/>
                                        <p:tgtEl>
                                          <p:spTgt spid="4"/>
                                        </p:tgtEl>
                                        <p:attrNameLst>
                                          <p:attrName>fillcolor</p:attrName>
                                        </p:attrNameLst>
                                      </p:cBhvr>
                                      <p:to>
                                        <a:schemeClr val="tx1"/>
                                      </p:to>
                                    </p:animClr>
                                    <p:set>
                                      <p:cBhvr>
                                        <p:cTn id="21" dur="2000" fill="hold"/>
                                        <p:tgtEl>
                                          <p:spTgt spid="4"/>
                                        </p:tgtEl>
                                        <p:attrNameLst>
                                          <p:attrName>fill.type</p:attrName>
                                        </p:attrNameLst>
                                      </p:cBhvr>
                                      <p:to>
                                        <p:strVal val="solid"/>
                                      </p:to>
                                    </p:set>
                                    <p:set>
                                      <p:cBhvr>
                                        <p:cTn id="22" dur="2000" fill="hold"/>
                                        <p:tgtEl>
                                          <p:spTgt spid="4"/>
                                        </p:tgtEl>
                                        <p:attrNameLst>
                                          <p:attrName>fill.on</p:attrName>
                                        </p:attrNameLst>
                                      </p:cBhvr>
                                      <p:to>
                                        <p:strVal val="true"/>
                                      </p:to>
                                    </p:set>
                                  </p:childTnLst>
                                </p:cTn>
                              </p:par>
                            </p:childTnLst>
                          </p:cTn>
                        </p:par>
                      </p:childTnLst>
                    </p:cTn>
                  </p:par>
                </p:childTnLst>
              </p:cTn>
              <p:nextCondLst>
                <p:cond evt="onClick" delay="0">
                  <p:tgtEl>
                    <p:spTgt spid="4"/>
                  </p:tgtEl>
                </p:cond>
              </p:nextCondLst>
            </p:seq>
          </p:childTnLst>
        </p:cTn>
      </p:par>
    </p:tnLst>
  </p:timing>
</p:sld>
</file>

<file path=ppt/slides/slide7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9874" name="TextovéPole 1"/>
          <p:cNvSpPr txBox="1">
            <a:spLocks noChangeArrowheads="1"/>
          </p:cNvSpPr>
          <p:nvPr/>
        </p:nvSpPr>
        <p:spPr bwMode="auto">
          <a:xfrm>
            <a:off x="0" y="1125538"/>
            <a:ext cx="9144000" cy="1569660"/>
          </a:xfrm>
          <a:prstGeom prst="rect">
            <a:avLst/>
          </a:prstGeom>
          <a:noFill/>
          <a:ln w="9525">
            <a:noFill/>
            <a:miter lim="800000"/>
            <a:headEnd/>
            <a:tailEnd/>
          </a:ln>
        </p:spPr>
        <p:txBody>
          <a:bodyPr>
            <a:spAutoFit/>
          </a:bodyPr>
          <a:lstStyle/>
          <a:p>
            <a:pPr algn="ctr"/>
            <a:r>
              <a:rPr lang="cs-CZ" sz="4800" b="1" dirty="0" smtClean="0">
                <a:solidFill>
                  <a:srgbClr val="C00000"/>
                </a:solidFill>
                <a:latin typeface="Arial" charset="0"/>
              </a:rPr>
              <a:t>Proč neměl Ludvík XIV. peníze?</a:t>
            </a:r>
            <a:endParaRPr lang="cs-CZ" sz="4800" b="1" dirty="0">
              <a:solidFill>
                <a:srgbClr val="C00000"/>
              </a:solidFill>
              <a:latin typeface="Arial" charset="0"/>
            </a:endParaRPr>
          </a:p>
        </p:txBody>
      </p:sp>
      <p:sp>
        <p:nvSpPr>
          <p:cNvPr id="3" name="Obdélník 2">
            <a:hlinkClick r:id="rId3" action="ppaction://hlinksldjump"/>
          </p:cNvPr>
          <p:cNvSpPr/>
          <p:nvPr/>
        </p:nvSpPr>
        <p:spPr>
          <a:xfrm>
            <a:off x="2627784" y="3789040"/>
            <a:ext cx="3744416" cy="1512168"/>
          </a:xfrm>
          <a:prstGeom prst="rect">
            <a:avLst/>
          </a:prstGeom>
        </p:spPr>
        <p:style>
          <a:lnRef idx="0">
            <a:schemeClr val="accent1"/>
          </a:lnRef>
          <a:fillRef idx="3">
            <a:schemeClr val="accent1"/>
          </a:fillRef>
          <a:effectRef idx="3">
            <a:schemeClr val="accent1"/>
          </a:effectRef>
          <a:fontRef idx="minor">
            <a:schemeClr val="lt1"/>
          </a:fontRef>
        </p:style>
        <p:txBody>
          <a:bodyPr anchor="ctr"/>
          <a:lstStyle/>
          <a:p>
            <a:pPr algn="ctr" fontAlgn="auto">
              <a:spcBef>
                <a:spcPts val="0"/>
              </a:spcBef>
              <a:spcAft>
                <a:spcPts val="0"/>
              </a:spcAft>
              <a:defRPr/>
            </a:pPr>
            <a:r>
              <a:rPr lang="cs-CZ" sz="4800" b="1" dirty="0">
                <a:solidFill>
                  <a:schemeClr val="tx1"/>
                </a:solidFill>
                <a:latin typeface="Arial" pitchFamily="34" charset="0"/>
                <a:cs typeface="Arial" pitchFamily="34" charset="0"/>
              </a:rPr>
              <a:t>Odpověď</a:t>
            </a:r>
          </a:p>
        </p:txBody>
      </p:sp>
    </p:spTree>
  </p:cSld>
  <p:clrMapOvr>
    <a:masterClrMapping/>
  </p:clrMapOvr>
  <p:transition advClick="0"/>
  <p:timing>
    <p:tnLst>
      <p:par>
        <p:cTn id="1" dur="indefinite" restart="never" nodeType="tmRoot"/>
      </p:par>
    </p:tnLst>
  </p:timing>
</p:sld>
</file>

<file path=ppt/slides/slide8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0898" name="TextovéPole 1"/>
          <p:cNvSpPr txBox="1">
            <a:spLocks noChangeArrowheads="1"/>
          </p:cNvSpPr>
          <p:nvPr/>
        </p:nvSpPr>
        <p:spPr bwMode="auto">
          <a:xfrm>
            <a:off x="0" y="1125538"/>
            <a:ext cx="9144000" cy="2308324"/>
          </a:xfrm>
          <a:prstGeom prst="rect">
            <a:avLst/>
          </a:prstGeom>
          <a:noFill/>
          <a:ln w="9525">
            <a:noFill/>
            <a:miter lim="800000"/>
            <a:headEnd/>
            <a:tailEnd/>
          </a:ln>
        </p:spPr>
        <p:txBody>
          <a:bodyPr>
            <a:spAutoFit/>
          </a:bodyPr>
          <a:lstStyle/>
          <a:p>
            <a:pPr algn="ctr"/>
            <a:r>
              <a:rPr lang="cs-CZ" sz="4800" b="1" dirty="0" smtClean="0">
                <a:solidFill>
                  <a:srgbClr val="C00000"/>
                </a:solidFill>
                <a:latin typeface="Arial" charset="0"/>
              </a:rPr>
              <a:t>Co se ve Versailles později stalo?</a:t>
            </a:r>
          </a:p>
          <a:p>
            <a:pPr algn="ctr"/>
            <a:endParaRPr lang="cs-CZ" sz="4800" b="1" dirty="0">
              <a:solidFill>
                <a:srgbClr val="C00000"/>
              </a:solidFill>
              <a:latin typeface="Arial" charset="0"/>
            </a:endParaRPr>
          </a:p>
        </p:txBody>
      </p:sp>
      <p:sp>
        <p:nvSpPr>
          <p:cNvPr id="3" name="Obdélník 2">
            <a:hlinkClick r:id="rId3" action="ppaction://hlinksldjump"/>
          </p:cNvPr>
          <p:cNvSpPr/>
          <p:nvPr/>
        </p:nvSpPr>
        <p:spPr>
          <a:xfrm>
            <a:off x="2627784" y="3789040"/>
            <a:ext cx="3744416" cy="1512168"/>
          </a:xfrm>
          <a:prstGeom prst="rect">
            <a:avLst/>
          </a:prstGeom>
        </p:spPr>
        <p:style>
          <a:lnRef idx="0">
            <a:schemeClr val="accent1"/>
          </a:lnRef>
          <a:fillRef idx="3">
            <a:schemeClr val="accent1"/>
          </a:fillRef>
          <a:effectRef idx="3">
            <a:schemeClr val="accent1"/>
          </a:effectRef>
          <a:fontRef idx="minor">
            <a:schemeClr val="lt1"/>
          </a:fontRef>
        </p:style>
        <p:txBody>
          <a:bodyPr anchor="ctr"/>
          <a:lstStyle/>
          <a:p>
            <a:pPr algn="ctr" fontAlgn="auto">
              <a:spcBef>
                <a:spcPts val="0"/>
              </a:spcBef>
              <a:spcAft>
                <a:spcPts val="0"/>
              </a:spcAft>
              <a:defRPr/>
            </a:pPr>
            <a:r>
              <a:rPr lang="cs-CZ" sz="4800" b="1" dirty="0">
                <a:solidFill>
                  <a:schemeClr val="tx1"/>
                </a:solidFill>
                <a:latin typeface="Arial" pitchFamily="34" charset="0"/>
                <a:cs typeface="Arial" pitchFamily="34" charset="0"/>
              </a:rPr>
              <a:t>Odpověď</a:t>
            </a:r>
          </a:p>
        </p:txBody>
      </p:sp>
    </p:spTree>
  </p:cSld>
  <p:clrMapOvr>
    <a:masterClrMapping/>
  </p:clrMapOvr>
  <p:transition advClick="0"/>
  <p:timing>
    <p:tnLst>
      <p:par>
        <p:cTn id="1" dur="indefinite" restart="never" nodeType="tmRoot"/>
      </p:par>
    </p:tnLst>
  </p:timing>
</p:sld>
</file>

<file path=ppt/slides/slide8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22" name="TextovéPole 1"/>
          <p:cNvSpPr txBox="1">
            <a:spLocks noChangeArrowheads="1"/>
          </p:cNvSpPr>
          <p:nvPr/>
        </p:nvSpPr>
        <p:spPr bwMode="auto">
          <a:xfrm>
            <a:off x="0" y="1125538"/>
            <a:ext cx="9144000" cy="1569660"/>
          </a:xfrm>
          <a:prstGeom prst="rect">
            <a:avLst/>
          </a:prstGeom>
          <a:noFill/>
          <a:ln w="9525">
            <a:noFill/>
            <a:miter lim="800000"/>
            <a:headEnd/>
            <a:tailEnd/>
          </a:ln>
        </p:spPr>
        <p:txBody>
          <a:bodyPr>
            <a:spAutoFit/>
          </a:bodyPr>
          <a:lstStyle/>
          <a:p>
            <a:pPr algn="ctr"/>
            <a:r>
              <a:rPr lang="cs-CZ" sz="4800" b="1" dirty="0" smtClean="0">
                <a:solidFill>
                  <a:srgbClr val="C00000"/>
                </a:solidFill>
                <a:latin typeface="Arial" charset="0"/>
              </a:rPr>
              <a:t>Vznik kterého státu Francie podpořila?</a:t>
            </a:r>
            <a:endParaRPr lang="cs-CZ" sz="4800" b="1" dirty="0">
              <a:solidFill>
                <a:srgbClr val="C00000"/>
              </a:solidFill>
              <a:latin typeface="Arial" charset="0"/>
            </a:endParaRPr>
          </a:p>
        </p:txBody>
      </p:sp>
      <p:sp>
        <p:nvSpPr>
          <p:cNvPr id="3" name="Obdélník 2">
            <a:hlinkClick r:id="rId3" action="ppaction://hlinksldjump"/>
          </p:cNvPr>
          <p:cNvSpPr/>
          <p:nvPr/>
        </p:nvSpPr>
        <p:spPr>
          <a:xfrm>
            <a:off x="2627784" y="3789040"/>
            <a:ext cx="3744416" cy="1512168"/>
          </a:xfrm>
          <a:prstGeom prst="rect">
            <a:avLst/>
          </a:prstGeom>
        </p:spPr>
        <p:style>
          <a:lnRef idx="0">
            <a:schemeClr val="accent1"/>
          </a:lnRef>
          <a:fillRef idx="3">
            <a:schemeClr val="accent1"/>
          </a:fillRef>
          <a:effectRef idx="3">
            <a:schemeClr val="accent1"/>
          </a:effectRef>
          <a:fontRef idx="minor">
            <a:schemeClr val="lt1"/>
          </a:fontRef>
        </p:style>
        <p:txBody>
          <a:bodyPr anchor="ctr"/>
          <a:lstStyle/>
          <a:p>
            <a:pPr algn="ctr" fontAlgn="auto">
              <a:spcBef>
                <a:spcPts val="0"/>
              </a:spcBef>
              <a:spcAft>
                <a:spcPts val="0"/>
              </a:spcAft>
              <a:defRPr/>
            </a:pPr>
            <a:r>
              <a:rPr lang="cs-CZ" sz="4800" b="1" dirty="0">
                <a:solidFill>
                  <a:schemeClr val="tx1"/>
                </a:solidFill>
                <a:latin typeface="Arial" pitchFamily="34" charset="0"/>
                <a:cs typeface="Arial" pitchFamily="34" charset="0"/>
              </a:rPr>
              <a:t>Odpověď</a:t>
            </a:r>
          </a:p>
        </p:txBody>
      </p:sp>
    </p:spTree>
  </p:cSld>
  <p:clrMapOvr>
    <a:masterClrMapping/>
  </p:clrMapOvr>
  <p:transition advClick="0"/>
  <p:timing>
    <p:tnLst>
      <p:par>
        <p:cTn id="1" dur="indefinite" restart="never" nodeType="tmRoot"/>
      </p:par>
    </p:tnLst>
  </p:timing>
</p:sld>
</file>

<file path=ppt/slides/slide8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2946" name="TextovéPole 2"/>
          <p:cNvSpPr txBox="1">
            <a:spLocks noChangeArrowheads="1"/>
          </p:cNvSpPr>
          <p:nvPr/>
        </p:nvSpPr>
        <p:spPr bwMode="auto">
          <a:xfrm>
            <a:off x="0" y="2997200"/>
            <a:ext cx="9144000" cy="830263"/>
          </a:xfrm>
          <a:prstGeom prst="rect">
            <a:avLst/>
          </a:prstGeom>
          <a:noFill/>
          <a:ln w="9525">
            <a:noFill/>
            <a:miter lim="800000"/>
            <a:headEnd/>
            <a:tailEnd/>
          </a:ln>
        </p:spPr>
        <p:txBody>
          <a:bodyPr>
            <a:spAutoFit/>
          </a:bodyPr>
          <a:lstStyle/>
          <a:p>
            <a:pPr algn="ctr"/>
            <a:r>
              <a:rPr lang="cs-CZ" sz="4800" dirty="0" smtClean="0">
                <a:latin typeface="Arial" charset="0"/>
              </a:rPr>
              <a:t>Časté války, stavba Versailles</a:t>
            </a:r>
            <a:endParaRPr lang="cs-CZ" sz="4800" dirty="0">
              <a:latin typeface="Arial" charset="0"/>
            </a:endParaRPr>
          </a:p>
        </p:txBody>
      </p:sp>
      <p:sp>
        <p:nvSpPr>
          <p:cNvPr id="4" name="Obdélník 3">
            <a:hlinkClick r:id="rId3" action="ppaction://hlinksldjump"/>
          </p:cNvPr>
          <p:cNvSpPr/>
          <p:nvPr/>
        </p:nvSpPr>
        <p:spPr>
          <a:xfrm>
            <a:off x="1403648" y="4653136"/>
            <a:ext cx="2520280" cy="936104"/>
          </a:xfrm>
          <a:prstGeom prst="rect">
            <a:avLst/>
          </a:prstGeom>
        </p:spPr>
        <p:style>
          <a:lnRef idx="0">
            <a:schemeClr val="accent1"/>
          </a:lnRef>
          <a:fillRef idx="3">
            <a:schemeClr val="accent1"/>
          </a:fillRef>
          <a:effectRef idx="3">
            <a:schemeClr val="accent1"/>
          </a:effectRef>
          <a:fontRef idx="minor">
            <a:schemeClr val="lt1"/>
          </a:fontRef>
        </p:style>
        <p:txBody>
          <a:bodyPr anchor="ctr"/>
          <a:lstStyle/>
          <a:p>
            <a:pPr algn="ctr" fontAlgn="auto">
              <a:spcBef>
                <a:spcPts val="0"/>
              </a:spcBef>
              <a:spcAft>
                <a:spcPts val="0"/>
              </a:spcAft>
              <a:defRPr/>
            </a:pPr>
            <a:r>
              <a:rPr lang="cs-CZ" sz="4000" dirty="0">
                <a:solidFill>
                  <a:schemeClr val="tx1"/>
                </a:solidFill>
                <a:latin typeface="Arial" pitchFamily="34" charset="0"/>
                <a:cs typeface="Arial" pitchFamily="34" charset="0"/>
              </a:rPr>
              <a:t>Pyramida</a:t>
            </a:r>
          </a:p>
        </p:txBody>
      </p:sp>
      <p:sp>
        <p:nvSpPr>
          <p:cNvPr id="5" name="Obdélník 4">
            <a:hlinkClick r:id="rId4" action="ppaction://hlinksldjump"/>
          </p:cNvPr>
          <p:cNvSpPr/>
          <p:nvPr/>
        </p:nvSpPr>
        <p:spPr>
          <a:xfrm>
            <a:off x="5076056" y="4653136"/>
            <a:ext cx="2520280" cy="936104"/>
          </a:xfrm>
          <a:prstGeom prst="rect">
            <a:avLst/>
          </a:prstGeom>
        </p:spPr>
        <p:style>
          <a:lnRef idx="0">
            <a:schemeClr val="accent1"/>
          </a:lnRef>
          <a:fillRef idx="3">
            <a:schemeClr val="accent1"/>
          </a:fillRef>
          <a:effectRef idx="3">
            <a:schemeClr val="accent1"/>
          </a:effectRef>
          <a:fontRef idx="minor">
            <a:schemeClr val="lt1"/>
          </a:fontRef>
        </p:style>
        <p:txBody>
          <a:bodyPr anchor="ctr"/>
          <a:lstStyle/>
          <a:p>
            <a:pPr algn="ctr" fontAlgn="auto">
              <a:spcBef>
                <a:spcPts val="0"/>
              </a:spcBef>
              <a:spcAft>
                <a:spcPts val="0"/>
              </a:spcAft>
              <a:defRPr/>
            </a:pPr>
            <a:r>
              <a:rPr lang="cs-CZ" sz="2800" dirty="0">
                <a:solidFill>
                  <a:schemeClr val="tx1"/>
                </a:solidFill>
                <a:latin typeface="Arial" pitchFamily="34" charset="0"/>
                <a:cs typeface="Arial" pitchFamily="34" charset="0"/>
              </a:rPr>
              <a:t>Náhradní otázky</a:t>
            </a:r>
          </a:p>
        </p:txBody>
      </p:sp>
      <p:sp>
        <p:nvSpPr>
          <p:cNvPr id="82953" name="TextovéPole 5"/>
          <p:cNvSpPr txBox="1">
            <a:spLocks noChangeArrowheads="1"/>
          </p:cNvSpPr>
          <p:nvPr/>
        </p:nvSpPr>
        <p:spPr bwMode="auto">
          <a:xfrm>
            <a:off x="0" y="1125538"/>
            <a:ext cx="9144000" cy="2308324"/>
          </a:xfrm>
          <a:prstGeom prst="rect">
            <a:avLst/>
          </a:prstGeom>
          <a:noFill/>
          <a:ln w="9525">
            <a:noFill/>
            <a:miter lim="800000"/>
            <a:headEnd/>
            <a:tailEnd/>
          </a:ln>
        </p:spPr>
        <p:txBody>
          <a:bodyPr>
            <a:spAutoFit/>
          </a:bodyPr>
          <a:lstStyle/>
          <a:p>
            <a:pPr algn="ctr"/>
            <a:r>
              <a:rPr lang="cs-CZ" sz="4800" b="1" dirty="0" smtClean="0">
                <a:solidFill>
                  <a:srgbClr val="C00000"/>
                </a:solidFill>
                <a:latin typeface="Arial" charset="0"/>
              </a:rPr>
              <a:t>Proč neměl Ludvík XIV. peníze?</a:t>
            </a:r>
          </a:p>
          <a:p>
            <a:pPr algn="ctr"/>
            <a:endParaRPr lang="cs-CZ" sz="4800" b="1" dirty="0">
              <a:solidFill>
                <a:srgbClr val="C00000"/>
              </a:solidFill>
              <a:latin typeface="Arial" charset="0"/>
            </a:endParaRPr>
          </a:p>
        </p:txBody>
      </p:sp>
    </p:spTree>
  </p:cSld>
  <p:clrMapOvr>
    <a:masterClrMapping/>
  </p:clrMapOvr>
  <p:transition advClick="0"/>
  <p:timing>
    <p:tnLst>
      <p:par>
        <p:cTn id="1" dur="indefinite" restart="never" nodeType="tmRoot"/>
      </p:par>
    </p:tnLst>
  </p:timing>
</p:sld>
</file>

<file path=ppt/slides/slide8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3970" name="TextovéPole 2"/>
          <p:cNvSpPr txBox="1">
            <a:spLocks noChangeArrowheads="1"/>
          </p:cNvSpPr>
          <p:nvPr/>
        </p:nvSpPr>
        <p:spPr bwMode="auto">
          <a:xfrm>
            <a:off x="0" y="2781300"/>
            <a:ext cx="9144000" cy="2308324"/>
          </a:xfrm>
          <a:prstGeom prst="rect">
            <a:avLst/>
          </a:prstGeom>
          <a:noFill/>
          <a:ln w="9525">
            <a:noFill/>
            <a:miter lim="800000"/>
            <a:headEnd/>
            <a:tailEnd/>
          </a:ln>
        </p:spPr>
        <p:txBody>
          <a:bodyPr>
            <a:spAutoFit/>
          </a:bodyPr>
          <a:lstStyle/>
          <a:p>
            <a:pPr algn="ctr"/>
            <a:r>
              <a:rPr lang="cs-CZ" sz="4800" dirty="0" smtClean="0">
                <a:latin typeface="Arial" charset="0"/>
              </a:rPr>
              <a:t>1871: sjednoceno Německo</a:t>
            </a:r>
          </a:p>
          <a:p>
            <a:pPr algn="ctr"/>
            <a:r>
              <a:rPr lang="cs-CZ" sz="4800" dirty="0" smtClean="0">
                <a:latin typeface="Arial" charset="0"/>
              </a:rPr>
              <a:t>1919: mírové smlouvy po 1. světové válce</a:t>
            </a:r>
            <a:endParaRPr lang="cs-CZ" sz="4800" dirty="0">
              <a:latin typeface="Arial" charset="0"/>
            </a:endParaRPr>
          </a:p>
        </p:txBody>
      </p:sp>
      <p:sp>
        <p:nvSpPr>
          <p:cNvPr id="4" name="Obdélník 3">
            <a:hlinkClick r:id="rId3" action="ppaction://hlinksldjump"/>
          </p:cNvPr>
          <p:cNvSpPr/>
          <p:nvPr/>
        </p:nvSpPr>
        <p:spPr>
          <a:xfrm>
            <a:off x="1403648" y="5085184"/>
            <a:ext cx="2520280" cy="936104"/>
          </a:xfrm>
          <a:prstGeom prst="rect">
            <a:avLst/>
          </a:prstGeom>
        </p:spPr>
        <p:style>
          <a:lnRef idx="0">
            <a:schemeClr val="accent1"/>
          </a:lnRef>
          <a:fillRef idx="3">
            <a:schemeClr val="accent1"/>
          </a:fillRef>
          <a:effectRef idx="3">
            <a:schemeClr val="accent1"/>
          </a:effectRef>
          <a:fontRef idx="minor">
            <a:schemeClr val="lt1"/>
          </a:fontRef>
        </p:style>
        <p:txBody>
          <a:bodyPr anchor="ctr"/>
          <a:lstStyle/>
          <a:p>
            <a:pPr algn="ctr" fontAlgn="auto">
              <a:spcBef>
                <a:spcPts val="0"/>
              </a:spcBef>
              <a:spcAft>
                <a:spcPts val="0"/>
              </a:spcAft>
              <a:defRPr/>
            </a:pPr>
            <a:r>
              <a:rPr lang="cs-CZ" sz="4000" dirty="0">
                <a:solidFill>
                  <a:schemeClr val="tx1"/>
                </a:solidFill>
                <a:latin typeface="Arial" pitchFamily="34" charset="0"/>
                <a:cs typeface="Arial" pitchFamily="34" charset="0"/>
              </a:rPr>
              <a:t>Pyramida</a:t>
            </a:r>
          </a:p>
        </p:txBody>
      </p:sp>
      <p:sp>
        <p:nvSpPr>
          <p:cNvPr id="5" name="Obdélník 4">
            <a:hlinkClick r:id="rId4" action="ppaction://hlinksldjump"/>
          </p:cNvPr>
          <p:cNvSpPr/>
          <p:nvPr/>
        </p:nvSpPr>
        <p:spPr>
          <a:xfrm>
            <a:off x="5004048" y="5013176"/>
            <a:ext cx="2520280" cy="936104"/>
          </a:xfrm>
          <a:prstGeom prst="rect">
            <a:avLst/>
          </a:prstGeom>
        </p:spPr>
        <p:style>
          <a:lnRef idx="0">
            <a:schemeClr val="accent1"/>
          </a:lnRef>
          <a:fillRef idx="3">
            <a:schemeClr val="accent1"/>
          </a:fillRef>
          <a:effectRef idx="3">
            <a:schemeClr val="accent1"/>
          </a:effectRef>
          <a:fontRef idx="minor">
            <a:schemeClr val="lt1"/>
          </a:fontRef>
        </p:style>
        <p:txBody>
          <a:bodyPr anchor="ctr"/>
          <a:lstStyle/>
          <a:p>
            <a:pPr algn="ctr" fontAlgn="auto">
              <a:spcBef>
                <a:spcPts val="0"/>
              </a:spcBef>
              <a:spcAft>
                <a:spcPts val="0"/>
              </a:spcAft>
              <a:defRPr/>
            </a:pPr>
            <a:r>
              <a:rPr lang="cs-CZ" sz="2800" dirty="0">
                <a:solidFill>
                  <a:schemeClr val="tx1"/>
                </a:solidFill>
                <a:latin typeface="Arial" pitchFamily="34" charset="0"/>
                <a:cs typeface="Arial" pitchFamily="34" charset="0"/>
              </a:rPr>
              <a:t>Náhradní otázky</a:t>
            </a:r>
          </a:p>
        </p:txBody>
      </p:sp>
      <p:sp>
        <p:nvSpPr>
          <p:cNvPr id="83977" name="TextovéPole 5"/>
          <p:cNvSpPr txBox="1">
            <a:spLocks noChangeArrowheads="1"/>
          </p:cNvSpPr>
          <p:nvPr/>
        </p:nvSpPr>
        <p:spPr bwMode="auto">
          <a:xfrm>
            <a:off x="0" y="1125538"/>
            <a:ext cx="9144000" cy="2308324"/>
          </a:xfrm>
          <a:prstGeom prst="rect">
            <a:avLst/>
          </a:prstGeom>
          <a:noFill/>
          <a:ln w="9525">
            <a:noFill/>
            <a:miter lim="800000"/>
            <a:headEnd/>
            <a:tailEnd/>
          </a:ln>
        </p:spPr>
        <p:txBody>
          <a:bodyPr>
            <a:spAutoFit/>
          </a:bodyPr>
          <a:lstStyle/>
          <a:p>
            <a:pPr algn="ctr"/>
            <a:r>
              <a:rPr lang="cs-CZ" sz="4800" b="1" dirty="0" smtClean="0">
                <a:solidFill>
                  <a:srgbClr val="C00000"/>
                </a:solidFill>
                <a:latin typeface="Arial" charset="0"/>
              </a:rPr>
              <a:t>Co se ve Versailles později stalo?</a:t>
            </a:r>
          </a:p>
          <a:p>
            <a:pPr algn="ctr"/>
            <a:endParaRPr lang="cs-CZ" sz="4800" b="1" dirty="0">
              <a:solidFill>
                <a:srgbClr val="C00000"/>
              </a:solidFill>
              <a:latin typeface="Arial" charset="0"/>
            </a:endParaRPr>
          </a:p>
        </p:txBody>
      </p:sp>
    </p:spTree>
  </p:cSld>
  <p:clrMapOvr>
    <a:masterClrMapping/>
  </p:clrMapOvr>
  <p:transition advClick="0"/>
  <p:timing>
    <p:tnLst>
      <p:par>
        <p:cTn id="1" dur="indefinite" restart="never" nodeType="tmRoot"/>
      </p:par>
    </p:tnLst>
  </p:timing>
</p:sld>
</file>

<file path=ppt/slides/slide8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4994" name="TextovéPole 1"/>
          <p:cNvSpPr txBox="1">
            <a:spLocks noChangeArrowheads="1"/>
          </p:cNvSpPr>
          <p:nvPr/>
        </p:nvSpPr>
        <p:spPr bwMode="auto">
          <a:xfrm>
            <a:off x="0" y="1125538"/>
            <a:ext cx="9144000" cy="3046988"/>
          </a:xfrm>
          <a:prstGeom prst="rect">
            <a:avLst/>
          </a:prstGeom>
          <a:noFill/>
          <a:ln w="9525">
            <a:noFill/>
            <a:miter lim="800000"/>
            <a:headEnd/>
            <a:tailEnd/>
          </a:ln>
        </p:spPr>
        <p:txBody>
          <a:bodyPr>
            <a:spAutoFit/>
          </a:bodyPr>
          <a:lstStyle/>
          <a:p>
            <a:pPr algn="ctr"/>
            <a:r>
              <a:rPr lang="cs-CZ" sz="4800" b="1" dirty="0" smtClean="0">
                <a:solidFill>
                  <a:srgbClr val="C00000"/>
                </a:solidFill>
                <a:latin typeface="Arial" charset="0"/>
              </a:rPr>
              <a:t>Vznik kterého státu Francie podpořila?</a:t>
            </a:r>
          </a:p>
          <a:p>
            <a:pPr algn="ctr"/>
            <a:endParaRPr lang="cs-CZ" sz="4800" b="1" dirty="0" smtClean="0">
              <a:solidFill>
                <a:srgbClr val="C00000"/>
              </a:solidFill>
              <a:latin typeface="Arial" charset="0"/>
            </a:endParaRPr>
          </a:p>
          <a:p>
            <a:pPr algn="ctr"/>
            <a:endParaRPr lang="cs-CZ" sz="4800" b="1" dirty="0">
              <a:solidFill>
                <a:srgbClr val="C00000"/>
              </a:solidFill>
              <a:latin typeface="Arial" charset="0"/>
            </a:endParaRPr>
          </a:p>
        </p:txBody>
      </p:sp>
      <p:sp>
        <p:nvSpPr>
          <p:cNvPr id="84995" name="TextovéPole 2"/>
          <p:cNvSpPr txBox="1">
            <a:spLocks noChangeArrowheads="1"/>
          </p:cNvSpPr>
          <p:nvPr/>
        </p:nvSpPr>
        <p:spPr bwMode="auto">
          <a:xfrm>
            <a:off x="0" y="2997200"/>
            <a:ext cx="9144000" cy="830263"/>
          </a:xfrm>
          <a:prstGeom prst="rect">
            <a:avLst/>
          </a:prstGeom>
          <a:noFill/>
          <a:ln w="9525">
            <a:noFill/>
            <a:miter lim="800000"/>
            <a:headEnd/>
            <a:tailEnd/>
          </a:ln>
        </p:spPr>
        <p:txBody>
          <a:bodyPr>
            <a:spAutoFit/>
          </a:bodyPr>
          <a:lstStyle/>
          <a:p>
            <a:pPr algn="ctr"/>
            <a:r>
              <a:rPr lang="cs-CZ" sz="4800" dirty="0" smtClean="0">
                <a:latin typeface="Arial" charset="0"/>
              </a:rPr>
              <a:t>Vznik USA</a:t>
            </a:r>
            <a:endParaRPr lang="cs-CZ" sz="4800" dirty="0">
              <a:latin typeface="Arial" charset="0"/>
            </a:endParaRPr>
          </a:p>
        </p:txBody>
      </p:sp>
      <p:sp>
        <p:nvSpPr>
          <p:cNvPr id="4" name="Obdélník 3">
            <a:hlinkClick r:id="rId3" action="ppaction://hlinksldjump"/>
          </p:cNvPr>
          <p:cNvSpPr/>
          <p:nvPr/>
        </p:nvSpPr>
        <p:spPr>
          <a:xfrm>
            <a:off x="1403648" y="4653136"/>
            <a:ext cx="2520280" cy="936104"/>
          </a:xfrm>
          <a:prstGeom prst="rect">
            <a:avLst/>
          </a:prstGeom>
        </p:spPr>
        <p:style>
          <a:lnRef idx="0">
            <a:schemeClr val="accent1"/>
          </a:lnRef>
          <a:fillRef idx="3">
            <a:schemeClr val="accent1"/>
          </a:fillRef>
          <a:effectRef idx="3">
            <a:schemeClr val="accent1"/>
          </a:effectRef>
          <a:fontRef idx="minor">
            <a:schemeClr val="lt1"/>
          </a:fontRef>
        </p:style>
        <p:txBody>
          <a:bodyPr anchor="ctr"/>
          <a:lstStyle/>
          <a:p>
            <a:pPr algn="ctr" fontAlgn="auto">
              <a:spcBef>
                <a:spcPts val="0"/>
              </a:spcBef>
              <a:spcAft>
                <a:spcPts val="0"/>
              </a:spcAft>
              <a:defRPr/>
            </a:pPr>
            <a:r>
              <a:rPr lang="cs-CZ" sz="4000" dirty="0">
                <a:solidFill>
                  <a:schemeClr val="tx1"/>
                </a:solidFill>
                <a:latin typeface="Arial" pitchFamily="34" charset="0"/>
                <a:cs typeface="Arial" pitchFamily="34" charset="0"/>
              </a:rPr>
              <a:t>Pyramida</a:t>
            </a:r>
          </a:p>
        </p:txBody>
      </p:sp>
      <p:sp>
        <p:nvSpPr>
          <p:cNvPr id="5" name="Obdélník 4">
            <a:hlinkClick r:id="rId4" action="ppaction://hlinksldjump"/>
          </p:cNvPr>
          <p:cNvSpPr/>
          <p:nvPr/>
        </p:nvSpPr>
        <p:spPr>
          <a:xfrm>
            <a:off x="5076056" y="4653136"/>
            <a:ext cx="2520280" cy="936104"/>
          </a:xfrm>
          <a:prstGeom prst="rect">
            <a:avLst/>
          </a:prstGeom>
        </p:spPr>
        <p:style>
          <a:lnRef idx="0">
            <a:schemeClr val="accent1"/>
          </a:lnRef>
          <a:fillRef idx="3">
            <a:schemeClr val="accent1"/>
          </a:fillRef>
          <a:effectRef idx="3">
            <a:schemeClr val="accent1"/>
          </a:effectRef>
          <a:fontRef idx="minor">
            <a:schemeClr val="lt1"/>
          </a:fontRef>
        </p:style>
        <p:txBody>
          <a:bodyPr anchor="ctr"/>
          <a:lstStyle/>
          <a:p>
            <a:pPr algn="ctr" fontAlgn="auto">
              <a:spcBef>
                <a:spcPts val="0"/>
              </a:spcBef>
              <a:spcAft>
                <a:spcPts val="0"/>
              </a:spcAft>
              <a:defRPr/>
            </a:pPr>
            <a:r>
              <a:rPr lang="cs-CZ" sz="2800" dirty="0">
                <a:solidFill>
                  <a:schemeClr val="tx1"/>
                </a:solidFill>
                <a:latin typeface="Arial" pitchFamily="34" charset="0"/>
                <a:cs typeface="Arial" pitchFamily="34" charset="0"/>
              </a:rPr>
              <a:t>Náhradní otázky</a:t>
            </a:r>
          </a:p>
        </p:txBody>
      </p:sp>
    </p:spTree>
  </p:cSld>
  <p:clrMapOvr>
    <a:masterClrMapping/>
  </p:clrMapOvr>
  <p:transition advClick="0"/>
  <p:timing>
    <p:tnLst>
      <p:par>
        <p:cTn id="1" dur="indefinite" restart="never" nodeType="tmRoot"/>
      </p:par>
    </p:tnLst>
  </p:timing>
</p:sld>
</file>

<file path=ppt/slides/slide8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6018" name="Nadpis 1"/>
          <p:cNvSpPr>
            <a:spLocks noGrp="1"/>
          </p:cNvSpPr>
          <p:nvPr>
            <p:ph type="title"/>
          </p:nvPr>
        </p:nvSpPr>
        <p:spPr/>
        <p:txBody>
          <a:bodyPr/>
          <a:lstStyle/>
          <a:p>
            <a:r>
              <a:rPr lang="cs-CZ" dirty="0" smtClean="0">
                <a:latin typeface="Arial" charset="0"/>
                <a:cs typeface="Arial" charset="0"/>
              </a:rPr>
              <a:t>Náhradní otázky  — Reformy</a:t>
            </a:r>
          </a:p>
        </p:txBody>
      </p:sp>
      <p:sp>
        <p:nvSpPr>
          <p:cNvPr id="4" name="Elipsa 3">
            <a:hlinkClick r:id="rId3" action="ppaction://hlinksldjump"/>
          </p:cNvPr>
          <p:cNvSpPr/>
          <p:nvPr/>
        </p:nvSpPr>
        <p:spPr>
          <a:xfrm>
            <a:off x="2051720" y="2060848"/>
            <a:ext cx="864096" cy="864096"/>
          </a:xfrm>
          <a:prstGeom prst="ellipse">
            <a:avLst/>
          </a:prstGeom>
        </p:spPr>
        <p:style>
          <a:lnRef idx="0">
            <a:schemeClr val="accent1"/>
          </a:lnRef>
          <a:fillRef idx="3">
            <a:schemeClr val="accent1"/>
          </a:fillRef>
          <a:effectRef idx="3">
            <a:schemeClr val="accent1"/>
          </a:effectRef>
          <a:fontRef idx="minor">
            <a:schemeClr val="lt1"/>
          </a:fontRef>
        </p:style>
        <p:txBody>
          <a:bodyPr anchor="ctr"/>
          <a:lstStyle/>
          <a:p>
            <a:pPr algn="ctr" fontAlgn="auto">
              <a:spcBef>
                <a:spcPts val="0"/>
              </a:spcBef>
              <a:spcAft>
                <a:spcPts val="0"/>
              </a:spcAft>
              <a:defRPr/>
            </a:pPr>
            <a:r>
              <a:rPr lang="cs-CZ" sz="3600" dirty="0">
                <a:latin typeface="Arial" pitchFamily="34" charset="0"/>
                <a:cs typeface="Arial" pitchFamily="34" charset="0"/>
              </a:rPr>
              <a:t>1</a:t>
            </a:r>
          </a:p>
        </p:txBody>
      </p:sp>
      <p:sp>
        <p:nvSpPr>
          <p:cNvPr id="5" name="Elipsa 4">
            <a:hlinkClick r:id="rId4" action="ppaction://hlinksldjump"/>
          </p:cNvPr>
          <p:cNvSpPr/>
          <p:nvPr/>
        </p:nvSpPr>
        <p:spPr>
          <a:xfrm>
            <a:off x="6156176" y="2060848"/>
            <a:ext cx="864096" cy="864096"/>
          </a:xfrm>
          <a:prstGeom prst="ellipse">
            <a:avLst/>
          </a:prstGeom>
        </p:spPr>
        <p:style>
          <a:lnRef idx="0">
            <a:schemeClr val="accent1"/>
          </a:lnRef>
          <a:fillRef idx="3">
            <a:schemeClr val="accent1"/>
          </a:fillRef>
          <a:effectRef idx="3">
            <a:schemeClr val="accent1"/>
          </a:effectRef>
          <a:fontRef idx="minor">
            <a:schemeClr val="lt1"/>
          </a:fontRef>
        </p:style>
        <p:txBody>
          <a:bodyPr anchor="ctr"/>
          <a:lstStyle/>
          <a:p>
            <a:pPr algn="ctr" fontAlgn="auto">
              <a:spcBef>
                <a:spcPts val="0"/>
              </a:spcBef>
              <a:spcAft>
                <a:spcPts val="0"/>
              </a:spcAft>
              <a:defRPr/>
            </a:pPr>
            <a:r>
              <a:rPr lang="cs-CZ" sz="3600" dirty="0">
                <a:latin typeface="Arial" pitchFamily="34" charset="0"/>
                <a:cs typeface="Arial" pitchFamily="34" charset="0"/>
              </a:rPr>
              <a:t>3</a:t>
            </a:r>
          </a:p>
        </p:txBody>
      </p:sp>
      <p:sp>
        <p:nvSpPr>
          <p:cNvPr id="6" name="Elipsa 5">
            <a:hlinkClick r:id="rId5" action="ppaction://hlinksldjump"/>
          </p:cNvPr>
          <p:cNvSpPr/>
          <p:nvPr/>
        </p:nvSpPr>
        <p:spPr>
          <a:xfrm>
            <a:off x="4139952" y="3717032"/>
            <a:ext cx="864096" cy="864096"/>
          </a:xfrm>
          <a:prstGeom prst="ellipse">
            <a:avLst/>
          </a:prstGeom>
        </p:spPr>
        <p:style>
          <a:lnRef idx="0">
            <a:schemeClr val="accent1"/>
          </a:lnRef>
          <a:fillRef idx="3">
            <a:schemeClr val="accent1"/>
          </a:fillRef>
          <a:effectRef idx="3">
            <a:schemeClr val="accent1"/>
          </a:effectRef>
          <a:fontRef idx="minor">
            <a:schemeClr val="lt1"/>
          </a:fontRef>
        </p:style>
        <p:txBody>
          <a:bodyPr anchor="ctr"/>
          <a:lstStyle/>
          <a:p>
            <a:pPr algn="ctr" fontAlgn="auto">
              <a:spcBef>
                <a:spcPts val="0"/>
              </a:spcBef>
              <a:spcAft>
                <a:spcPts val="0"/>
              </a:spcAft>
              <a:defRPr/>
            </a:pPr>
            <a:r>
              <a:rPr lang="cs-CZ" sz="3600" dirty="0">
                <a:latin typeface="Arial" pitchFamily="34" charset="0"/>
                <a:cs typeface="Arial" pitchFamily="34" charset="0"/>
              </a:rPr>
              <a:t>5</a:t>
            </a:r>
          </a:p>
        </p:txBody>
      </p:sp>
      <p:sp>
        <p:nvSpPr>
          <p:cNvPr id="7" name="Elipsa 6">
            <a:hlinkClick r:id="rId6" action="ppaction://hlinksldjump"/>
          </p:cNvPr>
          <p:cNvSpPr/>
          <p:nvPr/>
        </p:nvSpPr>
        <p:spPr>
          <a:xfrm>
            <a:off x="6228184" y="3717032"/>
            <a:ext cx="864096" cy="864096"/>
          </a:xfrm>
          <a:prstGeom prst="ellipse">
            <a:avLst/>
          </a:prstGeom>
        </p:spPr>
        <p:style>
          <a:lnRef idx="0">
            <a:schemeClr val="accent1"/>
          </a:lnRef>
          <a:fillRef idx="3">
            <a:schemeClr val="accent1"/>
          </a:fillRef>
          <a:effectRef idx="3">
            <a:schemeClr val="accent1"/>
          </a:effectRef>
          <a:fontRef idx="minor">
            <a:schemeClr val="lt1"/>
          </a:fontRef>
        </p:style>
        <p:txBody>
          <a:bodyPr anchor="ctr"/>
          <a:lstStyle/>
          <a:p>
            <a:pPr algn="ctr" fontAlgn="auto">
              <a:spcBef>
                <a:spcPts val="0"/>
              </a:spcBef>
              <a:spcAft>
                <a:spcPts val="0"/>
              </a:spcAft>
              <a:defRPr/>
            </a:pPr>
            <a:r>
              <a:rPr lang="cs-CZ" sz="3600" dirty="0">
                <a:latin typeface="Arial" pitchFamily="34" charset="0"/>
                <a:cs typeface="Arial" pitchFamily="34" charset="0"/>
              </a:rPr>
              <a:t>6</a:t>
            </a:r>
          </a:p>
        </p:txBody>
      </p:sp>
      <p:sp>
        <p:nvSpPr>
          <p:cNvPr id="8" name="Elipsa 7">
            <a:hlinkClick r:id="rId7" action="ppaction://hlinksldjump"/>
          </p:cNvPr>
          <p:cNvSpPr/>
          <p:nvPr/>
        </p:nvSpPr>
        <p:spPr>
          <a:xfrm>
            <a:off x="4139952" y="2060848"/>
            <a:ext cx="864096" cy="864096"/>
          </a:xfrm>
          <a:prstGeom prst="ellipse">
            <a:avLst/>
          </a:prstGeom>
        </p:spPr>
        <p:style>
          <a:lnRef idx="0">
            <a:schemeClr val="accent1"/>
          </a:lnRef>
          <a:fillRef idx="3">
            <a:schemeClr val="accent1"/>
          </a:fillRef>
          <a:effectRef idx="3">
            <a:schemeClr val="accent1"/>
          </a:effectRef>
          <a:fontRef idx="minor">
            <a:schemeClr val="lt1"/>
          </a:fontRef>
        </p:style>
        <p:txBody>
          <a:bodyPr anchor="ctr"/>
          <a:lstStyle/>
          <a:p>
            <a:pPr algn="ctr" fontAlgn="auto">
              <a:spcBef>
                <a:spcPts val="0"/>
              </a:spcBef>
              <a:spcAft>
                <a:spcPts val="0"/>
              </a:spcAft>
              <a:defRPr/>
            </a:pPr>
            <a:r>
              <a:rPr lang="cs-CZ" sz="3600" dirty="0">
                <a:latin typeface="Arial" pitchFamily="34" charset="0"/>
                <a:cs typeface="Arial" pitchFamily="34" charset="0"/>
              </a:rPr>
              <a:t>2</a:t>
            </a:r>
          </a:p>
        </p:txBody>
      </p:sp>
      <p:sp>
        <p:nvSpPr>
          <p:cNvPr id="9" name="Elipsa 8">
            <a:hlinkClick r:id="rId8" action="ppaction://hlinksldjump"/>
          </p:cNvPr>
          <p:cNvSpPr/>
          <p:nvPr/>
        </p:nvSpPr>
        <p:spPr>
          <a:xfrm>
            <a:off x="1979712" y="3717032"/>
            <a:ext cx="864096" cy="864096"/>
          </a:xfrm>
          <a:prstGeom prst="ellipse">
            <a:avLst/>
          </a:prstGeom>
        </p:spPr>
        <p:style>
          <a:lnRef idx="0">
            <a:schemeClr val="accent1"/>
          </a:lnRef>
          <a:fillRef idx="3">
            <a:schemeClr val="accent1"/>
          </a:fillRef>
          <a:effectRef idx="3">
            <a:schemeClr val="accent1"/>
          </a:effectRef>
          <a:fontRef idx="minor">
            <a:schemeClr val="lt1"/>
          </a:fontRef>
        </p:style>
        <p:txBody>
          <a:bodyPr anchor="ctr"/>
          <a:lstStyle/>
          <a:p>
            <a:pPr algn="ctr" fontAlgn="auto">
              <a:spcBef>
                <a:spcPts val="0"/>
              </a:spcBef>
              <a:spcAft>
                <a:spcPts val="0"/>
              </a:spcAft>
              <a:defRPr/>
            </a:pPr>
            <a:r>
              <a:rPr lang="cs-CZ" sz="3600" dirty="0">
                <a:latin typeface="Arial" pitchFamily="34" charset="0"/>
                <a:cs typeface="Arial" pitchFamily="34" charset="0"/>
              </a:rPr>
              <a:t>4</a:t>
            </a:r>
          </a:p>
        </p:txBody>
      </p:sp>
      <p:sp>
        <p:nvSpPr>
          <p:cNvPr id="10" name="Obdélník 9">
            <a:hlinkClick r:id="rId9" action="ppaction://hlinksldjump"/>
          </p:cNvPr>
          <p:cNvSpPr/>
          <p:nvPr/>
        </p:nvSpPr>
        <p:spPr>
          <a:xfrm>
            <a:off x="2195736" y="5373216"/>
            <a:ext cx="2016224" cy="648072"/>
          </a:xfrm>
          <a:prstGeom prst="rect">
            <a:avLst/>
          </a:prstGeom>
        </p:spPr>
        <p:style>
          <a:lnRef idx="0">
            <a:schemeClr val="accent1"/>
          </a:lnRef>
          <a:fillRef idx="3">
            <a:schemeClr val="accent1"/>
          </a:fillRef>
          <a:effectRef idx="3">
            <a:schemeClr val="accent1"/>
          </a:effectRef>
          <a:fontRef idx="minor">
            <a:schemeClr val="lt1"/>
          </a:fontRef>
        </p:style>
        <p:txBody>
          <a:bodyPr anchor="ctr"/>
          <a:lstStyle/>
          <a:p>
            <a:pPr algn="ctr" fontAlgn="auto">
              <a:spcBef>
                <a:spcPts val="0"/>
              </a:spcBef>
              <a:spcAft>
                <a:spcPts val="0"/>
              </a:spcAft>
              <a:defRPr/>
            </a:pPr>
            <a:r>
              <a:rPr lang="cs-CZ" dirty="0">
                <a:latin typeface="Arial" pitchFamily="34" charset="0"/>
                <a:cs typeface="Arial" pitchFamily="34" charset="0"/>
              </a:rPr>
              <a:t>Zpět na náhradní otázky</a:t>
            </a:r>
          </a:p>
        </p:txBody>
      </p:sp>
      <p:sp>
        <p:nvSpPr>
          <p:cNvPr id="11" name="Obdélník 10">
            <a:hlinkClick r:id="rId10" action="ppaction://hlinksldjump"/>
          </p:cNvPr>
          <p:cNvSpPr/>
          <p:nvPr/>
        </p:nvSpPr>
        <p:spPr>
          <a:xfrm>
            <a:off x="5004048" y="5373216"/>
            <a:ext cx="2016224" cy="648072"/>
          </a:xfrm>
          <a:prstGeom prst="rect">
            <a:avLst/>
          </a:prstGeom>
        </p:spPr>
        <p:style>
          <a:lnRef idx="0">
            <a:schemeClr val="accent1"/>
          </a:lnRef>
          <a:fillRef idx="3">
            <a:schemeClr val="accent1"/>
          </a:fillRef>
          <a:effectRef idx="3">
            <a:schemeClr val="accent1"/>
          </a:effectRef>
          <a:fontRef idx="minor">
            <a:schemeClr val="lt1"/>
          </a:fontRef>
        </p:style>
        <p:txBody>
          <a:bodyPr anchor="ctr"/>
          <a:lstStyle/>
          <a:p>
            <a:pPr algn="ctr" fontAlgn="auto">
              <a:spcBef>
                <a:spcPts val="0"/>
              </a:spcBef>
              <a:spcAft>
                <a:spcPts val="0"/>
              </a:spcAft>
              <a:defRPr/>
            </a:pPr>
            <a:r>
              <a:rPr lang="cs-CZ" dirty="0">
                <a:latin typeface="Arial" pitchFamily="34" charset="0"/>
                <a:cs typeface="Arial" pitchFamily="34" charset="0"/>
              </a:rPr>
              <a:t>Zpět na pyramidu</a:t>
            </a:r>
          </a:p>
        </p:txBody>
      </p:sp>
    </p:spTree>
  </p:cSld>
  <p:clrMapOvr>
    <a:masterClrMapping/>
  </p:clrMapOvr>
  <p:transition advClick="0"/>
  <p:timing>
    <p:tnLst>
      <p:par>
        <p:cTn id="1" dur="indefinite" restart="never" nodeType="tmRoot">
          <p:childTnLst>
            <p:seq concurrent="1" nextAc="seek">
              <p:cTn id="2" restart="whenNotActive" fill="hold" evtFilter="cancelBubble" nodeType="interactiveSeq">
                <p:stCondLst>
                  <p:cond evt="onClick" delay="0">
                    <p:tgtEl>
                      <p:spTgt spid="4"/>
                    </p:tgtEl>
                  </p:cond>
                </p:stCondLst>
                <p:endSync evt="end" delay="0">
                  <p:rtn val="all"/>
                </p:endSync>
                <p:childTnLst>
                  <p:par>
                    <p:cTn id="3" fill="hold">
                      <p:stCondLst>
                        <p:cond delay="0"/>
                      </p:stCondLst>
                      <p:childTnLst>
                        <p:par>
                          <p:cTn id="4" fill="hold">
                            <p:stCondLst>
                              <p:cond delay="0"/>
                            </p:stCondLst>
                            <p:childTnLst>
                              <p:par>
                                <p:cTn id="5" presetID="1" presetClass="emph" presetSubtype="2" fill="hold" nodeType="clickEffect">
                                  <p:stCondLst>
                                    <p:cond delay="0"/>
                                  </p:stCondLst>
                                  <p:childTnLst>
                                    <p:animClr clrSpc="rgb" dir="cw">
                                      <p:cBhvr>
                                        <p:cTn id="6" dur="1000" fill="hold"/>
                                        <p:tgtEl>
                                          <p:spTgt spid="4"/>
                                        </p:tgtEl>
                                        <p:attrNameLst>
                                          <p:attrName>fillcolor</p:attrName>
                                        </p:attrNameLst>
                                      </p:cBhvr>
                                      <p:to>
                                        <a:schemeClr val="tx1"/>
                                      </p:to>
                                    </p:animClr>
                                    <p:set>
                                      <p:cBhvr>
                                        <p:cTn id="7" dur="1000" fill="hold"/>
                                        <p:tgtEl>
                                          <p:spTgt spid="4"/>
                                        </p:tgtEl>
                                        <p:attrNameLst>
                                          <p:attrName>fill.type</p:attrName>
                                        </p:attrNameLst>
                                      </p:cBhvr>
                                      <p:to>
                                        <p:strVal val="solid"/>
                                      </p:to>
                                    </p:set>
                                    <p:set>
                                      <p:cBhvr>
                                        <p:cTn id="8" dur="1000" fill="hold"/>
                                        <p:tgtEl>
                                          <p:spTgt spid="4"/>
                                        </p:tgtEl>
                                        <p:attrNameLst>
                                          <p:attrName>fill.on</p:attrName>
                                        </p:attrNameLst>
                                      </p:cBhvr>
                                      <p:to>
                                        <p:strVal val="true"/>
                                      </p:to>
                                    </p:set>
                                  </p:childTnLst>
                                </p:cTn>
                              </p:par>
                            </p:childTnLst>
                          </p:cTn>
                        </p:par>
                      </p:childTnLst>
                    </p:cTn>
                  </p:par>
                  <p:par>
                    <p:cTn id="9" fill="hold">
                      <p:stCondLst>
                        <p:cond delay="indefinite"/>
                      </p:stCondLst>
                      <p:childTnLst>
                        <p:par>
                          <p:cTn id="10" fill="hold">
                            <p:stCondLst>
                              <p:cond delay="0"/>
                            </p:stCondLst>
                            <p:childTnLst>
                              <p:par>
                                <p:cTn id="11" presetID="1" presetClass="emph" presetSubtype="2" fill="hold" nodeType="clickEffect">
                                  <p:stCondLst>
                                    <p:cond delay="0"/>
                                  </p:stCondLst>
                                  <p:childTnLst>
                                    <p:animClr clrSpc="rgb" dir="cw">
                                      <p:cBhvr>
                                        <p:cTn id="12" dur="2000" fill="hold"/>
                                        <p:tgtEl>
                                          <p:spTgt spid="4"/>
                                        </p:tgtEl>
                                        <p:attrNameLst>
                                          <p:attrName>fillcolor</p:attrName>
                                        </p:attrNameLst>
                                      </p:cBhvr>
                                      <p:to>
                                        <a:schemeClr val="tx1"/>
                                      </p:to>
                                    </p:animClr>
                                    <p:set>
                                      <p:cBhvr>
                                        <p:cTn id="13" dur="2000" fill="hold"/>
                                        <p:tgtEl>
                                          <p:spTgt spid="4"/>
                                        </p:tgtEl>
                                        <p:attrNameLst>
                                          <p:attrName>fill.type</p:attrName>
                                        </p:attrNameLst>
                                      </p:cBhvr>
                                      <p:to>
                                        <p:strVal val="solid"/>
                                      </p:to>
                                    </p:set>
                                    <p:set>
                                      <p:cBhvr>
                                        <p:cTn id="14" dur="2000" fill="hold"/>
                                        <p:tgtEl>
                                          <p:spTgt spid="4"/>
                                        </p:tgtEl>
                                        <p:attrNameLst>
                                          <p:attrName>fill.on</p:attrName>
                                        </p:attrNameLst>
                                      </p:cBhvr>
                                      <p:to>
                                        <p:strVal val="true"/>
                                      </p:to>
                                    </p:set>
                                  </p:childTnLst>
                                </p:cTn>
                              </p:par>
                            </p:childTnLst>
                          </p:cTn>
                        </p:par>
                      </p:childTnLst>
                    </p:cTn>
                  </p:par>
                </p:childTnLst>
              </p:cTn>
              <p:nextCondLst>
                <p:cond evt="onClick" delay="0">
                  <p:tgtEl>
                    <p:spTgt spid="4"/>
                  </p:tgtEl>
                </p:cond>
              </p:nextCondLst>
            </p:seq>
            <p:seq concurrent="1" nextAc="seek">
              <p:cTn id="15" restart="whenNotActive" fill="hold" evtFilter="cancelBubble" nodeType="interactiveSeq">
                <p:stCondLst>
                  <p:cond evt="onClick" delay="0">
                    <p:tgtEl>
                      <p:spTgt spid="8"/>
                    </p:tgtEl>
                  </p:cond>
                </p:stCondLst>
                <p:endSync evt="end" delay="0">
                  <p:rtn val="all"/>
                </p:endSync>
                <p:childTnLst>
                  <p:par>
                    <p:cTn id="16" fill="hold">
                      <p:stCondLst>
                        <p:cond delay="0"/>
                      </p:stCondLst>
                      <p:childTnLst>
                        <p:par>
                          <p:cTn id="17" fill="hold">
                            <p:stCondLst>
                              <p:cond delay="0"/>
                            </p:stCondLst>
                            <p:childTnLst>
                              <p:par>
                                <p:cTn id="18" presetID="1" presetClass="emph" presetSubtype="2" fill="hold" nodeType="clickEffect">
                                  <p:stCondLst>
                                    <p:cond delay="0"/>
                                  </p:stCondLst>
                                  <p:childTnLst>
                                    <p:animClr clrSpc="rgb" dir="cw">
                                      <p:cBhvr>
                                        <p:cTn id="19" dur="1000" fill="hold"/>
                                        <p:tgtEl>
                                          <p:spTgt spid="8"/>
                                        </p:tgtEl>
                                        <p:attrNameLst>
                                          <p:attrName>fillcolor</p:attrName>
                                        </p:attrNameLst>
                                      </p:cBhvr>
                                      <p:to>
                                        <a:schemeClr val="tx1"/>
                                      </p:to>
                                    </p:animClr>
                                    <p:set>
                                      <p:cBhvr>
                                        <p:cTn id="20" dur="1000" fill="hold"/>
                                        <p:tgtEl>
                                          <p:spTgt spid="8"/>
                                        </p:tgtEl>
                                        <p:attrNameLst>
                                          <p:attrName>fill.type</p:attrName>
                                        </p:attrNameLst>
                                      </p:cBhvr>
                                      <p:to>
                                        <p:strVal val="solid"/>
                                      </p:to>
                                    </p:set>
                                    <p:set>
                                      <p:cBhvr>
                                        <p:cTn id="21" dur="1000" fill="hold"/>
                                        <p:tgtEl>
                                          <p:spTgt spid="8"/>
                                        </p:tgtEl>
                                        <p:attrNameLst>
                                          <p:attrName>fill.on</p:attrName>
                                        </p:attrNameLst>
                                      </p:cBhvr>
                                      <p:to>
                                        <p:strVal val="true"/>
                                      </p:to>
                                    </p:set>
                                  </p:childTnLst>
                                </p:cTn>
                              </p:par>
                            </p:childTnLst>
                          </p:cTn>
                        </p:par>
                      </p:childTnLst>
                    </p:cTn>
                  </p:par>
                  <p:par>
                    <p:cTn id="22" fill="hold">
                      <p:stCondLst>
                        <p:cond delay="indefinite"/>
                      </p:stCondLst>
                      <p:childTnLst>
                        <p:par>
                          <p:cTn id="23" fill="hold">
                            <p:stCondLst>
                              <p:cond delay="0"/>
                            </p:stCondLst>
                            <p:childTnLst>
                              <p:par>
                                <p:cTn id="24" presetID="1" presetClass="emph" presetSubtype="2" fill="hold" nodeType="clickEffect">
                                  <p:stCondLst>
                                    <p:cond delay="0"/>
                                  </p:stCondLst>
                                  <p:childTnLst>
                                    <p:animClr clrSpc="rgb" dir="cw">
                                      <p:cBhvr>
                                        <p:cTn id="25" dur="2000" fill="hold"/>
                                        <p:tgtEl>
                                          <p:spTgt spid="8"/>
                                        </p:tgtEl>
                                        <p:attrNameLst>
                                          <p:attrName>fillcolor</p:attrName>
                                        </p:attrNameLst>
                                      </p:cBhvr>
                                      <p:to>
                                        <a:schemeClr val="tx1"/>
                                      </p:to>
                                    </p:animClr>
                                    <p:set>
                                      <p:cBhvr>
                                        <p:cTn id="26" dur="2000" fill="hold"/>
                                        <p:tgtEl>
                                          <p:spTgt spid="8"/>
                                        </p:tgtEl>
                                        <p:attrNameLst>
                                          <p:attrName>fill.type</p:attrName>
                                        </p:attrNameLst>
                                      </p:cBhvr>
                                      <p:to>
                                        <p:strVal val="solid"/>
                                      </p:to>
                                    </p:set>
                                    <p:set>
                                      <p:cBhvr>
                                        <p:cTn id="27" dur="2000" fill="hold"/>
                                        <p:tgtEl>
                                          <p:spTgt spid="8"/>
                                        </p:tgtEl>
                                        <p:attrNameLst>
                                          <p:attrName>fill.on</p:attrName>
                                        </p:attrNameLst>
                                      </p:cBhvr>
                                      <p:to>
                                        <p:strVal val="true"/>
                                      </p:to>
                                    </p:set>
                                  </p:childTnLst>
                                </p:cTn>
                              </p:par>
                            </p:childTnLst>
                          </p:cTn>
                        </p:par>
                      </p:childTnLst>
                    </p:cTn>
                  </p:par>
                </p:childTnLst>
              </p:cTn>
              <p:nextCondLst>
                <p:cond evt="onClick" delay="0">
                  <p:tgtEl>
                    <p:spTgt spid="8"/>
                  </p:tgtEl>
                </p:cond>
              </p:nextCondLst>
            </p:seq>
            <p:seq concurrent="1" nextAc="seek">
              <p:cTn id="28" restart="whenNotActive" fill="hold" evtFilter="cancelBubble" nodeType="interactiveSeq">
                <p:stCondLst>
                  <p:cond evt="onClick" delay="0">
                    <p:tgtEl>
                      <p:spTgt spid="5"/>
                    </p:tgtEl>
                  </p:cond>
                </p:stCondLst>
                <p:endSync evt="end" delay="0">
                  <p:rtn val="all"/>
                </p:endSync>
                <p:childTnLst>
                  <p:par>
                    <p:cTn id="29" fill="hold">
                      <p:stCondLst>
                        <p:cond delay="0"/>
                      </p:stCondLst>
                      <p:childTnLst>
                        <p:par>
                          <p:cTn id="30" fill="hold">
                            <p:stCondLst>
                              <p:cond delay="0"/>
                            </p:stCondLst>
                            <p:childTnLst>
                              <p:par>
                                <p:cTn id="31" presetID="1" presetClass="emph" presetSubtype="2" fill="hold" nodeType="clickEffect">
                                  <p:stCondLst>
                                    <p:cond delay="0"/>
                                  </p:stCondLst>
                                  <p:childTnLst>
                                    <p:animClr clrSpc="rgb" dir="cw">
                                      <p:cBhvr>
                                        <p:cTn id="32" dur="1000" fill="hold"/>
                                        <p:tgtEl>
                                          <p:spTgt spid="5"/>
                                        </p:tgtEl>
                                        <p:attrNameLst>
                                          <p:attrName>fillcolor</p:attrName>
                                        </p:attrNameLst>
                                      </p:cBhvr>
                                      <p:to>
                                        <a:schemeClr val="tx1"/>
                                      </p:to>
                                    </p:animClr>
                                    <p:set>
                                      <p:cBhvr>
                                        <p:cTn id="33" dur="1000" fill="hold"/>
                                        <p:tgtEl>
                                          <p:spTgt spid="5"/>
                                        </p:tgtEl>
                                        <p:attrNameLst>
                                          <p:attrName>fill.type</p:attrName>
                                        </p:attrNameLst>
                                      </p:cBhvr>
                                      <p:to>
                                        <p:strVal val="solid"/>
                                      </p:to>
                                    </p:set>
                                    <p:set>
                                      <p:cBhvr>
                                        <p:cTn id="34" dur="1000" fill="hold"/>
                                        <p:tgtEl>
                                          <p:spTgt spid="5"/>
                                        </p:tgtEl>
                                        <p:attrNameLst>
                                          <p:attrName>fill.on</p:attrName>
                                        </p:attrNameLst>
                                      </p:cBhvr>
                                      <p:to>
                                        <p:strVal val="true"/>
                                      </p:to>
                                    </p:set>
                                  </p:childTnLst>
                                </p:cTn>
                              </p:par>
                            </p:childTnLst>
                          </p:cTn>
                        </p:par>
                      </p:childTnLst>
                    </p:cTn>
                  </p:par>
                  <p:par>
                    <p:cTn id="35" fill="hold">
                      <p:stCondLst>
                        <p:cond delay="indefinite"/>
                      </p:stCondLst>
                      <p:childTnLst>
                        <p:par>
                          <p:cTn id="36" fill="hold">
                            <p:stCondLst>
                              <p:cond delay="0"/>
                            </p:stCondLst>
                            <p:childTnLst>
                              <p:par>
                                <p:cTn id="37" presetID="1" presetClass="emph" presetSubtype="2" fill="hold" nodeType="clickEffect">
                                  <p:stCondLst>
                                    <p:cond delay="0"/>
                                  </p:stCondLst>
                                  <p:childTnLst>
                                    <p:animClr clrSpc="rgb" dir="cw">
                                      <p:cBhvr>
                                        <p:cTn id="38" dur="2000" fill="hold"/>
                                        <p:tgtEl>
                                          <p:spTgt spid="5"/>
                                        </p:tgtEl>
                                        <p:attrNameLst>
                                          <p:attrName>fillcolor</p:attrName>
                                        </p:attrNameLst>
                                      </p:cBhvr>
                                      <p:to>
                                        <a:schemeClr val="tx1"/>
                                      </p:to>
                                    </p:animClr>
                                    <p:set>
                                      <p:cBhvr>
                                        <p:cTn id="39" dur="2000" fill="hold"/>
                                        <p:tgtEl>
                                          <p:spTgt spid="5"/>
                                        </p:tgtEl>
                                        <p:attrNameLst>
                                          <p:attrName>fill.type</p:attrName>
                                        </p:attrNameLst>
                                      </p:cBhvr>
                                      <p:to>
                                        <p:strVal val="solid"/>
                                      </p:to>
                                    </p:set>
                                    <p:set>
                                      <p:cBhvr>
                                        <p:cTn id="40" dur="2000" fill="hold"/>
                                        <p:tgtEl>
                                          <p:spTgt spid="5"/>
                                        </p:tgtEl>
                                        <p:attrNameLst>
                                          <p:attrName>fill.on</p:attrName>
                                        </p:attrNameLst>
                                      </p:cBhvr>
                                      <p:to>
                                        <p:strVal val="true"/>
                                      </p:to>
                                    </p:set>
                                  </p:childTnLst>
                                </p:cTn>
                              </p:par>
                            </p:childTnLst>
                          </p:cTn>
                        </p:par>
                      </p:childTnLst>
                    </p:cTn>
                  </p:par>
                </p:childTnLst>
              </p:cTn>
              <p:nextCondLst>
                <p:cond evt="onClick" delay="0">
                  <p:tgtEl>
                    <p:spTgt spid="5"/>
                  </p:tgtEl>
                </p:cond>
              </p:nextCondLst>
            </p:seq>
            <p:seq concurrent="1" nextAc="seek">
              <p:cTn id="41" restart="whenNotActive" fill="hold" evtFilter="cancelBubble" nodeType="interactiveSeq">
                <p:stCondLst>
                  <p:cond evt="onClick" delay="0">
                    <p:tgtEl>
                      <p:spTgt spid="6"/>
                    </p:tgtEl>
                  </p:cond>
                </p:stCondLst>
                <p:endSync evt="end" delay="0">
                  <p:rtn val="all"/>
                </p:endSync>
                <p:childTnLst>
                  <p:par>
                    <p:cTn id="42" fill="hold">
                      <p:stCondLst>
                        <p:cond delay="0"/>
                      </p:stCondLst>
                      <p:childTnLst>
                        <p:par>
                          <p:cTn id="43" fill="hold">
                            <p:stCondLst>
                              <p:cond delay="0"/>
                            </p:stCondLst>
                            <p:childTnLst>
                              <p:par>
                                <p:cTn id="44" presetID="1" presetClass="emph" presetSubtype="2" fill="hold" nodeType="clickEffect">
                                  <p:stCondLst>
                                    <p:cond delay="0"/>
                                  </p:stCondLst>
                                  <p:childTnLst>
                                    <p:animClr clrSpc="rgb" dir="cw">
                                      <p:cBhvr>
                                        <p:cTn id="45" dur="1000" fill="hold"/>
                                        <p:tgtEl>
                                          <p:spTgt spid="6"/>
                                        </p:tgtEl>
                                        <p:attrNameLst>
                                          <p:attrName>fillcolor</p:attrName>
                                        </p:attrNameLst>
                                      </p:cBhvr>
                                      <p:to>
                                        <a:schemeClr val="tx1"/>
                                      </p:to>
                                    </p:animClr>
                                    <p:set>
                                      <p:cBhvr>
                                        <p:cTn id="46" dur="1000" fill="hold"/>
                                        <p:tgtEl>
                                          <p:spTgt spid="6"/>
                                        </p:tgtEl>
                                        <p:attrNameLst>
                                          <p:attrName>fill.type</p:attrName>
                                        </p:attrNameLst>
                                      </p:cBhvr>
                                      <p:to>
                                        <p:strVal val="solid"/>
                                      </p:to>
                                    </p:set>
                                    <p:set>
                                      <p:cBhvr>
                                        <p:cTn id="47" dur="1000" fill="hold"/>
                                        <p:tgtEl>
                                          <p:spTgt spid="6"/>
                                        </p:tgtEl>
                                        <p:attrNameLst>
                                          <p:attrName>fill.on</p:attrName>
                                        </p:attrNameLst>
                                      </p:cBhvr>
                                      <p:to>
                                        <p:strVal val="true"/>
                                      </p:to>
                                    </p:set>
                                  </p:childTnLst>
                                </p:cTn>
                              </p:par>
                            </p:childTnLst>
                          </p:cTn>
                        </p:par>
                      </p:childTnLst>
                    </p:cTn>
                  </p:par>
                  <p:par>
                    <p:cTn id="48" fill="hold">
                      <p:stCondLst>
                        <p:cond delay="indefinite"/>
                      </p:stCondLst>
                      <p:childTnLst>
                        <p:par>
                          <p:cTn id="49" fill="hold">
                            <p:stCondLst>
                              <p:cond delay="0"/>
                            </p:stCondLst>
                            <p:childTnLst>
                              <p:par>
                                <p:cTn id="50" presetID="1" presetClass="emph" presetSubtype="2" fill="hold" nodeType="clickEffect">
                                  <p:stCondLst>
                                    <p:cond delay="0"/>
                                  </p:stCondLst>
                                  <p:childTnLst>
                                    <p:animClr clrSpc="rgb" dir="cw">
                                      <p:cBhvr>
                                        <p:cTn id="51" dur="2000" fill="hold"/>
                                        <p:tgtEl>
                                          <p:spTgt spid="6"/>
                                        </p:tgtEl>
                                        <p:attrNameLst>
                                          <p:attrName>fillcolor</p:attrName>
                                        </p:attrNameLst>
                                      </p:cBhvr>
                                      <p:to>
                                        <a:schemeClr val="tx1"/>
                                      </p:to>
                                    </p:animClr>
                                    <p:set>
                                      <p:cBhvr>
                                        <p:cTn id="52" dur="2000" fill="hold"/>
                                        <p:tgtEl>
                                          <p:spTgt spid="6"/>
                                        </p:tgtEl>
                                        <p:attrNameLst>
                                          <p:attrName>fill.type</p:attrName>
                                        </p:attrNameLst>
                                      </p:cBhvr>
                                      <p:to>
                                        <p:strVal val="solid"/>
                                      </p:to>
                                    </p:set>
                                    <p:set>
                                      <p:cBhvr>
                                        <p:cTn id="53" dur="2000" fill="hold"/>
                                        <p:tgtEl>
                                          <p:spTgt spid="6"/>
                                        </p:tgtEl>
                                        <p:attrNameLst>
                                          <p:attrName>fill.on</p:attrName>
                                        </p:attrNameLst>
                                      </p:cBhvr>
                                      <p:to>
                                        <p:strVal val="true"/>
                                      </p:to>
                                    </p:set>
                                  </p:childTnLst>
                                </p:cTn>
                              </p:par>
                            </p:childTnLst>
                          </p:cTn>
                        </p:par>
                      </p:childTnLst>
                    </p:cTn>
                  </p:par>
                </p:childTnLst>
              </p:cTn>
              <p:nextCondLst>
                <p:cond evt="onClick" delay="0">
                  <p:tgtEl>
                    <p:spTgt spid="6"/>
                  </p:tgtEl>
                </p:cond>
              </p:nextCondLst>
            </p:seq>
            <p:seq concurrent="1" nextAc="seek">
              <p:cTn id="54" restart="whenNotActive" fill="hold" evtFilter="cancelBubble" nodeType="interactiveSeq">
                <p:stCondLst>
                  <p:cond evt="onClick" delay="0">
                    <p:tgtEl>
                      <p:spTgt spid="7"/>
                    </p:tgtEl>
                  </p:cond>
                </p:stCondLst>
                <p:endSync evt="end" delay="0">
                  <p:rtn val="all"/>
                </p:endSync>
                <p:childTnLst>
                  <p:par>
                    <p:cTn id="55" fill="hold">
                      <p:stCondLst>
                        <p:cond delay="0"/>
                      </p:stCondLst>
                      <p:childTnLst>
                        <p:par>
                          <p:cTn id="56" fill="hold">
                            <p:stCondLst>
                              <p:cond delay="0"/>
                            </p:stCondLst>
                            <p:childTnLst>
                              <p:par>
                                <p:cTn id="57" presetID="1" presetClass="emph" presetSubtype="2" fill="hold" nodeType="clickEffect">
                                  <p:stCondLst>
                                    <p:cond delay="0"/>
                                  </p:stCondLst>
                                  <p:childTnLst>
                                    <p:animClr clrSpc="rgb" dir="cw">
                                      <p:cBhvr>
                                        <p:cTn id="58" dur="1000" fill="hold"/>
                                        <p:tgtEl>
                                          <p:spTgt spid="7"/>
                                        </p:tgtEl>
                                        <p:attrNameLst>
                                          <p:attrName>fillcolor</p:attrName>
                                        </p:attrNameLst>
                                      </p:cBhvr>
                                      <p:to>
                                        <a:schemeClr val="tx1"/>
                                      </p:to>
                                    </p:animClr>
                                    <p:set>
                                      <p:cBhvr>
                                        <p:cTn id="59" dur="1000" fill="hold"/>
                                        <p:tgtEl>
                                          <p:spTgt spid="7"/>
                                        </p:tgtEl>
                                        <p:attrNameLst>
                                          <p:attrName>fill.type</p:attrName>
                                        </p:attrNameLst>
                                      </p:cBhvr>
                                      <p:to>
                                        <p:strVal val="solid"/>
                                      </p:to>
                                    </p:set>
                                    <p:set>
                                      <p:cBhvr>
                                        <p:cTn id="60" dur="1000" fill="hold"/>
                                        <p:tgtEl>
                                          <p:spTgt spid="7"/>
                                        </p:tgtEl>
                                        <p:attrNameLst>
                                          <p:attrName>fill.on</p:attrName>
                                        </p:attrNameLst>
                                      </p:cBhvr>
                                      <p:to>
                                        <p:strVal val="true"/>
                                      </p:to>
                                    </p:set>
                                  </p:childTnLst>
                                </p:cTn>
                              </p:par>
                            </p:childTnLst>
                          </p:cTn>
                        </p:par>
                      </p:childTnLst>
                    </p:cTn>
                  </p:par>
                  <p:par>
                    <p:cTn id="61" fill="hold">
                      <p:stCondLst>
                        <p:cond delay="indefinite"/>
                      </p:stCondLst>
                      <p:childTnLst>
                        <p:par>
                          <p:cTn id="62" fill="hold">
                            <p:stCondLst>
                              <p:cond delay="0"/>
                            </p:stCondLst>
                            <p:childTnLst>
                              <p:par>
                                <p:cTn id="63" presetID="1" presetClass="emph" presetSubtype="2" fill="hold" nodeType="clickEffect">
                                  <p:stCondLst>
                                    <p:cond delay="0"/>
                                  </p:stCondLst>
                                  <p:childTnLst>
                                    <p:animClr clrSpc="rgb" dir="cw">
                                      <p:cBhvr>
                                        <p:cTn id="64" dur="2000" fill="hold"/>
                                        <p:tgtEl>
                                          <p:spTgt spid="7"/>
                                        </p:tgtEl>
                                        <p:attrNameLst>
                                          <p:attrName>fillcolor</p:attrName>
                                        </p:attrNameLst>
                                      </p:cBhvr>
                                      <p:to>
                                        <a:schemeClr val="tx1"/>
                                      </p:to>
                                    </p:animClr>
                                    <p:set>
                                      <p:cBhvr>
                                        <p:cTn id="65" dur="2000" fill="hold"/>
                                        <p:tgtEl>
                                          <p:spTgt spid="7"/>
                                        </p:tgtEl>
                                        <p:attrNameLst>
                                          <p:attrName>fill.type</p:attrName>
                                        </p:attrNameLst>
                                      </p:cBhvr>
                                      <p:to>
                                        <p:strVal val="solid"/>
                                      </p:to>
                                    </p:set>
                                    <p:set>
                                      <p:cBhvr>
                                        <p:cTn id="66" dur="2000" fill="hold"/>
                                        <p:tgtEl>
                                          <p:spTgt spid="7"/>
                                        </p:tgtEl>
                                        <p:attrNameLst>
                                          <p:attrName>fill.on</p:attrName>
                                        </p:attrNameLst>
                                      </p:cBhvr>
                                      <p:to>
                                        <p:strVal val="true"/>
                                      </p:to>
                                    </p:set>
                                  </p:childTnLst>
                                </p:cTn>
                              </p:par>
                            </p:childTnLst>
                          </p:cTn>
                        </p:par>
                      </p:childTnLst>
                    </p:cTn>
                  </p:par>
                </p:childTnLst>
              </p:cTn>
              <p:nextCondLst>
                <p:cond evt="onClick" delay="0">
                  <p:tgtEl>
                    <p:spTgt spid="7"/>
                  </p:tgtEl>
                </p:cond>
              </p:nextCondLst>
            </p:seq>
            <p:seq concurrent="1" nextAc="seek">
              <p:cTn id="67" restart="whenNotActive" fill="hold" evtFilter="cancelBubble" nodeType="interactiveSeq">
                <p:stCondLst>
                  <p:cond evt="onClick" delay="0">
                    <p:tgtEl>
                      <p:spTgt spid="9"/>
                    </p:tgtEl>
                  </p:cond>
                </p:stCondLst>
                <p:endSync evt="end" delay="0">
                  <p:rtn val="all"/>
                </p:endSync>
                <p:childTnLst>
                  <p:par>
                    <p:cTn id="68" fill="hold">
                      <p:stCondLst>
                        <p:cond delay="0"/>
                      </p:stCondLst>
                      <p:childTnLst>
                        <p:par>
                          <p:cTn id="69" fill="hold">
                            <p:stCondLst>
                              <p:cond delay="0"/>
                            </p:stCondLst>
                            <p:childTnLst>
                              <p:par>
                                <p:cTn id="70" presetID="1" presetClass="emph" presetSubtype="2" fill="hold" nodeType="clickEffect">
                                  <p:stCondLst>
                                    <p:cond delay="0"/>
                                  </p:stCondLst>
                                  <p:childTnLst>
                                    <p:animClr clrSpc="rgb" dir="cw">
                                      <p:cBhvr>
                                        <p:cTn id="71" dur="2000" fill="hold"/>
                                        <p:tgtEl>
                                          <p:spTgt spid="9"/>
                                        </p:tgtEl>
                                        <p:attrNameLst>
                                          <p:attrName>fillcolor</p:attrName>
                                        </p:attrNameLst>
                                      </p:cBhvr>
                                      <p:to>
                                        <a:schemeClr val="tx1"/>
                                      </p:to>
                                    </p:animClr>
                                    <p:set>
                                      <p:cBhvr>
                                        <p:cTn id="72" dur="2000" fill="hold"/>
                                        <p:tgtEl>
                                          <p:spTgt spid="9"/>
                                        </p:tgtEl>
                                        <p:attrNameLst>
                                          <p:attrName>fill.type</p:attrName>
                                        </p:attrNameLst>
                                      </p:cBhvr>
                                      <p:to>
                                        <p:strVal val="solid"/>
                                      </p:to>
                                    </p:set>
                                    <p:set>
                                      <p:cBhvr>
                                        <p:cTn id="73" dur="2000" fill="hold"/>
                                        <p:tgtEl>
                                          <p:spTgt spid="9"/>
                                        </p:tgtEl>
                                        <p:attrNameLst>
                                          <p:attrName>fill.on</p:attrName>
                                        </p:attrNameLst>
                                      </p:cBhvr>
                                      <p:to>
                                        <p:strVal val="true"/>
                                      </p:to>
                                    </p:set>
                                  </p:childTnLst>
                                </p:cTn>
                              </p:par>
                            </p:childTnLst>
                          </p:cTn>
                        </p:par>
                      </p:childTnLst>
                    </p:cTn>
                  </p:par>
                  <p:par>
                    <p:cTn id="74" fill="hold">
                      <p:stCondLst>
                        <p:cond delay="indefinite"/>
                      </p:stCondLst>
                      <p:childTnLst>
                        <p:par>
                          <p:cTn id="75" fill="hold">
                            <p:stCondLst>
                              <p:cond delay="0"/>
                            </p:stCondLst>
                            <p:childTnLst>
                              <p:par>
                                <p:cTn id="76" presetID="1" presetClass="emph" presetSubtype="2" fill="hold" nodeType="clickEffect">
                                  <p:stCondLst>
                                    <p:cond delay="0"/>
                                  </p:stCondLst>
                                  <p:childTnLst>
                                    <p:animClr clrSpc="rgb" dir="cw">
                                      <p:cBhvr>
                                        <p:cTn id="77" dur="2000" fill="hold"/>
                                        <p:tgtEl>
                                          <p:spTgt spid="9"/>
                                        </p:tgtEl>
                                        <p:attrNameLst>
                                          <p:attrName>fillcolor</p:attrName>
                                        </p:attrNameLst>
                                      </p:cBhvr>
                                      <p:to>
                                        <a:schemeClr val="tx1"/>
                                      </p:to>
                                    </p:animClr>
                                    <p:set>
                                      <p:cBhvr>
                                        <p:cTn id="78" dur="2000" fill="hold"/>
                                        <p:tgtEl>
                                          <p:spTgt spid="9"/>
                                        </p:tgtEl>
                                        <p:attrNameLst>
                                          <p:attrName>fill.type</p:attrName>
                                        </p:attrNameLst>
                                      </p:cBhvr>
                                      <p:to>
                                        <p:strVal val="solid"/>
                                      </p:to>
                                    </p:set>
                                    <p:set>
                                      <p:cBhvr>
                                        <p:cTn id="79" dur="2000" fill="hold"/>
                                        <p:tgtEl>
                                          <p:spTgt spid="9"/>
                                        </p:tgtEl>
                                        <p:attrNameLst>
                                          <p:attrName>fill.on</p:attrName>
                                        </p:attrNameLst>
                                      </p:cBhvr>
                                      <p:to>
                                        <p:strVal val="true"/>
                                      </p:to>
                                    </p:set>
                                  </p:childTnLst>
                                </p:cTn>
                              </p:par>
                            </p:childTnLst>
                          </p:cTn>
                        </p:par>
                      </p:childTnLst>
                    </p:cTn>
                  </p:par>
                </p:childTnLst>
              </p:cTn>
              <p:nextCondLst>
                <p:cond evt="onClick" delay="0">
                  <p:tgtEl>
                    <p:spTgt spid="9"/>
                  </p:tgtEl>
                </p:cond>
              </p:nextCondLst>
            </p:seq>
          </p:childTnLst>
        </p:cTn>
      </p:par>
    </p:tnLst>
  </p:timing>
</p:sld>
</file>

<file path=ppt/slides/slide8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7042" name="TextovéPole 1"/>
          <p:cNvSpPr txBox="1">
            <a:spLocks noChangeArrowheads="1"/>
          </p:cNvSpPr>
          <p:nvPr/>
        </p:nvSpPr>
        <p:spPr bwMode="auto">
          <a:xfrm>
            <a:off x="0" y="1268413"/>
            <a:ext cx="9144000" cy="2308324"/>
          </a:xfrm>
          <a:prstGeom prst="rect">
            <a:avLst/>
          </a:prstGeom>
          <a:noFill/>
          <a:ln w="9525">
            <a:noFill/>
            <a:miter lim="800000"/>
            <a:headEnd/>
            <a:tailEnd/>
          </a:ln>
        </p:spPr>
        <p:txBody>
          <a:bodyPr>
            <a:spAutoFit/>
          </a:bodyPr>
          <a:lstStyle/>
          <a:p>
            <a:pPr algn="ctr"/>
            <a:r>
              <a:rPr lang="cs-CZ" sz="4800" b="1" dirty="0" smtClean="0">
                <a:solidFill>
                  <a:srgbClr val="C00000"/>
                </a:solidFill>
                <a:latin typeface="Arial" charset="0"/>
              </a:rPr>
              <a:t>Označení typu monarchie, kde panovník koná reformy, ale vládne absolutisticky:  </a:t>
            </a:r>
            <a:endParaRPr lang="cs-CZ" sz="4800" b="1" dirty="0">
              <a:solidFill>
                <a:srgbClr val="C00000"/>
              </a:solidFill>
              <a:latin typeface="Arial" charset="0"/>
            </a:endParaRPr>
          </a:p>
        </p:txBody>
      </p:sp>
      <p:sp>
        <p:nvSpPr>
          <p:cNvPr id="5" name="Obdélník 4">
            <a:hlinkClick r:id="rId3" action="ppaction://hlinksldjump"/>
          </p:cNvPr>
          <p:cNvSpPr/>
          <p:nvPr/>
        </p:nvSpPr>
        <p:spPr>
          <a:xfrm>
            <a:off x="3131840" y="3645024"/>
            <a:ext cx="3096344" cy="1080120"/>
          </a:xfrm>
          <a:prstGeom prst="rect">
            <a:avLst/>
          </a:prstGeom>
        </p:spPr>
        <p:style>
          <a:lnRef idx="0">
            <a:schemeClr val="accent1"/>
          </a:lnRef>
          <a:fillRef idx="3">
            <a:schemeClr val="accent1"/>
          </a:fillRef>
          <a:effectRef idx="3">
            <a:schemeClr val="accent1"/>
          </a:effectRef>
          <a:fontRef idx="minor">
            <a:schemeClr val="lt1"/>
          </a:fontRef>
        </p:style>
        <p:txBody>
          <a:bodyPr anchor="ctr"/>
          <a:lstStyle/>
          <a:p>
            <a:pPr algn="ctr" fontAlgn="auto">
              <a:spcBef>
                <a:spcPts val="0"/>
              </a:spcBef>
              <a:spcAft>
                <a:spcPts val="0"/>
              </a:spcAft>
              <a:defRPr/>
            </a:pPr>
            <a:r>
              <a:rPr lang="cs-CZ" sz="4000" b="1" dirty="0">
                <a:solidFill>
                  <a:schemeClr val="tx1"/>
                </a:solidFill>
                <a:latin typeface="Arial" pitchFamily="34" charset="0"/>
                <a:cs typeface="Arial" pitchFamily="34" charset="0"/>
              </a:rPr>
              <a:t>Odpověď</a:t>
            </a:r>
          </a:p>
        </p:txBody>
      </p:sp>
    </p:spTree>
  </p:cSld>
  <p:clrMapOvr>
    <a:masterClrMapping/>
  </p:clrMapOvr>
  <p:transition advClick="0"/>
  <p:timing>
    <p:tnLst>
      <p:par>
        <p:cTn id="1" dur="indefinite" restart="never" nodeType="tmRoot"/>
      </p:par>
    </p:tnLst>
  </p:timing>
</p:sld>
</file>

<file path=ppt/slides/slide8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8066" name="TextovéPole 1"/>
          <p:cNvSpPr txBox="1">
            <a:spLocks noChangeArrowheads="1"/>
          </p:cNvSpPr>
          <p:nvPr/>
        </p:nvSpPr>
        <p:spPr bwMode="auto">
          <a:xfrm>
            <a:off x="0" y="1268413"/>
            <a:ext cx="9144000" cy="2308324"/>
          </a:xfrm>
          <a:prstGeom prst="rect">
            <a:avLst/>
          </a:prstGeom>
          <a:noFill/>
          <a:ln w="9525">
            <a:noFill/>
            <a:miter lim="800000"/>
            <a:headEnd/>
            <a:tailEnd/>
          </a:ln>
        </p:spPr>
        <p:txBody>
          <a:bodyPr>
            <a:spAutoFit/>
          </a:bodyPr>
          <a:lstStyle/>
          <a:p>
            <a:pPr algn="ctr"/>
            <a:r>
              <a:rPr lang="cs-CZ" sz="4800" b="1" dirty="0" smtClean="0">
                <a:solidFill>
                  <a:srgbClr val="C00000"/>
                </a:solidFill>
                <a:latin typeface="Arial" charset="0"/>
              </a:rPr>
              <a:t>Ve kterých dvou státech převládala osvícenská monarchie?</a:t>
            </a:r>
            <a:endParaRPr lang="cs-CZ" sz="4800" b="1" dirty="0">
              <a:solidFill>
                <a:srgbClr val="C00000"/>
              </a:solidFill>
              <a:latin typeface="Arial" charset="0"/>
            </a:endParaRPr>
          </a:p>
        </p:txBody>
      </p:sp>
      <p:sp>
        <p:nvSpPr>
          <p:cNvPr id="5" name="Obdélník 4">
            <a:hlinkClick r:id="rId3" action="ppaction://hlinksldjump"/>
          </p:cNvPr>
          <p:cNvSpPr/>
          <p:nvPr/>
        </p:nvSpPr>
        <p:spPr>
          <a:xfrm>
            <a:off x="3131840" y="3645024"/>
            <a:ext cx="3096344" cy="1080120"/>
          </a:xfrm>
          <a:prstGeom prst="rect">
            <a:avLst/>
          </a:prstGeom>
        </p:spPr>
        <p:style>
          <a:lnRef idx="0">
            <a:schemeClr val="accent1"/>
          </a:lnRef>
          <a:fillRef idx="3">
            <a:schemeClr val="accent1"/>
          </a:fillRef>
          <a:effectRef idx="3">
            <a:schemeClr val="accent1"/>
          </a:effectRef>
          <a:fontRef idx="minor">
            <a:schemeClr val="lt1"/>
          </a:fontRef>
        </p:style>
        <p:txBody>
          <a:bodyPr anchor="ctr"/>
          <a:lstStyle/>
          <a:p>
            <a:pPr algn="ctr" fontAlgn="auto">
              <a:spcBef>
                <a:spcPts val="0"/>
              </a:spcBef>
              <a:spcAft>
                <a:spcPts val="0"/>
              </a:spcAft>
              <a:defRPr/>
            </a:pPr>
            <a:r>
              <a:rPr lang="cs-CZ" sz="4000" b="1" dirty="0">
                <a:solidFill>
                  <a:schemeClr val="tx1"/>
                </a:solidFill>
                <a:latin typeface="Arial" pitchFamily="34" charset="0"/>
                <a:cs typeface="Arial" pitchFamily="34" charset="0"/>
              </a:rPr>
              <a:t>Odpověď</a:t>
            </a:r>
          </a:p>
        </p:txBody>
      </p:sp>
    </p:spTree>
  </p:cSld>
  <p:clrMapOvr>
    <a:masterClrMapping/>
  </p:clrMapOvr>
  <p:transition advClick="0"/>
  <p:timing>
    <p:tnLst>
      <p:par>
        <p:cTn id="1" dur="indefinite" restart="never" nodeType="tmRoot"/>
      </p:par>
    </p:tnLst>
  </p:timing>
</p:sld>
</file>

<file path=ppt/slides/slide8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9090" name="TextovéPole 1"/>
          <p:cNvSpPr txBox="1">
            <a:spLocks noChangeArrowheads="1"/>
          </p:cNvSpPr>
          <p:nvPr/>
        </p:nvSpPr>
        <p:spPr bwMode="auto">
          <a:xfrm>
            <a:off x="0" y="1268413"/>
            <a:ext cx="9144000" cy="1569660"/>
          </a:xfrm>
          <a:prstGeom prst="rect">
            <a:avLst/>
          </a:prstGeom>
          <a:noFill/>
          <a:ln w="9525">
            <a:noFill/>
            <a:miter lim="800000"/>
            <a:headEnd/>
            <a:tailEnd/>
          </a:ln>
        </p:spPr>
        <p:txBody>
          <a:bodyPr>
            <a:spAutoFit/>
          </a:bodyPr>
          <a:lstStyle/>
          <a:p>
            <a:pPr algn="ctr"/>
            <a:r>
              <a:rPr lang="cs-CZ" sz="4800" b="1" dirty="0" smtClean="0">
                <a:solidFill>
                  <a:srgbClr val="C00000"/>
                </a:solidFill>
                <a:latin typeface="Arial" charset="0"/>
              </a:rPr>
              <a:t>Co je to osvícenská monarchie?</a:t>
            </a:r>
            <a:endParaRPr lang="cs-CZ" sz="4800" b="1" dirty="0">
              <a:solidFill>
                <a:srgbClr val="C00000"/>
              </a:solidFill>
              <a:latin typeface="Arial" charset="0"/>
            </a:endParaRPr>
          </a:p>
        </p:txBody>
      </p:sp>
      <p:sp>
        <p:nvSpPr>
          <p:cNvPr id="5" name="Obdélník 4">
            <a:hlinkClick r:id="rId3" action="ppaction://hlinksldjump"/>
          </p:cNvPr>
          <p:cNvSpPr/>
          <p:nvPr/>
        </p:nvSpPr>
        <p:spPr>
          <a:xfrm>
            <a:off x="3131840" y="3645024"/>
            <a:ext cx="3096344" cy="1080120"/>
          </a:xfrm>
          <a:prstGeom prst="rect">
            <a:avLst/>
          </a:prstGeom>
        </p:spPr>
        <p:style>
          <a:lnRef idx="0">
            <a:schemeClr val="accent1"/>
          </a:lnRef>
          <a:fillRef idx="3">
            <a:schemeClr val="accent1"/>
          </a:fillRef>
          <a:effectRef idx="3">
            <a:schemeClr val="accent1"/>
          </a:effectRef>
          <a:fontRef idx="minor">
            <a:schemeClr val="lt1"/>
          </a:fontRef>
        </p:style>
        <p:txBody>
          <a:bodyPr anchor="ctr"/>
          <a:lstStyle/>
          <a:p>
            <a:pPr algn="ctr" fontAlgn="auto">
              <a:spcBef>
                <a:spcPts val="0"/>
              </a:spcBef>
              <a:spcAft>
                <a:spcPts val="0"/>
              </a:spcAft>
              <a:defRPr/>
            </a:pPr>
            <a:r>
              <a:rPr lang="cs-CZ" sz="4000" b="1" dirty="0">
                <a:solidFill>
                  <a:schemeClr val="tx1"/>
                </a:solidFill>
                <a:latin typeface="Arial" pitchFamily="34" charset="0"/>
                <a:cs typeface="Arial" pitchFamily="34" charset="0"/>
              </a:rPr>
              <a:t>Odpověď</a:t>
            </a:r>
          </a:p>
        </p:txBody>
      </p:sp>
    </p:spTree>
  </p:cSld>
  <p:clrMapOvr>
    <a:masterClrMapping/>
  </p:clrMapOvr>
  <p:transition advClick="0"/>
  <p:timing>
    <p:tnLst>
      <p:par>
        <p:cTn id="1" dur="indefinite" restart="never" nodeType="tmRoot"/>
      </p:par>
    </p:tnLst>
  </p:timing>
</p:sld>
</file>

<file path=ppt/slides/slide8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0114" name="TextovéPole 1"/>
          <p:cNvSpPr txBox="1">
            <a:spLocks noChangeArrowheads="1"/>
          </p:cNvSpPr>
          <p:nvPr/>
        </p:nvSpPr>
        <p:spPr bwMode="auto">
          <a:xfrm>
            <a:off x="0" y="1268413"/>
            <a:ext cx="9144000" cy="2308324"/>
          </a:xfrm>
          <a:prstGeom prst="rect">
            <a:avLst/>
          </a:prstGeom>
          <a:noFill/>
          <a:ln w="9525">
            <a:noFill/>
            <a:miter lim="800000"/>
            <a:headEnd/>
            <a:tailEnd/>
          </a:ln>
        </p:spPr>
        <p:txBody>
          <a:bodyPr>
            <a:spAutoFit/>
          </a:bodyPr>
          <a:lstStyle/>
          <a:p>
            <a:pPr algn="ctr"/>
            <a:r>
              <a:rPr lang="cs-CZ" sz="4800" b="1" dirty="0" smtClean="0">
                <a:solidFill>
                  <a:srgbClr val="C00000"/>
                </a:solidFill>
                <a:latin typeface="Arial" charset="0"/>
              </a:rPr>
              <a:t>Co znamená výrok: ,,Stát jsem já!“  </a:t>
            </a:r>
          </a:p>
          <a:p>
            <a:pPr algn="ctr"/>
            <a:endParaRPr lang="cs-CZ" sz="4800" b="1" dirty="0">
              <a:solidFill>
                <a:srgbClr val="C00000"/>
              </a:solidFill>
              <a:latin typeface="Arial" charset="0"/>
            </a:endParaRPr>
          </a:p>
        </p:txBody>
      </p:sp>
      <p:sp>
        <p:nvSpPr>
          <p:cNvPr id="5" name="Obdélník 4">
            <a:hlinkClick r:id="rId3" action="ppaction://hlinksldjump"/>
          </p:cNvPr>
          <p:cNvSpPr/>
          <p:nvPr/>
        </p:nvSpPr>
        <p:spPr>
          <a:xfrm>
            <a:off x="3131840" y="3645024"/>
            <a:ext cx="3096344" cy="1080120"/>
          </a:xfrm>
          <a:prstGeom prst="rect">
            <a:avLst/>
          </a:prstGeom>
        </p:spPr>
        <p:style>
          <a:lnRef idx="0">
            <a:schemeClr val="accent1"/>
          </a:lnRef>
          <a:fillRef idx="3">
            <a:schemeClr val="accent1"/>
          </a:fillRef>
          <a:effectRef idx="3">
            <a:schemeClr val="accent1"/>
          </a:effectRef>
          <a:fontRef idx="minor">
            <a:schemeClr val="lt1"/>
          </a:fontRef>
        </p:style>
        <p:txBody>
          <a:bodyPr anchor="ctr"/>
          <a:lstStyle/>
          <a:p>
            <a:pPr algn="ctr" fontAlgn="auto">
              <a:spcBef>
                <a:spcPts val="0"/>
              </a:spcBef>
              <a:spcAft>
                <a:spcPts val="0"/>
              </a:spcAft>
              <a:defRPr/>
            </a:pPr>
            <a:r>
              <a:rPr lang="cs-CZ" sz="4000" b="1" dirty="0">
                <a:solidFill>
                  <a:schemeClr val="tx1"/>
                </a:solidFill>
                <a:latin typeface="Arial" pitchFamily="34" charset="0"/>
                <a:cs typeface="Arial" pitchFamily="34" charset="0"/>
              </a:rPr>
              <a:t>Odpověď</a:t>
            </a:r>
          </a:p>
        </p:txBody>
      </p:sp>
    </p:spTree>
  </p:cSld>
  <p:clrMapOvr>
    <a:masterClrMapping/>
  </p:clrMapOvr>
  <p:transition advClick="0"/>
  <p:timing>
    <p:tnLst>
      <p:par>
        <p:cTn id="1" dur="indefinite" restart="never" nodeType="tmRoot"/>
      </p:par>
    </p:tnLst>
  </p:timing>
</p:sld>
</file>

<file path=ppt/slides/slide9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1138" name="TextovéPole 1"/>
          <p:cNvSpPr txBox="1">
            <a:spLocks noChangeArrowheads="1"/>
          </p:cNvSpPr>
          <p:nvPr/>
        </p:nvSpPr>
        <p:spPr bwMode="auto">
          <a:xfrm>
            <a:off x="0" y="1268413"/>
            <a:ext cx="9144000" cy="1569660"/>
          </a:xfrm>
          <a:prstGeom prst="rect">
            <a:avLst/>
          </a:prstGeom>
          <a:noFill/>
          <a:ln w="9525">
            <a:noFill/>
            <a:miter lim="800000"/>
            <a:headEnd/>
            <a:tailEnd/>
          </a:ln>
        </p:spPr>
        <p:txBody>
          <a:bodyPr>
            <a:spAutoFit/>
          </a:bodyPr>
          <a:lstStyle/>
          <a:p>
            <a:pPr algn="ctr"/>
            <a:r>
              <a:rPr lang="cs-CZ" sz="4800" b="1" dirty="0" smtClean="0">
                <a:solidFill>
                  <a:srgbClr val="C00000"/>
                </a:solidFill>
                <a:latin typeface="Arial" charset="0"/>
              </a:rPr>
              <a:t>Proč chtěl Petr Veliký modernizovat armádu? </a:t>
            </a:r>
            <a:endParaRPr lang="cs-CZ" sz="4800" b="1" dirty="0">
              <a:solidFill>
                <a:srgbClr val="C00000"/>
              </a:solidFill>
              <a:latin typeface="Arial" charset="0"/>
            </a:endParaRPr>
          </a:p>
        </p:txBody>
      </p:sp>
      <p:sp>
        <p:nvSpPr>
          <p:cNvPr id="5" name="Obdélník 4">
            <a:hlinkClick r:id="rId3" action="ppaction://hlinksldjump"/>
          </p:cNvPr>
          <p:cNvSpPr/>
          <p:nvPr/>
        </p:nvSpPr>
        <p:spPr>
          <a:xfrm>
            <a:off x="3131840" y="3645024"/>
            <a:ext cx="3096344" cy="1080120"/>
          </a:xfrm>
          <a:prstGeom prst="rect">
            <a:avLst/>
          </a:prstGeom>
        </p:spPr>
        <p:style>
          <a:lnRef idx="0">
            <a:schemeClr val="accent1"/>
          </a:lnRef>
          <a:fillRef idx="3">
            <a:schemeClr val="accent1"/>
          </a:fillRef>
          <a:effectRef idx="3">
            <a:schemeClr val="accent1"/>
          </a:effectRef>
          <a:fontRef idx="minor">
            <a:schemeClr val="lt1"/>
          </a:fontRef>
        </p:style>
        <p:txBody>
          <a:bodyPr anchor="ctr"/>
          <a:lstStyle/>
          <a:p>
            <a:pPr algn="ctr" fontAlgn="auto">
              <a:spcBef>
                <a:spcPts val="0"/>
              </a:spcBef>
              <a:spcAft>
                <a:spcPts val="0"/>
              </a:spcAft>
              <a:defRPr/>
            </a:pPr>
            <a:r>
              <a:rPr lang="cs-CZ" sz="4000" b="1" dirty="0">
                <a:solidFill>
                  <a:schemeClr val="tx1"/>
                </a:solidFill>
                <a:latin typeface="Arial" pitchFamily="34" charset="0"/>
                <a:cs typeface="Arial" pitchFamily="34" charset="0"/>
              </a:rPr>
              <a:t>Odpověď</a:t>
            </a:r>
          </a:p>
        </p:txBody>
      </p:sp>
    </p:spTree>
  </p:cSld>
  <p:clrMapOvr>
    <a:masterClrMapping/>
  </p:clrMapOvr>
  <p:transition advClick="0"/>
  <p:timing>
    <p:tnLst>
      <p:par>
        <p:cTn id="1" dur="indefinite" restart="never" nodeType="tmRoot"/>
      </p:par>
    </p:tnLst>
  </p:timing>
</p:sld>
</file>

<file path=ppt/slides/slide9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62" name="TextovéPole 1"/>
          <p:cNvSpPr txBox="1">
            <a:spLocks noChangeArrowheads="1"/>
          </p:cNvSpPr>
          <p:nvPr/>
        </p:nvSpPr>
        <p:spPr bwMode="auto">
          <a:xfrm>
            <a:off x="0" y="1268413"/>
            <a:ext cx="9144000" cy="2308324"/>
          </a:xfrm>
          <a:prstGeom prst="rect">
            <a:avLst/>
          </a:prstGeom>
          <a:noFill/>
          <a:ln w="9525">
            <a:noFill/>
            <a:miter lim="800000"/>
            <a:headEnd/>
            <a:tailEnd/>
          </a:ln>
        </p:spPr>
        <p:txBody>
          <a:bodyPr>
            <a:spAutoFit/>
          </a:bodyPr>
          <a:lstStyle/>
          <a:p>
            <a:pPr algn="ctr"/>
            <a:r>
              <a:rPr lang="cs-CZ" sz="4800" b="1" dirty="0" smtClean="0">
                <a:solidFill>
                  <a:srgbClr val="C00000"/>
                </a:solidFill>
                <a:latin typeface="Arial" charset="0"/>
              </a:rPr>
              <a:t>Které dvě povinnosti měla šlechta za Petra Velikého?</a:t>
            </a:r>
          </a:p>
          <a:p>
            <a:pPr algn="ctr"/>
            <a:endParaRPr lang="cs-CZ" sz="4800" b="1" dirty="0">
              <a:solidFill>
                <a:srgbClr val="C00000"/>
              </a:solidFill>
              <a:latin typeface="Arial" charset="0"/>
            </a:endParaRPr>
          </a:p>
        </p:txBody>
      </p:sp>
      <p:sp>
        <p:nvSpPr>
          <p:cNvPr id="5" name="Obdélník 4">
            <a:hlinkClick r:id="rId3" action="ppaction://hlinksldjump"/>
          </p:cNvPr>
          <p:cNvSpPr/>
          <p:nvPr/>
        </p:nvSpPr>
        <p:spPr>
          <a:xfrm>
            <a:off x="3131840" y="3645024"/>
            <a:ext cx="3096344" cy="1080120"/>
          </a:xfrm>
          <a:prstGeom prst="rect">
            <a:avLst/>
          </a:prstGeom>
        </p:spPr>
        <p:style>
          <a:lnRef idx="0">
            <a:schemeClr val="accent1"/>
          </a:lnRef>
          <a:fillRef idx="3">
            <a:schemeClr val="accent1"/>
          </a:fillRef>
          <a:effectRef idx="3">
            <a:schemeClr val="accent1"/>
          </a:effectRef>
          <a:fontRef idx="minor">
            <a:schemeClr val="lt1"/>
          </a:fontRef>
        </p:style>
        <p:txBody>
          <a:bodyPr anchor="ctr"/>
          <a:lstStyle/>
          <a:p>
            <a:pPr algn="ctr" fontAlgn="auto">
              <a:spcBef>
                <a:spcPts val="0"/>
              </a:spcBef>
              <a:spcAft>
                <a:spcPts val="0"/>
              </a:spcAft>
              <a:defRPr/>
            </a:pPr>
            <a:r>
              <a:rPr lang="cs-CZ" sz="4000" b="1" dirty="0">
                <a:solidFill>
                  <a:schemeClr val="tx1"/>
                </a:solidFill>
                <a:latin typeface="Arial" pitchFamily="34" charset="0"/>
                <a:cs typeface="Arial" pitchFamily="34" charset="0"/>
              </a:rPr>
              <a:t>Odpověď</a:t>
            </a:r>
          </a:p>
        </p:txBody>
      </p:sp>
    </p:spTree>
  </p:cSld>
  <p:clrMapOvr>
    <a:masterClrMapping/>
  </p:clrMapOvr>
  <p:transition advClick="0"/>
  <p:timing>
    <p:tnLst>
      <p:par>
        <p:cTn id="1" dur="indefinite" restart="never" nodeType="tmRoot"/>
      </p:par>
    </p:tnLst>
  </p:timing>
</p:sld>
</file>

<file path=ppt/slides/slide9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3186" name="TextovéPole 1"/>
          <p:cNvSpPr txBox="1">
            <a:spLocks noChangeArrowheads="1"/>
          </p:cNvSpPr>
          <p:nvPr/>
        </p:nvSpPr>
        <p:spPr bwMode="auto">
          <a:xfrm>
            <a:off x="0" y="1268413"/>
            <a:ext cx="9144000" cy="3046988"/>
          </a:xfrm>
          <a:prstGeom prst="rect">
            <a:avLst/>
          </a:prstGeom>
          <a:noFill/>
          <a:ln w="9525">
            <a:noFill/>
            <a:miter lim="800000"/>
            <a:headEnd/>
            <a:tailEnd/>
          </a:ln>
        </p:spPr>
        <p:txBody>
          <a:bodyPr>
            <a:spAutoFit/>
          </a:bodyPr>
          <a:lstStyle/>
          <a:p>
            <a:pPr algn="ctr"/>
            <a:r>
              <a:rPr lang="cs-CZ" sz="4800" b="1" dirty="0" smtClean="0">
                <a:solidFill>
                  <a:srgbClr val="C00000"/>
                </a:solidFill>
                <a:latin typeface="Arial" charset="0"/>
              </a:rPr>
              <a:t>Označení typu monarchie, kde panovník koná reformy, ale vládne absolutisticky:  </a:t>
            </a:r>
          </a:p>
          <a:p>
            <a:pPr algn="ctr"/>
            <a:endParaRPr lang="cs-CZ" sz="4800" b="1" dirty="0">
              <a:solidFill>
                <a:srgbClr val="C00000"/>
              </a:solidFill>
              <a:latin typeface="Arial" charset="0"/>
            </a:endParaRPr>
          </a:p>
        </p:txBody>
      </p:sp>
      <p:sp>
        <p:nvSpPr>
          <p:cNvPr id="93187" name="TextovéPole 2"/>
          <p:cNvSpPr txBox="1">
            <a:spLocks noChangeArrowheads="1"/>
          </p:cNvSpPr>
          <p:nvPr/>
        </p:nvSpPr>
        <p:spPr bwMode="auto">
          <a:xfrm>
            <a:off x="107504" y="3573016"/>
            <a:ext cx="9144000" cy="769441"/>
          </a:xfrm>
          <a:prstGeom prst="rect">
            <a:avLst/>
          </a:prstGeom>
          <a:noFill/>
          <a:ln w="9525">
            <a:noFill/>
            <a:miter lim="800000"/>
            <a:headEnd/>
            <a:tailEnd/>
          </a:ln>
        </p:spPr>
        <p:txBody>
          <a:bodyPr>
            <a:spAutoFit/>
          </a:bodyPr>
          <a:lstStyle/>
          <a:p>
            <a:pPr algn="ctr"/>
            <a:r>
              <a:rPr lang="cs-CZ" sz="4400" dirty="0" smtClean="0">
                <a:latin typeface="Arial" charset="0"/>
              </a:rPr>
              <a:t>osvícenská</a:t>
            </a:r>
            <a:endParaRPr lang="cs-CZ" sz="4400" dirty="0">
              <a:latin typeface="Arial" charset="0"/>
            </a:endParaRPr>
          </a:p>
        </p:txBody>
      </p:sp>
      <p:sp>
        <p:nvSpPr>
          <p:cNvPr id="4" name="Obdélník 3">
            <a:hlinkClick r:id="rId3" action="ppaction://hlinksldjump"/>
          </p:cNvPr>
          <p:cNvSpPr/>
          <p:nvPr/>
        </p:nvSpPr>
        <p:spPr>
          <a:xfrm>
            <a:off x="1403648" y="4653136"/>
            <a:ext cx="2520280" cy="936104"/>
          </a:xfrm>
          <a:prstGeom prst="rect">
            <a:avLst/>
          </a:prstGeom>
        </p:spPr>
        <p:style>
          <a:lnRef idx="0">
            <a:schemeClr val="accent1"/>
          </a:lnRef>
          <a:fillRef idx="3">
            <a:schemeClr val="accent1"/>
          </a:fillRef>
          <a:effectRef idx="3">
            <a:schemeClr val="accent1"/>
          </a:effectRef>
          <a:fontRef idx="minor">
            <a:schemeClr val="lt1"/>
          </a:fontRef>
        </p:style>
        <p:txBody>
          <a:bodyPr anchor="ctr"/>
          <a:lstStyle/>
          <a:p>
            <a:pPr algn="ctr" fontAlgn="auto">
              <a:spcBef>
                <a:spcPts val="0"/>
              </a:spcBef>
              <a:spcAft>
                <a:spcPts val="0"/>
              </a:spcAft>
              <a:defRPr/>
            </a:pPr>
            <a:r>
              <a:rPr lang="cs-CZ" sz="4000" dirty="0">
                <a:solidFill>
                  <a:schemeClr val="tx1"/>
                </a:solidFill>
                <a:latin typeface="Arial" pitchFamily="34" charset="0"/>
                <a:cs typeface="Arial" pitchFamily="34" charset="0"/>
              </a:rPr>
              <a:t>Pyramida</a:t>
            </a:r>
          </a:p>
        </p:txBody>
      </p:sp>
      <p:sp>
        <p:nvSpPr>
          <p:cNvPr id="5" name="Obdélník 4">
            <a:hlinkClick r:id="rId4" action="ppaction://hlinksldjump"/>
          </p:cNvPr>
          <p:cNvSpPr/>
          <p:nvPr/>
        </p:nvSpPr>
        <p:spPr>
          <a:xfrm>
            <a:off x="5076056" y="4653136"/>
            <a:ext cx="2520280" cy="936104"/>
          </a:xfrm>
          <a:prstGeom prst="rect">
            <a:avLst/>
          </a:prstGeom>
        </p:spPr>
        <p:style>
          <a:lnRef idx="0">
            <a:schemeClr val="accent1"/>
          </a:lnRef>
          <a:fillRef idx="3">
            <a:schemeClr val="accent1"/>
          </a:fillRef>
          <a:effectRef idx="3">
            <a:schemeClr val="accent1"/>
          </a:effectRef>
          <a:fontRef idx="minor">
            <a:schemeClr val="lt1"/>
          </a:fontRef>
        </p:style>
        <p:txBody>
          <a:bodyPr anchor="ctr"/>
          <a:lstStyle/>
          <a:p>
            <a:pPr algn="ctr" fontAlgn="auto">
              <a:spcBef>
                <a:spcPts val="0"/>
              </a:spcBef>
              <a:spcAft>
                <a:spcPts val="0"/>
              </a:spcAft>
              <a:defRPr/>
            </a:pPr>
            <a:r>
              <a:rPr lang="cs-CZ" sz="2800" dirty="0">
                <a:solidFill>
                  <a:schemeClr val="tx1"/>
                </a:solidFill>
                <a:latin typeface="Arial" pitchFamily="34" charset="0"/>
                <a:cs typeface="Arial" pitchFamily="34" charset="0"/>
              </a:rPr>
              <a:t>Náhradní otázky</a:t>
            </a:r>
          </a:p>
        </p:txBody>
      </p:sp>
    </p:spTree>
  </p:cSld>
  <p:clrMapOvr>
    <a:masterClrMapping/>
  </p:clrMapOvr>
  <p:transition advClick="0"/>
  <p:timing>
    <p:tnLst>
      <p:par>
        <p:cTn id="1" dur="indefinite" restart="never" nodeType="tmRoot"/>
      </p:par>
    </p:tnLst>
  </p:timing>
</p:sld>
</file>

<file path=ppt/slides/slide9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4210" name="TextovéPole 1"/>
          <p:cNvSpPr txBox="1">
            <a:spLocks noChangeArrowheads="1"/>
          </p:cNvSpPr>
          <p:nvPr/>
        </p:nvSpPr>
        <p:spPr bwMode="auto">
          <a:xfrm>
            <a:off x="0" y="1268413"/>
            <a:ext cx="9144000" cy="3785652"/>
          </a:xfrm>
          <a:prstGeom prst="rect">
            <a:avLst/>
          </a:prstGeom>
          <a:noFill/>
          <a:ln w="9525">
            <a:noFill/>
            <a:miter lim="800000"/>
            <a:headEnd/>
            <a:tailEnd/>
          </a:ln>
        </p:spPr>
        <p:txBody>
          <a:bodyPr>
            <a:spAutoFit/>
          </a:bodyPr>
          <a:lstStyle/>
          <a:p>
            <a:pPr algn="ctr"/>
            <a:r>
              <a:rPr lang="cs-CZ" sz="4800" b="1" dirty="0" smtClean="0">
                <a:solidFill>
                  <a:srgbClr val="C00000"/>
                </a:solidFill>
                <a:latin typeface="Arial" charset="0"/>
              </a:rPr>
              <a:t>Ve kterých dvou státech převládala osvícenská monarchie?</a:t>
            </a:r>
          </a:p>
          <a:p>
            <a:pPr algn="ctr"/>
            <a:endParaRPr lang="cs-CZ" sz="4800" b="1" dirty="0" smtClean="0">
              <a:solidFill>
                <a:srgbClr val="C00000"/>
              </a:solidFill>
              <a:latin typeface="Arial" charset="0"/>
            </a:endParaRPr>
          </a:p>
          <a:p>
            <a:pPr algn="ctr"/>
            <a:endParaRPr lang="cs-CZ" sz="4800" b="1" dirty="0">
              <a:solidFill>
                <a:srgbClr val="C00000"/>
              </a:solidFill>
              <a:latin typeface="Arial" charset="0"/>
            </a:endParaRPr>
          </a:p>
        </p:txBody>
      </p:sp>
      <p:sp>
        <p:nvSpPr>
          <p:cNvPr id="94211" name="TextovéPole 2"/>
          <p:cNvSpPr txBox="1">
            <a:spLocks noChangeArrowheads="1"/>
          </p:cNvSpPr>
          <p:nvPr/>
        </p:nvSpPr>
        <p:spPr bwMode="auto">
          <a:xfrm>
            <a:off x="0" y="3501008"/>
            <a:ext cx="9144000" cy="769937"/>
          </a:xfrm>
          <a:prstGeom prst="rect">
            <a:avLst/>
          </a:prstGeom>
          <a:noFill/>
          <a:ln w="9525">
            <a:noFill/>
            <a:miter lim="800000"/>
            <a:headEnd/>
            <a:tailEnd/>
          </a:ln>
        </p:spPr>
        <p:txBody>
          <a:bodyPr>
            <a:spAutoFit/>
          </a:bodyPr>
          <a:lstStyle/>
          <a:p>
            <a:pPr algn="ctr"/>
            <a:r>
              <a:rPr lang="cs-CZ" sz="4400" dirty="0" smtClean="0">
                <a:latin typeface="Arial" charset="0"/>
              </a:rPr>
              <a:t>Rakousko, Prusko</a:t>
            </a:r>
            <a:endParaRPr lang="cs-CZ" sz="4400" dirty="0">
              <a:latin typeface="Arial" charset="0"/>
            </a:endParaRPr>
          </a:p>
        </p:txBody>
      </p:sp>
      <p:sp>
        <p:nvSpPr>
          <p:cNvPr id="4" name="Obdélník 3">
            <a:hlinkClick r:id="rId3" action="ppaction://hlinksldjump"/>
          </p:cNvPr>
          <p:cNvSpPr/>
          <p:nvPr/>
        </p:nvSpPr>
        <p:spPr>
          <a:xfrm>
            <a:off x="1403648" y="4653136"/>
            <a:ext cx="2520280" cy="936104"/>
          </a:xfrm>
          <a:prstGeom prst="rect">
            <a:avLst/>
          </a:prstGeom>
        </p:spPr>
        <p:style>
          <a:lnRef idx="0">
            <a:schemeClr val="accent1"/>
          </a:lnRef>
          <a:fillRef idx="3">
            <a:schemeClr val="accent1"/>
          </a:fillRef>
          <a:effectRef idx="3">
            <a:schemeClr val="accent1"/>
          </a:effectRef>
          <a:fontRef idx="minor">
            <a:schemeClr val="lt1"/>
          </a:fontRef>
        </p:style>
        <p:txBody>
          <a:bodyPr anchor="ctr"/>
          <a:lstStyle/>
          <a:p>
            <a:pPr algn="ctr" fontAlgn="auto">
              <a:spcBef>
                <a:spcPts val="0"/>
              </a:spcBef>
              <a:spcAft>
                <a:spcPts val="0"/>
              </a:spcAft>
              <a:defRPr/>
            </a:pPr>
            <a:r>
              <a:rPr lang="cs-CZ" sz="4000" dirty="0">
                <a:solidFill>
                  <a:schemeClr val="tx1"/>
                </a:solidFill>
                <a:latin typeface="Arial" pitchFamily="34" charset="0"/>
                <a:cs typeface="Arial" pitchFamily="34" charset="0"/>
              </a:rPr>
              <a:t>Pyramida</a:t>
            </a:r>
          </a:p>
        </p:txBody>
      </p:sp>
      <p:sp>
        <p:nvSpPr>
          <p:cNvPr id="5" name="Obdélník 4">
            <a:hlinkClick r:id="rId4" action="ppaction://hlinksldjump"/>
          </p:cNvPr>
          <p:cNvSpPr/>
          <p:nvPr/>
        </p:nvSpPr>
        <p:spPr>
          <a:xfrm>
            <a:off x="5076056" y="4653136"/>
            <a:ext cx="2520280" cy="936104"/>
          </a:xfrm>
          <a:prstGeom prst="rect">
            <a:avLst/>
          </a:prstGeom>
        </p:spPr>
        <p:style>
          <a:lnRef idx="0">
            <a:schemeClr val="accent1"/>
          </a:lnRef>
          <a:fillRef idx="3">
            <a:schemeClr val="accent1"/>
          </a:fillRef>
          <a:effectRef idx="3">
            <a:schemeClr val="accent1"/>
          </a:effectRef>
          <a:fontRef idx="minor">
            <a:schemeClr val="lt1"/>
          </a:fontRef>
        </p:style>
        <p:txBody>
          <a:bodyPr anchor="ctr"/>
          <a:lstStyle/>
          <a:p>
            <a:pPr algn="ctr" fontAlgn="auto">
              <a:spcBef>
                <a:spcPts val="0"/>
              </a:spcBef>
              <a:spcAft>
                <a:spcPts val="0"/>
              </a:spcAft>
              <a:defRPr/>
            </a:pPr>
            <a:r>
              <a:rPr lang="cs-CZ" sz="2800" dirty="0">
                <a:solidFill>
                  <a:schemeClr val="tx1"/>
                </a:solidFill>
                <a:latin typeface="Arial" pitchFamily="34" charset="0"/>
                <a:cs typeface="Arial" pitchFamily="34" charset="0"/>
              </a:rPr>
              <a:t>Náhradní otázky</a:t>
            </a:r>
          </a:p>
        </p:txBody>
      </p:sp>
    </p:spTree>
  </p:cSld>
  <p:clrMapOvr>
    <a:masterClrMapping/>
  </p:clrMapOvr>
  <p:transition advClick="0"/>
  <p:timing>
    <p:tnLst>
      <p:par>
        <p:cTn id="1" dur="indefinite" restart="never" nodeType="tmRoot"/>
      </p:par>
    </p:tnLst>
  </p:timing>
</p:sld>
</file>

<file path=ppt/slides/slide9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5234" name="TextovéPole 1"/>
          <p:cNvSpPr txBox="1">
            <a:spLocks noChangeArrowheads="1"/>
          </p:cNvSpPr>
          <p:nvPr/>
        </p:nvSpPr>
        <p:spPr bwMode="auto">
          <a:xfrm>
            <a:off x="0" y="1268413"/>
            <a:ext cx="9144000" cy="2308324"/>
          </a:xfrm>
          <a:prstGeom prst="rect">
            <a:avLst/>
          </a:prstGeom>
          <a:noFill/>
          <a:ln w="9525">
            <a:noFill/>
            <a:miter lim="800000"/>
            <a:headEnd/>
            <a:tailEnd/>
          </a:ln>
        </p:spPr>
        <p:txBody>
          <a:bodyPr>
            <a:spAutoFit/>
          </a:bodyPr>
          <a:lstStyle/>
          <a:p>
            <a:pPr algn="ctr"/>
            <a:r>
              <a:rPr lang="cs-CZ" sz="4800" b="1" dirty="0" smtClean="0">
                <a:solidFill>
                  <a:srgbClr val="C00000"/>
                </a:solidFill>
                <a:latin typeface="Arial" charset="0"/>
              </a:rPr>
              <a:t>Co je to osvícenská monarchie?</a:t>
            </a:r>
          </a:p>
          <a:p>
            <a:pPr algn="ctr"/>
            <a:endParaRPr lang="cs-CZ" sz="4800" b="1" dirty="0">
              <a:solidFill>
                <a:srgbClr val="C00000"/>
              </a:solidFill>
              <a:latin typeface="Arial" charset="0"/>
            </a:endParaRPr>
          </a:p>
        </p:txBody>
      </p:sp>
      <p:sp>
        <p:nvSpPr>
          <p:cNvPr id="4" name="Obdélník 3">
            <a:hlinkClick r:id="rId3" action="ppaction://hlinksldjump"/>
          </p:cNvPr>
          <p:cNvSpPr/>
          <p:nvPr/>
        </p:nvSpPr>
        <p:spPr>
          <a:xfrm>
            <a:off x="1403648" y="4653136"/>
            <a:ext cx="2520280" cy="936104"/>
          </a:xfrm>
          <a:prstGeom prst="rect">
            <a:avLst/>
          </a:prstGeom>
        </p:spPr>
        <p:style>
          <a:lnRef idx="0">
            <a:schemeClr val="accent1"/>
          </a:lnRef>
          <a:fillRef idx="3">
            <a:schemeClr val="accent1"/>
          </a:fillRef>
          <a:effectRef idx="3">
            <a:schemeClr val="accent1"/>
          </a:effectRef>
          <a:fontRef idx="minor">
            <a:schemeClr val="lt1"/>
          </a:fontRef>
        </p:style>
        <p:txBody>
          <a:bodyPr anchor="ctr"/>
          <a:lstStyle/>
          <a:p>
            <a:pPr algn="ctr" fontAlgn="auto">
              <a:spcBef>
                <a:spcPts val="0"/>
              </a:spcBef>
              <a:spcAft>
                <a:spcPts val="0"/>
              </a:spcAft>
              <a:defRPr/>
            </a:pPr>
            <a:r>
              <a:rPr lang="cs-CZ" sz="4000" dirty="0">
                <a:solidFill>
                  <a:schemeClr val="tx1"/>
                </a:solidFill>
                <a:latin typeface="Arial" pitchFamily="34" charset="0"/>
                <a:cs typeface="Arial" pitchFamily="34" charset="0"/>
              </a:rPr>
              <a:t>Pyramida</a:t>
            </a:r>
          </a:p>
        </p:txBody>
      </p:sp>
      <p:sp>
        <p:nvSpPr>
          <p:cNvPr id="5" name="Obdélník 4">
            <a:hlinkClick r:id="rId4" action="ppaction://hlinksldjump"/>
          </p:cNvPr>
          <p:cNvSpPr/>
          <p:nvPr/>
        </p:nvSpPr>
        <p:spPr>
          <a:xfrm>
            <a:off x="5076056" y="4653136"/>
            <a:ext cx="2520280" cy="936104"/>
          </a:xfrm>
          <a:prstGeom prst="rect">
            <a:avLst/>
          </a:prstGeom>
        </p:spPr>
        <p:style>
          <a:lnRef idx="0">
            <a:schemeClr val="accent1"/>
          </a:lnRef>
          <a:fillRef idx="3">
            <a:schemeClr val="accent1"/>
          </a:fillRef>
          <a:effectRef idx="3">
            <a:schemeClr val="accent1"/>
          </a:effectRef>
          <a:fontRef idx="minor">
            <a:schemeClr val="lt1"/>
          </a:fontRef>
        </p:style>
        <p:txBody>
          <a:bodyPr anchor="ctr"/>
          <a:lstStyle/>
          <a:p>
            <a:pPr algn="ctr" fontAlgn="auto">
              <a:spcBef>
                <a:spcPts val="0"/>
              </a:spcBef>
              <a:spcAft>
                <a:spcPts val="0"/>
              </a:spcAft>
              <a:defRPr/>
            </a:pPr>
            <a:r>
              <a:rPr lang="cs-CZ" sz="2800" dirty="0">
                <a:solidFill>
                  <a:schemeClr val="tx1"/>
                </a:solidFill>
                <a:latin typeface="Arial" pitchFamily="34" charset="0"/>
                <a:cs typeface="Arial" pitchFamily="34" charset="0"/>
              </a:rPr>
              <a:t>Náhradní otázky</a:t>
            </a:r>
          </a:p>
        </p:txBody>
      </p:sp>
      <p:sp>
        <p:nvSpPr>
          <p:cNvPr id="6" name="TextovéPole 5"/>
          <p:cNvSpPr txBox="1"/>
          <p:nvPr/>
        </p:nvSpPr>
        <p:spPr>
          <a:xfrm>
            <a:off x="2411760" y="2996952"/>
            <a:ext cx="5832648" cy="1569660"/>
          </a:xfrm>
          <a:prstGeom prst="rect">
            <a:avLst/>
          </a:prstGeom>
          <a:noFill/>
        </p:spPr>
        <p:txBody>
          <a:bodyPr wrap="square" rtlCol="0">
            <a:spAutoFit/>
          </a:bodyPr>
          <a:lstStyle/>
          <a:p>
            <a:pPr algn="ctr"/>
            <a:r>
              <a:rPr lang="cs-CZ" sz="3200" b="1" dirty="0" smtClean="0">
                <a:latin typeface="+mj-lt"/>
              </a:rPr>
              <a:t>monarchie, kde panovník koná reformy, ale vládne absolutisticky</a:t>
            </a:r>
            <a:endParaRPr lang="cs-CZ" sz="3200" dirty="0">
              <a:latin typeface="+mj-lt"/>
            </a:endParaRPr>
          </a:p>
        </p:txBody>
      </p:sp>
    </p:spTree>
  </p:cSld>
  <p:clrMapOvr>
    <a:masterClrMapping/>
  </p:clrMapOvr>
  <p:transition advClick="0"/>
  <p:timing>
    <p:tnLst>
      <p:par>
        <p:cTn id="1" dur="indefinite" restart="never" nodeType="tmRoot"/>
      </p:par>
    </p:tnLst>
  </p:timing>
</p:sld>
</file>

<file path=ppt/slides/slide9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6258" name="TextovéPole 1"/>
          <p:cNvSpPr txBox="1">
            <a:spLocks noChangeArrowheads="1"/>
          </p:cNvSpPr>
          <p:nvPr/>
        </p:nvSpPr>
        <p:spPr bwMode="auto">
          <a:xfrm>
            <a:off x="0" y="1268413"/>
            <a:ext cx="9144000" cy="2308324"/>
          </a:xfrm>
          <a:prstGeom prst="rect">
            <a:avLst/>
          </a:prstGeom>
          <a:noFill/>
          <a:ln w="9525">
            <a:noFill/>
            <a:miter lim="800000"/>
            <a:headEnd/>
            <a:tailEnd/>
          </a:ln>
        </p:spPr>
        <p:txBody>
          <a:bodyPr>
            <a:spAutoFit/>
          </a:bodyPr>
          <a:lstStyle/>
          <a:p>
            <a:pPr algn="ctr"/>
            <a:r>
              <a:rPr lang="cs-CZ" sz="4800" b="1" dirty="0" smtClean="0">
                <a:solidFill>
                  <a:srgbClr val="C00000"/>
                </a:solidFill>
                <a:latin typeface="Arial" charset="0"/>
              </a:rPr>
              <a:t>Co znamená výrok: ,,Stát jsem já!“  </a:t>
            </a:r>
          </a:p>
          <a:p>
            <a:pPr algn="ctr"/>
            <a:endParaRPr lang="cs-CZ" sz="4800" b="1" dirty="0">
              <a:solidFill>
                <a:srgbClr val="C00000"/>
              </a:solidFill>
              <a:latin typeface="Arial" charset="0"/>
            </a:endParaRPr>
          </a:p>
        </p:txBody>
      </p:sp>
      <p:sp>
        <p:nvSpPr>
          <p:cNvPr id="96259" name="TextovéPole 2"/>
          <p:cNvSpPr txBox="1">
            <a:spLocks noChangeArrowheads="1"/>
          </p:cNvSpPr>
          <p:nvPr/>
        </p:nvSpPr>
        <p:spPr bwMode="auto">
          <a:xfrm>
            <a:off x="0" y="2636838"/>
            <a:ext cx="9144000" cy="769937"/>
          </a:xfrm>
          <a:prstGeom prst="rect">
            <a:avLst/>
          </a:prstGeom>
          <a:noFill/>
          <a:ln w="9525">
            <a:noFill/>
            <a:miter lim="800000"/>
            <a:headEnd/>
            <a:tailEnd/>
          </a:ln>
        </p:spPr>
        <p:txBody>
          <a:bodyPr>
            <a:spAutoFit/>
          </a:bodyPr>
          <a:lstStyle/>
          <a:p>
            <a:pPr algn="ctr"/>
            <a:r>
              <a:rPr lang="cs-CZ" sz="4400" dirty="0" smtClean="0">
                <a:latin typeface="Arial" charset="0"/>
              </a:rPr>
              <a:t>Vládne absolutisticky – Ludvík XIV.</a:t>
            </a:r>
            <a:endParaRPr lang="cs-CZ" sz="4400" dirty="0">
              <a:latin typeface="Arial" charset="0"/>
            </a:endParaRPr>
          </a:p>
        </p:txBody>
      </p:sp>
      <p:sp>
        <p:nvSpPr>
          <p:cNvPr id="4" name="Obdélník 3">
            <a:hlinkClick r:id="rId3" action="ppaction://hlinksldjump"/>
          </p:cNvPr>
          <p:cNvSpPr/>
          <p:nvPr/>
        </p:nvSpPr>
        <p:spPr>
          <a:xfrm>
            <a:off x="1403648" y="4653136"/>
            <a:ext cx="2520280" cy="936104"/>
          </a:xfrm>
          <a:prstGeom prst="rect">
            <a:avLst/>
          </a:prstGeom>
        </p:spPr>
        <p:style>
          <a:lnRef idx="0">
            <a:schemeClr val="accent1"/>
          </a:lnRef>
          <a:fillRef idx="3">
            <a:schemeClr val="accent1"/>
          </a:fillRef>
          <a:effectRef idx="3">
            <a:schemeClr val="accent1"/>
          </a:effectRef>
          <a:fontRef idx="minor">
            <a:schemeClr val="lt1"/>
          </a:fontRef>
        </p:style>
        <p:txBody>
          <a:bodyPr anchor="ctr"/>
          <a:lstStyle/>
          <a:p>
            <a:pPr algn="ctr" fontAlgn="auto">
              <a:spcBef>
                <a:spcPts val="0"/>
              </a:spcBef>
              <a:spcAft>
                <a:spcPts val="0"/>
              </a:spcAft>
              <a:defRPr/>
            </a:pPr>
            <a:r>
              <a:rPr lang="cs-CZ" sz="4000" dirty="0">
                <a:solidFill>
                  <a:schemeClr val="tx1"/>
                </a:solidFill>
                <a:latin typeface="Arial" pitchFamily="34" charset="0"/>
                <a:cs typeface="Arial" pitchFamily="34" charset="0"/>
              </a:rPr>
              <a:t>Pyramida</a:t>
            </a:r>
          </a:p>
        </p:txBody>
      </p:sp>
      <p:sp>
        <p:nvSpPr>
          <p:cNvPr id="5" name="Obdélník 4">
            <a:hlinkClick r:id="rId4" action="ppaction://hlinksldjump"/>
          </p:cNvPr>
          <p:cNvSpPr/>
          <p:nvPr/>
        </p:nvSpPr>
        <p:spPr>
          <a:xfrm>
            <a:off x="5076056" y="4653136"/>
            <a:ext cx="2520280" cy="936104"/>
          </a:xfrm>
          <a:prstGeom prst="rect">
            <a:avLst/>
          </a:prstGeom>
        </p:spPr>
        <p:style>
          <a:lnRef idx="0">
            <a:schemeClr val="accent1"/>
          </a:lnRef>
          <a:fillRef idx="3">
            <a:schemeClr val="accent1"/>
          </a:fillRef>
          <a:effectRef idx="3">
            <a:schemeClr val="accent1"/>
          </a:effectRef>
          <a:fontRef idx="minor">
            <a:schemeClr val="lt1"/>
          </a:fontRef>
        </p:style>
        <p:txBody>
          <a:bodyPr anchor="ctr"/>
          <a:lstStyle/>
          <a:p>
            <a:pPr algn="ctr" fontAlgn="auto">
              <a:spcBef>
                <a:spcPts val="0"/>
              </a:spcBef>
              <a:spcAft>
                <a:spcPts val="0"/>
              </a:spcAft>
              <a:defRPr/>
            </a:pPr>
            <a:r>
              <a:rPr lang="cs-CZ" sz="2800" dirty="0">
                <a:solidFill>
                  <a:schemeClr val="tx1"/>
                </a:solidFill>
                <a:latin typeface="Arial" pitchFamily="34" charset="0"/>
                <a:cs typeface="Arial" pitchFamily="34" charset="0"/>
              </a:rPr>
              <a:t>Náhradní otázky</a:t>
            </a:r>
          </a:p>
        </p:txBody>
      </p:sp>
    </p:spTree>
  </p:cSld>
  <p:clrMapOvr>
    <a:masterClrMapping/>
  </p:clrMapOvr>
  <p:transition advClick="0"/>
  <p:timing>
    <p:tnLst>
      <p:par>
        <p:cTn id="1" dur="indefinite" restart="never" nodeType="tmRoot"/>
      </p:par>
    </p:tnLst>
  </p:timing>
</p:sld>
</file>

<file path=ppt/slides/slide9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7282" name="TextovéPole 1"/>
          <p:cNvSpPr txBox="1">
            <a:spLocks noChangeArrowheads="1"/>
          </p:cNvSpPr>
          <p:nvPr/>
        </p:nvSpPr>
        <p:spPr bwMode="auto">
          <a:xfrm>
            <a:off x="0" y="1268413"/>
            <a:ext cx="9144000" cy="2308324"/>
          </a:xfrm>
          <a:prstGeom prst="rect">
            <a:avLst/>
          </a:prstGeom>
          <a:noFill/>
          <a:ln w="9525">
            <a:noFill/>
            <a:miter lim="800000"/>
            <a:headEnd/>
            <a:tailEnd/>
          </a:ln>
        </p:spPr>
        <p:txBody>
          <a:bodyPr>
            <a:spAutoFit/>
          </a:bodyPr>
          <a:lstStyle/>
          <a:p>
            <a:pPr algn="ctr"/>
            <a:r>
              <a:rPr lang="cs-CZ" sz="4800" b="1" dirty="0" smtClean="0">
                <a:solidFill>
                  <a:srgbClr val="C00000"/>
                </a:solidFill>
                <a:latin typeface="Arial" charset="0"/>
              </a:rPr>
              <a:t>Proč chtěl Petr Veliký modernizovat armádu? </a:t>
            </a:r>
          </a:p>
          <a:p>
            <a:pPr algn="ctr"/>
            <a:endParaRPr lang="cs-CZ" sz="4800" b="1" dirty="0">
              <a:solidFill>
                <a:srgbClr val="C00000"/>
              </a:solidFill>
              <a:latin typeface="Arial" charset="0"/>
            </a:endParaRPr>
          </a:p>
        </p:txBody>
      </p:sp>
      <p:sp>
        <p:nvSpPr>
          <p:cNvPr id="97283" name="TextovéPole 2"/>
          <p:cNvSpPr txBox="1">
            <a:spLocks noChangeArrowheads="1"/>
          </p:cNvSpPr>
          <p:nvPr/>
        </p:nvSpPr>
        <p:spPr bwMode="auto">
          <a:xfrm>
            <a:off x="0" y="2636838"/>
            <a:ext cx="9144000" cy="769937"/>
          </a:xfrm>
          <a:prstGeom prst="rect">
            <a:avLst/>
          </a:prstGeom>
          <a:noFill/>
          <a:ln w="9525">
            <a:noFill/>
            <a:miter lim="800000"/>
            <a:headEnd/>
            <a:tailEnd/>
          </a:ln>
        </p:spPr>
        <p:txBody>
          <a:bodyPr>
            <a:spAutoFit/>
          </a:bodyPr>
          <a:lstStyle/>
          <a:p>
            <a:pPr algn="ctr"/>
            <a:r>
              <a:rPr lang="cs-CZ" sz="4400" dirty="0" smtClean="0">
                <a:latin typeface="Arial" charset="0"/>
              </a:rPr>
              <a:t>Na války proti Švédsku</a:t>
            </a:r>
            <a:endParaRPr lang="cs-CZ" sz="4400" dirty="0">
              <a:latin typeface="Arial" charset="0"/>
            </a:endParaRPr>
          </a:p>
        </p:txBody>
      </p:sp>
      <p:sp>
        <p:nvSpPr>
          <p:cNvPr id="4" name="Obdélník 3">
            <a:hlinkClick r:id="rId3" action="ppaction://hlinksldjump"/>
          </p:cNvPr>
          <p:cNvSpPr/>
          <p:nvPr/>
        </p:nvSpPr>
        <p:spPr>
          <a:xfrm>
            <a:off x="1403648" y="4653136"/>
            <a:ext cx="2520280" cy="936104"/>
          </a:xfrm>
          <a:prstGeom prst="rect">
            <a:avLst/>
          </a:prstGeom>
        </p:spPr>
        <p:style>
          <a:lnRef idx="0">
            <a:schemeClr val="accent1"/>
          </a:lnRef>
          <a:fillRef idx="3">
            <a:schemeClr val="accent1"/>
          </a:fillRef>
          <a:effectRef idx="3">
            <a:schemeClr val="accent1"/>
          </a:effectRef>
          <a:fontRef idx="minor">
            <a:schemeClr val="lt1"/>
          </a:fontRef>
        </p:style>
        <p:txBody>
          <a:bodyPr anchor="ctr"/>
          <a:lstStyle/>
          <a:p>
            <a:pPr algn="ctr" fontAlgn="auto">
              <a:spcBef>
                <a:spcPts val="0"/>
              </a:spcBef>
              <a:spcAft>
                <a:spcPts val="0"/>
              </a:spcAft>
              <a:defRPr/>
            </a:pPr>
            <a:r>
              <a:rPr lang="cs-CZ" sz="4000" dirty="0">
                <a:solidFill>
                  <a:schemeClr val="tx1"/>
                </a:solidFill>
                <a:latin typeface="Arial" pitchFamily="34" charset="0"/>
                <a:cs typeface="Arial" pitchFamily="34" charset="0"/>
              </a:rPr>
              <a:t>Pyramida</a:t>
            </a:r>
          </a:p>
        </p:txBody>
      </p:sp>
      <p:sp>
        <p:nvSpPr>
          <p:cNvPr id="5" name="Obdélník 4">
            <a:hlinkClick r:id="rId4" action="ppaction://hlinksldjump"/>
          </p:cNvPr>
          <p:cNvSpPr/>
          <p:nvPr/>
        </p:nvSpPr>
        <p:spPr>
          <a:xfrm>
            <a:off x="5076056" y="4653136"/>
            <a:ext cx="2520280" cy="936104"/>
          </a:xfrm>
          <a:prstGeom prst="rect">
            <a:avLst/>
          </a:prstGeom>
        </p:spPr>
        <p:style>
          <a:lnRef idx="0">
            <a:schemeClr val="accent1"/>
          </a:lnRef>
          <a:fillRef idx="3">
            <a:schemeClr val="accent1"/>
          </a:fillRef>
          <a:effectRef idx="3">
            <a:schemeClr val="accent1"/>
          </a:effectRef>
          <a:fontRef idx="minor">
            <a:schemeClr val="lt1"/>
          </a:fontRef>
        </p:style>
        <p:txBody>
          <a:bodyPr anchor="ctr"/>
          <a:lstStyle/>
          <a:p>
            <a:pPr algn="ctr" fontAlgn="auto">
              <a:spcBef>
                <a:spcPts val="0"/>
              </a:spcBef>
              <a:spcAft>
                <a:spcPts val="0"/>
              </a:spcAft>
              <a:defRPr/>
            </a:pPr>
            <a:r>
              <a:rPr lang="cs-CZ" sz="2800" dirty="0">
                <a:solidFill>
                  <a:schemeClr val="tx1"/>
                </a:solidFill>
                <a:latin typeface="Arial" pitchFamily="34" charset="0"/>
                <a:cs typeface="Arial" pitchFamily="34" charset="0"/>
              </a:rPr>
              <a:t>Náhradní otázky</a:t>
            </a:r>
          </a:p>
        </p:txBody>
      </p:sp>
    </p:spTree>
  </p:cSld>
  <p:clrMapOvr>
    <a:masterClrMapping/>
  </p:clrMapOvr>
  <p:transition advClick="0"/>
  <p:timing>
    <p:tnLst>
      <p:par>
        <p:cTn id="1" dur="indefinite" restart="never" nodeType="tmRoot"/>
      </p:par>
    </p:tnLst>
  </p:timing>
</p:sld>
</file>

<file path=ppt/slides/slide9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8306" name="TextovéPole 1"/>
          <p:cNvSpPr txBox="1">
            <a:spLocks noChangeArrowheads="1"/>
          </p:cNvSpPr>
          <p:nvPr/>
        </p:nvSpPr>
        <p:spPr bwMode="auto">
          <a:xfrm>
            <a:off x="0" y="1268413"/>
            <a:ext cx="9144000" cy="1569660"/>
          </a:xfrm>
          <a:prstGeom prst="rect">
            <a:avLst/>
          </a:prstGeom>
          <a:noFill/>
          <a:ln w="9525">
            <a:noFill/>
            <a:miter lim="800000"/>
            <a:headEnd/>
            <a:tailEnd/>
          </a:ln>
        </p:spPr>
        <p:txBody>
          <a:bodyPr>
            <a:spAutoFit/>
          </a:bodyPr>
          <a:lstStyle/>
          <a:p>
            <a:pPr algn="ctr"/>
            <a:r>
              <a:rPr lang="cs-CZ" sz="4800" b="1" dirty="0" smtClean="0">
                <a:solidFill>
                  <a:srgbClr val="C00000"/>
                </a:solidFill>
                <a:latin typeface="Arial" charset="0"/>
              </a:rPr>
              <a:t>Které dvě povinnosti měla šlechta za Petra Velikého?</a:t>
            </a:r>
            <a:endParaRPr lang="cs-CZ" sz="4800" b="1" dirty="0">
              <a:solidFill>
                <a:srgbClr val="C00000"/>
              </a:solidFill>
              <a:latin typeface="Arial" charset="0"/>
            </a:endParaRPr>
          </a:p>
        </p:txBody>
      </p:sp>
      <p:sp>
        <p:nvSpPr>
          <p:cNvPr id="98307" name="TextovéPole 2"/>
          <p:cNvSpPr txBox="1">
            <a:spLocks noChangeArrowheads="1"/>
          </p:cNvSpPr>
          <p:nvPr/>
        </p:nvSpPr>
        <p:spPr bwMode="auto">
          <a:xfrm>
            <a:off x="0" y="2636838"/>
            <a:ext cx="9144000" cy="769937"/>
          </a:xfrm>
          <a:prstGeom prst="rect">
            <a:avLst/>
          </a:prstGeom>
          <a:noFill/>
          <a:ln w="9525">
            <a:noFill/>
            <a:miter lim="800000"/>
            <a:headEnd/>
            <a:tailEnd/>
          </a:ln>
        </p:spPr>
        <p:txBody>
          <a:bodyPr>
            <a:spAutoFit/>
          </a:bodyPr>
          <a:lstStyle/>
          <a:p>
            <a:pPr algn="ctr"/>
            <a:r>
              <a:rPr lang="cs-CZ" sz="4400" dirty="0" smtClean="0">
                <a:latin typeface="Arial" charset="0"/>
              </a:rPr>
              <a:t>Gramotnost, jeden cizí jazyk</a:t>
            </a:r>
            <a:endParaRPr lang="cs-CZ" sz="4400" dirty="0">
              <a:latin typeface="Arial" charset="0"/>
            </a:endParaRPr>
          </a:p>
        </p:txBody>
      </p:sp>
      <p:sp>
        <p:nvSpPr>
          <p:cNvPr id="4" name="Obdélník 3">
            <a:hlinkClick r:id="rId3" action="ppaction://hlinksldjump"/>
          </p:cNvPr>
          <p:cNvSpPr/>
          <p:nvPr/>
        </p:nvSpPr>
        <p:spPr>
          <a:xfrm>
            <a:off x="1403648" y="4653136"/>
            <a:ext cx="2520280" cy="936104"/>
          </a:xfrm>
          <a:prstGeom prst="rect">
            <a:avLst/>
          </a:prstGeom>
        </p:spPr>
        <p:style>
          <a:lnRef idx="0">
            <a:schemeClr val="accent1"/>
          </a:lnRef>
          <a:fillRef idx="3">
            <a:schemeClr val="accent1"/>
          </a:fillRef>
          <a:effectRef idx="3">
            <a:schemeClr val="accent1"/>
          </a:effectRef>
          <a:fontRef idx="minor">
            <a:schemeClr val="lt1"/>
          </a:fontRef>
        </p:style>
        <p:txBody>
          <a:bodyPr anchor="ctr"/>
          <a:lstStyle/>
          <a:p>
            <a:pPr algn="ctr" fontAlgn="auto">
              <a:spcBef>
                <a:spcPts val="0"/>
              </a:spcBef>
              <a:spcAft>
                <a:spcPts val="0"/>
              </a:spcAft>
              <a:defRPr/>
            </a:pPr>
            <a:r>
              <a:rPr lang="cs-CZ" sz="4000" dirty="0">
                <a:solidFill>
                  <a:schemeClr val="tx1"/>
                </a:solidFill>
                <a:latin typeface="Arial" pitchFamily="34" charset="0"/>
                <a:cs typeface="Arial" pitchFamily="34" charset="0"/>
              </a:rPr>
              <a:t>Pyramida</a:t>
            </a:r>
          </a:p>
        </p:txBody>
      </p:sp>
      <p:sp>
        <p:nvSpPr>
          <p:cNvPr id="5" name="Obdélník 4">
            <a:hlinkClick r:id="rId4" action="ppaction://hlinksldjump"/>
          </p:cNvPr>
          <p:cNvSpPr/>
          <p:nvPr/>
        </p:nvSpPr>
        <p:spPr>
          <a:xfrm>
            <a:off x="5076056" y="4653136"/>
            <a:ext cx="2520280" cy="936104"/>
          </a:xfrm>
          <a:prstGeom prst="rect">
            <a:avLst/>
          </a:prstGeom>
        </p:spPr>
        <p:style>
          <a:lnRef idx="0">
            <a:schemeClr val="accent1"/>
          </a:lnRef>
          <a:fillRef idx="3">
            <a:schemeClr val="accent1"/>
          </a:fillRef>
          <a:effectRef idx="3">
            <a:schemeClr val="accent1"/>
          </a:effectRef>
          <a:fontRef idx="minor">
            <a:schemeClr val="lt1"/>
          </a:fontRef>
        </p:style>
        <p:txBody>
          <a:bodyPr anchor="ctr"/>
          <a:lstStyle/>
          <a:p>
            <a:pPr algn="ctr" fontAlgn="auto">
              <a:spcBef>
                <a:spcPts val="0"/>
              </a:spcBef>
              <a:spcAft>
                <a:spcPts val="0"/>
              </a:spcAft>
              <a:defRPr/>
            </a:pPr>
            <a:r>
              <a:rPr lang="cs-CZ" sz="2800" dirty="0">
                <a:solidFill>
                  <a:schemeClr val="tx1"/>
                </a:solidFill>
                <a:latin typeface="Arial" pitchFamily="34" charset="0"/>
                <a:cs typeface="Arial" pitchFamily="34" charset="0"/>
              </a:rPr>
              <a:t>Náhradní otázky</a:t>
            </a:r>
          </a:p>
        </p:txBody>
      </p:sp>
    </p:spTree>
  </p:cSld>
  <p:clrMapOvr>
    <a:masterClrMapping/>
  </p:clrMapOvr>
  <p:transition advClick="0"/>
  <p:timing>
    <p:tnLst>
      <p:par>
        <p:cTn id="1" dur="indefinite" restart="never" nodeType="tmRoot"/>
      </p:par>
    </p:tnLst>
  </p:timing>
</p:sld>
</file>

<file path=ppt/slides/slide9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9330" name="Nadpis 1"/>
          <p:cNvSpPr>
            <a:spLocks noGrp="1"/>
          </p:cNvSpPr>
          <p:nvPr>
            <p:ph type="title"/>
          </p:nvPr>
        </p:nvSpPr>
        <p:spPr/>
        <p:txBody>
          <a:bodyPr/>
          <a:lstStyle/>
          <a:p>
            <a:r>
              <a:rPr lang="cs-CZ" dirty="0" smtClean="0">
                <a:latin typeface="Arial" charset="0"/>
                <a:cs typeface="Arial" charset="0"/>
              </a:rPr>
              <a:t>Náhradní otázky — Rusko</a:t>
            </a:r>
          </a:p>
        </p:txBody>
      </p:sp>
      <p:sp>
        <p:nvSpPr>
          <p:cNvPr id="3" name="Vývojový diagram: postup 2">
            <a:hlinkClick r:id="rId3" action="ppaction://hlinksldjump"/>
          </p:cNvPr>
          <p:cNvSpPr/>
          <p:nvPr/>
        </p:nvSpPr>
        <p:spPr>
          <a:xfrm>
            <a:off x="827584" y="2924944"/>
            <a:ext cx="2376264" cy="864096"/>
          </a:xfrm>
          <a:prstGeom prst="flowChartProcess">
            <a:avLst/>
          </a:prstGeom>
        </p:spPr>
        <p:style>
          <a:lnRef idx="0">
            <a:schemeClr val="accent1"/>
          </a:lnRef>
          <a:fillRef idx="3">
            <a:schemeClr val="accent1"/>
          </a:fillRef>
          <a:effectRef idx="3">
            <a:schemeClr val="accent1"/>
          </a:effectRef>
          <a:fontRef idx="minor">
            <a:schemeClr val="lt1"/>
          </a:fontRef>
        </p:style>
        <p:txBody>
          <a:bodyPr anchor="ctr"/>
          <a:lstStyle/>
          <a:p>
            <a:pPr algn="ctr" fontAlgn="auto">
              <a:spcBef>
                <a:spcPts val="0"/>
              </a:spcBef>
              <a:spcAft>
                <a:spcPts val="0"/>
              </a:spcAft>
              <a:defRPr/>
            </a:pPr>
            <a:r>
              <a:rPr lang="cs-CZ" sz="3600" dirty="0">
                <a:latin typeface="Arial" pitchFamily="34" charset="0"/>
                <a:cs typeface="Arial" pitchFamily="34" charset="0"/>
              </a:rPr>
              <a:t>1</a:t>
            </a:r>
          </a:p>
        </p:txBody>
      </p:sp>
      <p:sp>
        <p:nvSpPr>
          <p:cNvPr id="4" name="Vývojový diagram: postup 3">
            <a:hlinkClick r:id="rId4" action="ppaction://hlinksldjump"/>
          </p:cNvPr>
          <p:cNvSpPr/>
          <p:nvPr/>
        </p:nvSpPr>
        <p:spPr>
          <a:xfrm>
            <a:off x="6156176" y="2924944"/>
            <a:ext cx="2376264" cy="864096"/>
          </a:xfrm>
          <a:prstGeom prst="flowChartProcess">
            <a:avLst/>
          </a:prstGeom>
        </p:spPr>
        <p:style>
          <a:lnRef idx="0">
            <a:schemeClr val="accent1"/>
          </a:lnRef>
          <a:fillRef idx="3">
            <a:schemeClr val="accent1"/>
          </a:fillRef>
          <a:effectRef idx="3">
            <a:schemeClr val="accent1"/>
          </a:effectRef>
          <a:fontRef idx="minor">
            <a:schemeClr val="lt1"/>
          </a:fontRef>
        </p:style>
        <p:txBody>
          <a:bodyPr anchor="ctr"/>
          <a:lstStyle/>
          <a:p>
            <a:pPr algn="ctr" fontAlgn="auto">
              <a:spcBef>
                <a:spcPts val="0"/>
              </a:spcBef>
              <a:spcAft>
                <a:spcPts val="0"/>
              </a:spcAft>
              <a:defRPr/>
            </a:pPr>
            <a:r>
              <a:rPr lang="cs-CZ" sz="3600" dirty="0">
                <a:latin typeface="Arial" pitchFamily="34" charset="0"/>
                <a:cs typeface="Arial" pitchFamily="34" charset="0"/>
              </a:rPr>
              <a:t>3</a:t>
            </a:r>
          </a:p>
        </p:txBody>
      </p:sp>
      <p:sp>
        <p:nvSpPr>
          <p:cNvPr id="5" name="Vývojový diagram: postup 4">
            <a:hlinkClick r:id="rId5" action="ppaction://hlinksldjump"/>
          </p:cNvPr>
          <p:cNvSpPr/>
          <p:nvPr/>
        </p:nvSpPr>
        <p:spPr>
          <a:xfrm>
            <a:off x="3491880" y="2924944"/>
            <a:ext cx="2376264" cy="864096"/>
          </a:xfrm>
          <a:prstGeom prst="flowChartProcess">
            <a:avLst/>
          </a:prstGeom>
        </p:spPr>
        <p:style>
          <a:lnRef idx="0">
            <a:schemeClr val="accent1"/>
          </a:lnRef>
          <a:fillRef idx="3">
            <a:schemeClr val="accent1"/>
          </a:fillRef>
          <a:effectRef idx="3">
            <a:schemeClr val="accent1"/>
          </a:effectRef>
          <a:fontRef idx="minor">
            <a:schemeClr val="lt1"/>
          </a:fontRef>
        </p:style>
        <p:txBody>
          <a:bodyPr anchor="ctr"/>
          <a:lstStyle/>
          <a:p>
            <a:pPr algn="ctr" fontAlgn="auto">
              <a:spcBef>
                <a:spcPts val="0"/>
              </a:spcBef>
              <a:spcAft>
                <a:spcPts val="0"/>
              </a:spcAft>
              <a:defRPr/>
            </a:pPr>
            <a:r>
              <a:rPr lang="cs-CZ" sz="3600" dirty="0">
                <a:latin typeface="Arial" pitchFamily="34" charset="0"/>
                <a:cs typeface="Arial" pitchFamily="34" charset="0"/>
              </a:rPr>
              <a:t>2</a:t>
            </a:r>
          </a:p>
        </p:txBody>
      </p:sp>
      <p:sp>
        <p:nvSpPr>
          <p:cNvPr id="6" name="Obdélník 5">
            <a:hlinkClick r:id="rId6" action="ppaction://hlinksldjump"/>
          </p:cNvPr>
          <p:cNvSpPr/>
          <p:nvPr/>
        </p:nvSpPr>
        <p:spPr>
          <a:xfrm>
            <a:off x="2195736" y="4941168"/>
            <a:ext cx="2016224" cy="648072"/>
          </a:xfrm>
          <a:prstGeom prst="rect">
            <a:avLst/>
          </a:prstGeom>
        </p:spPr>
        <p:style>
          <a:lnRef idx="0">
            <a:schemeClr val="accent1"/>
          </a:lnRef>
          <a:fillRef idx="3">
            <a:schemeClr val="accent1"/>
          </a:fillRef>
          <a:effectRef idx="3">
            <a:schemeClr val="accent1"/>
          </a:effectRef>
          <a:fontRef idx="minor">
            <a:schemeClr val="lt1"/>
          </a:fontRef>
        </p:style>
        <p:txBody>
          <a:bodyPr anchor="ctr"/>
          <a:lstStyle/>
          <a:p>
            <a:pPr algn="ctr" fontAlgn="auto">
              <a:spcBef>
                <a:spcPts val="0"/>
              </a:spcBef>
              <a:spcAft>
                <a:spcPts val="0"/>
              </a:spcAft>
              <a:defRPr/>
            </a:pPr>
            <a:r>
              <a:rPr lang="cs-CZ" dirty="0">
                <a:latin typeface="Arial" pitchFamily="34" charset="0"/>
                <a:cs typeface="Arial" pitchFamily="34" charset="0"/>
              </a:rPr>
              <a:t>Zpět na náhradní otázky</a:t>
            </a:r>
          </a:p>
        </p:txBody>
      </p:sp>
      <p:sp>
        <p:nvSpPr>
          <p:cNvPr id="7" name="Obdélník 6">
            <a:hlinkClick r:id="rId7" action="ppaction://hlinksldjump"/>
          </p:cNvPr>
          <p:cNvSpPr/>
          <p:nvPr/>
        </p:nvSpPr>
        <p:spPr>
          <a:xfrm>
            <a:off x="5076056" y="4941168"/>
            <a:ext cx="2016224" cy="648072"/>
          </a:xfrm>
          <a:prstGeom prst="rect">
            <a:avLst/>
          </a:prstGeom>
        </p:spPr>
        <p:style>
          <a:lnRef idx="0">
            <a:schemeClr val="accent1"/>
          </a:lnRef>
          <a:fillRef idx="3">
            <a:schemeClr val="accent1"/>
          </a:fillRef>
          <a:effectRef idx="3">
            <a:schemeClr val="accent1"/>
          </a:effectRef>
          <a:fontRef idx="minor">
            <a:schemeClr val="lt1"/>
          </a:fontRef>
        </p:style>
        <p:txBody>
          <a:bodyPr anchor="ctr"/>
          <a:lstStyle/>
          <a:p>
            <a:pPr algn="ctr" fontAlgn="auto">
              <a:spcBef>
                <a:spcPts val="0"/>
              </a:spcBef>
              <a:spcAft>
                <a:spcPts val="0"/>
              </a:spcAft>
              <a:defRPr/>
            </a:pPr>
            <a:r>
              <a:rPr lang="cs-CZ" dirty="0">
                <a:latin typeface="Arial" pitchFamily="34" charset="0"/>
                <a:cs typeface="Arial" pitchFamily="34" charset="0"/>
              </a:rPr>
              <a:t>Zpět na pyramidu</a:t>
            </a:r>
          </a:p>
        </p:txBody>
      </p:sp>
    </p:spTree>
  </p:cSld>
  <p:clrMapOvr>
    <a:masterClrMapping/>
  </p:clrMapOvr>
  <p:transition advClick="0"/>
  <p:timing>
    <p:tnLst>
      <p:par>
        <p:cTn id="1" dur="indefinite" restart="never" nodeType="tmRoot">
          <p:childTnLst>
            <p:seq concurrent="1" nextAc="seek">
              <p:cTn id="2" restart="whenNotActive" fill="hold" evtFilter="cancelBubble" nodeType="interactiveSeq">
                <p:stCondLst>
                  <p:cond evt="onClick" delay="0">
                    <p:tgtEl>
                      <p:spTgt spid="3"/>
                    </p:tgtEl>
                  </p:cond>
                </p:stCondLst>
                <p:endSync evt="end" delay="0">
                  <p:rtn val="all"/>
                </p:endSync>
                <p:childTnLst>
                  <p:par>
                    <p:cTn id="3" fill="hold">
                      <p:stCondLst>
                        <p:cond delay="0"/>
                      </p:stCondLst>
                      <p:childTnLst>
                        <p:par>
                          <p:cTn id="4" fill="hold">
                            <p:stCondLst>
                              <p:cond delay="0"/>
                            </p:stCondLst>
                            <p:childTnLst>
                              <p:par>
                                <p:cTn id="5" presetID="1" presetClass="emph" presetSubtype="2" fill="hold" nodeType="clickEffect">
                                  <p:stCondLst>
                                    <p:cond delay="0"/>
                                  </p:stCondLst>
                                  <p:childTnLst>
                                    <p:animClr clrSpc="rgb" dir="cw">
                                      <p:cBhvr>
                                        <p:cTn id="6" dur="500" fill="hold"/>
                                        <p:tgtEl>
                                          <p:spTgt spid="3"/>
                                        </p:tgtEl>
                                        <p:attrNameLst>
                                          <p:attrName>fillcolor</p:attrName>
                                        </p:attrNameLst>
                                      </p:cBhvr>
                                      <p:to>
                                        <a:schemeClr val="tx1"/>
                                      </p:to>
                                    </p:animClr>
                                    <p:set>
                                      <p:cBhvr>
                                        <p:cTn id="7" dur="500" fill="hold"/>
                                        <p:tgtEl>
                                          <p:spTgt spid="3"/>
                                        </p:tgtEl>
                                        <p:attrNameLst>
                                          <p:attrName>fill.type</p:attrName>
                                        </p:attrNameLst>
                                      </p:cBhvr>
                                      <p:to>
                                        <p:strVal val="solid"/>
                                      </p:to>
                                    </p:set>
                                    <p:set>
                                      <p:cBhvr>
                                        <p:cTn id="8" dur="500" fill="hold"/>
                                        <p:tgtEl>
                                          <p:spTgt spid="3"/>
                                        </p:tgtEl>
                                        <p:attrNameLst>
                                          <p:attrName>fill.on</p:attrName>
                                        </p:attrNameLst>
                                      </p:cBhvr>
                                      <p:to>
                                        <p:strVal val="true"/>
                                      </p:to>
                                    </p:set>
                                  </p:childTnLst>
                                </p:cTn>
                              </p:par>
                            </p:childTnLst>
                          </p:cTn>
                        </p:par>
                      </p:childTnLst>
                    </p:cTn>
                  </p:par>
                </p:childTnLst>
              </p:cTn>
              <p:nextCondLst>
                <p:cond evt="onClick" delay="0">
                  <p:tgtEl>
                    <p:spTgt spid="3"/>
                  </p:tgtEl>
                </p:cond>
              </p:nextCondLst>
            </p:seq>
            <p:seq concurrent="1" nextAc="seek">
              <p:cTn id="9" restart="whenNotActive" fill="hold" evtFilter="cancelBubble" nodeType="interactiveSeq">
                <p:stCondLst>
                  <p:cond evt="onClick" delay="0">
                    <p:tgtEl>
                      <p:spTgt spid="5"/>
                    </p:tgtEl>
                  </p:cond>
                </p:stCondLst>
                <p:endSync evt="end" delay="0">
                  <p:rtn val="all"/>
                </p:endSync>
                <p:childTnLst>
                  <p:par>
                    <p:cTn id="10" fill="hold">
                      <p:stCondLst>
                        <p:cond delay="0"/>
                      </p:stCondLst>
                      <p:childTnLst>
                        <p:par>
                          <p:cTn id="11" fill="hold">
                            <p:stCondLst>
                              <p:cond delay="0"/>
                            </p:stCondLst>
                            <p:childTnLst>
                              <p:par>
                                <p:cTn id="12" presetID="1" presetClass="emph" presetSubtype="2" fill="hold" nodeType="clickEffect">
                                  <p:stCondLst>
                                    <p:cond delay="0"/>
                                  </p:stCondLst>
                                  <p:childTnLst>
                                    <p:animClr clrSpc="rgb" dir="cw">
                                      <p:cBhvr>
                                        <p:cTn id="13" dur="500" fill="hold"/>
                                        <p:tgtEl>
                                          <p:spTgt spid="5"/>
                                        </p:tgtEl>
                                        <p:attrNameLst>
                                          <p:attrName>fillcolor</p:attrName>
                                        </p:attrNameLst>
                                      </p:cBhvr>
                                      <p:to>
                                        <a:schemeClr val="tx1"/>
                                      </p:to>
                                    </p:animClr>
                                    <p:set>
                                      <p:cBhvr>
                                        <p:cTn id="14" dur="500" fill="hold"/>
                                        <p:tgtEl>
                                          <p:spTgt spid="5"/>
                                        </p:tgtEl>
                                        <p:attrNameLst>
                                          <p:attrName>fill.type</p:attrName>
                                        </p:attrNameLst>
                                      </p:cBhvr>
                                      <p:to>
                                        <p:strVal val="solid"/>
                                      </p:to>
                                    </p:set>
                                    <p:set>
                                      <p:cBhvr>
                                        <p:cTn id="15" dur="500" fill="hold"/>
                                        <p:tgtEl>
                                          <p:spTgt spid="5"/>
                                        </p:tgtEl>
                                        <p:attrNameLst>
                                          <p:attrName>fill.on</p:attrName>
                                        </p:attrNameLst>
                                      </p:cBhvr>
                                      <p:to>
                                        <p:strVal val="true"/>
                                      </p:to>
                                    </p:set>
                                  </p:childTnLst>
                                </p:cTn>
                              </p:par>
                            </p:childTnLst>
                          </p:cTn>
                        </p:par>
                      </p:childTnLst>
                    </p:cTn>
                  </p:par>
                </p:childTnLst>
              </p:cTn>
              <p:nextCondLst>
                <p:cond evt="onClick" delay="0">
                  <p:tgtEl>
                    <p:spTgt spid="5"/>
                  </p:tgtEl>
                </p:cond>
              </p:nextCondLst>
            </p:seq>
            <p:seq concurrent="1" nextAc="seek">
              <p:cTn id="16" restart="whenNotActive" fill="hold" evtFilter="cancelBubble" nodeType="interactiveSeq">
                <p:stCondLst>
                  <p:cond evt="onClick" delay="0">
                    <p:tgtEl>
                      <p:spTgt spid="4"/>
                    </p:tgtEl>
                  </p:cond>
                </p:stCondLst>
                <p:endSync evt="end" delay="0">
                  <p:rtn val="all"/>
                </p:endSync>
                <p:childTnLst>
                  <p:par>
                    <p:cTn id="17" fill="hold">
                      <p:stCondLst>
                        <p:cond delay="0"/>
                      </p:stCondLst>
                      <p:childTnLst>
                        <p:par>
                          <p:cTn id="18" fill="hold">
                            <p:stCondLst>
                              <p:cond delay="0"/>
                            </p:stCondLst>
                            <p:childTnLst>
                              <p:par>
                                <p:cTn id="19" presetID="1" presetClass="emph" presetSubtype="2" fill="hold" nodeType="clickEffect">
                                  <p:stCondLst>
                                    <p:cond delay="0"/>
                                  </p:stCondLst>
                                  <p:childTnLst>
                                    <p:animClr clrSpc="rgb" dir="cw">
                                      <p:cBhvr>
                                        <p:cTn id="20" dur="500" fill="hold"/>
                                        <p:tgtEl>
                                          <p:spTgt spid="4"/>
                                        </p:tgtEl>
                                        <p:attrNameLst>
                                          <p:attrName>fillcolor</p:attrName>
                                        </p:attrNameLst>
                                      </p:cBhvr>
                                      <p:to>
                                        <a:schemeClr val="tx1"/>
                                      </p:to>
                                    </p:animClr>
                                    <p:set>
                                      <p:cBhvr>
                                        <p:cTn id="21" dur="500" fill="hold"/>
                                        <p:tgtEl>
                                          <p:spTgt spid="4"/>
                                        </p:tgtEl>
                                        <p:attrNameLst>
                                          <p:attrName>fill.type</p:attrName>
                                        </p:attrNameLst>
                                      </p:cBhvr>
                                      <p:to>
                                        <p:strVal val="solid"/>
                                      </p:to>
                                    </p:set>
                                    <p:set>
                                      <p:cBhvr>
                                        <p:cTn id="22" dur="500" fill="hold"/>
                                        <p:tgtEl>
                                          <p:spTgt spid="4"/>
                                        </p:tgtEl>
                                        <p:attrNameLst>
                                          <p:attrName>fill.on</p:attrName>
                                        </p:attrNameLst>
                                      </p:cBhvr>
                                      <p:to>
                                        <p:strVal val="true"/>
                                      </p:to>
                                    </p:set>
                                  </p:childTnLst>
                                </p:cTn>
                              </p:par>
                            </p:childTnLst>
                          </p:cTn>
                        </p:par>
                      </p:childTnLst>
                    </p:cTn>
                  </p:par>
                </p:childTnLst>
              </p:cTn>
              <p:nextCondLst>
                <p:cond evt="onClick" delay="0">
                  <p:tgtEl>
                    <p:spTgt spid="4"/>
                  </p:tgtEl>
                </p:cond>
              </p:nextCondLst>
            </p:seq>
          </p:childTnLst>
        </p:cTn>
      </p:par>
    </p:tnLst>
  </p:timing>
</p:sld>
</file>

<file path=ppt/slides/slide9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0354" name="TextovéPole 1"/>
          <p:cNvSpPr txBox="1">
            <a:spLocks noChangeArrowheads="1"/>
          </p:cNvSpPr>
          <p:nvPr/>
        </p:nvSpPr>
        <p:spPr bwMode="auto">
          <a:xfrm>
            <a:off x="0" y="1484313"/>
            <a:ext cx="9144000" cy="830997"/>
          </a:xfrm>
          <a:prstGeom prst="rect">
            <a:avLst/>
          </a:prstGeom>
          <a:noFill/>
          <a:ln w="9525">
            <a:noFill/>
            <a:miter lim="800000"/>
            <a:headEnd/>
            <a:tailEnd/>
          </a:ln>
        </p:spPr>
        <p:txBody>
          <a:bodyPr>
            <a:spAutoFit/>
          </a:bodyPr>
          <a:lstStyle/>
          <a:p>
            <a:pPr algn="ctr"/>
            <a:r>
              <a:rPr lang="cs-CZ" sz="4800" b="1" dirty="0" smtClean="0">
                <a:solidFill>
                  <a:srgbClr val="C00000"/>
                </a:solidFill>
                <a:latin typeface="Arial" charset="0"/>
              </a:rPr>
              <a:t>Jaké postavení měli mužici?</a:t>
            </a:r>
            <a:endParaRPr lang="cs-CZ" sz="4800" b="1" dirty="0">
              <a:solidFill>
                <a:srgbClr val="C00000"/>
              </a:solidFill>
              <a:latin typeface="Arial" charset="0"/>
            </a:endParaRPr>
          </a:p>
        </p:txBody>
      </p:sp>
      <p:sp>
        <p:nvSpPr>
          <p:cNvPr id="3" name="Obdélník 2">
            <a:hlinkClick r:id="rId3" action="ppaction://hlinksldjump"/>
          </p:cNvPr>
          <p:cNvSpPr/>
          <p:nvPr/>
        </p:nvSpPr>
        <p:spPr>
          <a:xfrm>
            <a:off x="2843808" y="3861048"/>
            <a:ext cx="3600400" cy="1296144"/>
          </a:xfrm>
          <a:prstGeom prst="rect">
            <a:avLst/>
          </a:prstGeom>
        </p:spPr>
        <p:style>
          <a:lnRef idx="0">
            <a:schemeClr val="accent1"/>
          </a:lnRef>
          <a:fillRef idx="3">
            <a:schemeClr val="accent1"/>
          </a:fillRef>
          <a:effectRef idx="3">
            <a:schemeClr val="accent1"/>
          </a:effectRef>
          <a:fontRef idx="minor">
            <a:schemeClr val="lt1"/>
          </a:fontRef>
        </p:style>
        <p:txBody>
          <a:bodyPr anchor="ctr"/>
          <a:lstStyle/>
          <a:p>
            <a:pPr algn="ctr" fontAlgn="auto">
              <a:spcBef>
                <a:spcPts val="0"/>
              </a:spcBef>
              <a:spcAft>
                <a:spcPts val="0"/>
              </a:spcAft>
              <a:defRPr/>
            </a:pPr>
            <a:r>
              <a:rPr lang="cs-CZ" sz="4800" b="1" dirty="0">
                <a:solidFill>
                  <a:schemeClr val="tx1"/>
                </a:solidFill>
                <a:latin typeface="Arial" pitchFamily="34" charset="0"/>
                <a:cs typeface="Arial" pitchFamily="34" charset="0"/>
              </a:rPr>
              <a:t>Odpověď</a:t>
            </a:r>
          </a:p>
        </p:txBody>
      </p:sp>
    </p:spTree>
  </p:cSld>
  <p:clrMapOvr>
    <a:masterClrMapping/>
  </p:clrMapOvr>
  <p:transition advClick="0"/>
  <p:timing>
    <p:tnLst>
      <p:par>
        <p:cTn id="1" dur="indefinite" restart="never" nodeType="tmRoot"/>
      </p:par>
    </p:tnLst>
  </p:timing>
</p:sld>
</file>

<file path=ppt/slides/slide10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1378" name="TextovéPole 1"/>
          <p:cNvSpPr txBox="1">
            <a:spLocks noChangeArrowheads="1"/>
          </p:cNvSpPr>
          <p:nvPr/>
        </p:nvSpPr>
        <p:spPr bwMode="auto">
          <a:xfrm>
            <a:off x="0" y="1484313"/>
            <a:ext cx="9144000" cy="1569660"/>
          </a:xfrm>
          <a:prstGeom prst="rect">
            <a:avLst/>
          </a:prstGeom>
          <a:noFill/>
          <a:ln w="9525">
            <a:noFill/>
            <a:miter lim="800000"/>
            <a:headEnd/>
            <a:tailEnd/>
          </a:ln>
        </p:spPr>
        <p:txBody>
          <a:bodyPr>
            <a:spAutoFit/>
          </a:bodyPr>
          <a:lstStyle/>
          <a:p>
            <a:pPr algn="ctr"/>
            <a:r>
              <a:rPr lang="cs-CZ" sz="4800" b="1" dirty="0" smtClean="0">
                <a:solidFill>
                  <a:srgbClr val="C00000"/>
                </a:solidFill>
                <a:latin typeface="Arial" charset="0"/>
              </a:rPr>
              <a:t>Kdo dobyl pobřeží Černého moře pro Rusko?</a:t>
            </a:r>
            <a:endParaRPr lang="cs-CZ" sz="4800" b="1" dirty="0">
              <a:solidFill>
                <a:srgbClr val="C00000"/>
              </a:solidFill>
              <a:latin typeface="Arial" charset="0"/>
            </a:endParaRPr>
          </a:p>
        </p:txBody>
      </p:sp>
      <p:sp>
        <p:nvSpPr>
          <p:cNvPr id="3" name="Obdélník 2">
            <a:hlinkClick r:id="rId3" action="ppaction://hlinksldjump"/>
          </p:cNvPr>
          <p:cNvSpPr/>
          <p:nvPr/>
        </p:nvSpPr>
        <p:spPr>
          <a:xfrm>
            <a:off x="2843808" y="3861048"/>
            <a:ext cx="3600400" cy="1296144"/>
          </a:xfrm>
          <a:prstGeom prst="rect">
            <a:avLst/>
          </a:prstGeom>
        </p:spPr>
        <p:style>
          <a:lnRef idx="0">
            <a:schemeClr val="accent1"/>
          </a:lnRef>
          <a:fillRef idx="3">
            <a:schemeClr val="accent1"/>
          </a:fillRef>
          <a:effectRef idx="3">
            <a:schemeClr val="accent1"/>
          </a:effectRef>
          <a:fontRef idx="minor">
            <a:schemeClr val="lt1"/>
          </a:fontRef>
        </p:style>
        <p:txBody>
          <a:bodyPr anchor="ctr"/>
          <a:lstStyle/>
          <a:p>
            <a:pPr algn="ctr" fontAlgn="auto">
              <a:spcBef>
                <a:spcPts val="0"/>
              </a:spcBef>
              <a:spcAft>
                <a:spcPts val="0"/>
              </a:spcAft>
              <a:defRPr/>
            </a:pPr>
            <a:r>
              <a:rPr lang="cs-CZ" sz="4800" b="1" dirty="0">
                <a:solidFill>
                  <a:schemeClr val="tx1"/>
                </a:solidFill>
                <a:latin typeface="Arial" pitchFamily="34" charset="0"/>
                <a:cs typeface="Arial" pitchFamily="34" charset="0"/>
              </a:rPr>
              <a:t>Odpověď</a:t>
            </a:r>
          </a:p>
        </p:txBody>
      </p:sp>
    </p:spTree>
  </p:cSld>
  <p:clrMapOvr>
    <a:masterClrMapping/>
  </p:clrMapOvr>
  <p:transition advClick="0"/>
  <p:timing>
    <p:tnLst>
      <p:par>
        <p:cTn id="1" dur="indefinite" restart="never" nodeType="tmRoot"/>
      </p:par>
    </p:tnLst>
  </p:timing>
</p:sld>
</file>

<file path=ppt/slides/slide10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02" name="TextovéPole 1"/>
          <p:cNvSpPr txBox="1">
            <a:spLocks noChangeArrowheads="1"/>
          </p:cNvSpPr>
          <p:nvPr/>
        </p:nvSpPr>
        <p:spPr bwMode="auto">
          <a:xfrm>
            <a:off x="0" y="1484313"/>
            <a:ext cx="9144000" cy="2308324"/>
          </a:xfrm>
          <a:prstGeom prst="rect">
            <a:avLst/>
          </a:prstGeom>
          <a:noFill/>
          <a:ln w="9525">
            <a:noFill/>
            <a:miter lim="800000"/>
            <a:headEnd/>
            <a:tailEnd/>
          </a:ln>
        </p:spPr>
        <p:txBody>
          <a:bodyPr>
            <a:spAutoFit/>
          </a:bodyPr>
          <a:lstStyle/>
          <a:p>
            <a:pPr algn="ctr"/>
            <a:r>
              <a:rPr lang="cs-CZ" sz="4800" b="1" dirty="0" smtClean="0">
                <a:solidFill>
                  <a:srgbClr val="C00000"/>
                </a:solidFill>
                <a:latin typeface="Arial" charset="0"/>
              </a:rPr>
              <a:t>Které město bylo novým hlavním městem Ruska díky Petru Velikému?</a:t>
            </a:r>
            <a:endParaRPr lang="cs-CZ" sz="4800" b="1" dirty="0">
              <a:solidFill>
                <a:srgbClr val="C00000"/>
              </a:solidFill>
              <a:latin typeface="Arial" charset="0"/>
            </a:endParaRPr>
          </a:p>
        </p:txBody>
      </p:sp>
      <p:sp>
        <p:nvSpPr>
          <p:cNvPr id="3" name="Obdélník 2">
            <a:hlinkClick r:id="rId3" action="ppaction://hlinksldjump"/>
          </p:cNvPr>
          <p:cNvSpPr/>
          <p:nvPr/>
        </p:nvSpPr>
        <p:spPr>
          <a:xfrm>
            <a:off x="2843808" y="3861048"/>
            <a:ext cx="3600400" cy="1296144"/>
          </a:xfrm>
          <a:prstGeom prst="rect">
            <a:avLst/>
          </a:prstGeom>
        </p:spPr>
        <p:style>
          <a:lnRef idx="0">
            <a:schemeClr val="accent1"/>
          </a:lnRef>
          <a:fillRef idx="3">
            <a:schemeClr val="accent1"/>
          </a:fillRef>
          <a:effectRef idx="3">
            <a:schemeClr val="accent1"/>
          </a:effectRef>
          <a:fontRef idx="minor">
            <a:schemeClr val="lt1"/>
          </a:fontRef>
        </p:style>
        <p:txBody>
          <a:bodyPr anchor="ctr"/>
          <a:lstStyle/>
          <a:p>
            <a:pPr algn="ctr" fontAlgn="auto">
              <a:spcBef>
                <a:spcPts val="0"/>
              </a:spcBef>
              <a:spcAft>
                <a:spcPts val="0"/>
              </a:spcAft>
              <a:defRPr/>
            </a:pPr>
            <a:r>
              <a:rPr lang="cs-CZ" sz="4800" b="1" dirty="0">
                <a:solidFill>
                  <a:schemeClr val="tx1"/>
                </a:solidFill>
                <a:latin typeface="Arial" pitchFamily="34" charset="0"/>
                <a:cs typeface="Arial" pitchFamily="34" charset="0"/>
              </a:rPr>
              <a:t>Odpověď</a:t>
            </a:r>
          </a:p>
        </p:txBody>
      </p:sp>
    </p:spTree>
  </p:cSld>
  <p:clrMapOvr>
    <a:masterClrMapping/>
  </p:clrMapOvr>
  <p:transition advClick="0"/>
  <p:timing>
    <p:tnLst>
      <p:par>
        <p:cTn id="1" dur="indefinite" restart="never" nodeType="tmRoot"/>
      </p:par>
    </p:tnLst>
  </p:timing>
</p:sld>
</file>

<file path=ppt/slides/slide10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3426" name="TextovéPole 1"/>
          <p:cNvSpPr txBox="1">
            <a:spLocks noChangeArrowheads="1"/>
          </p:cNvSpPr>
          <p:nvPr/>
        </p:nvSpPr>
        <p:spPr bwMode="auto">
          <a:xfrm>
            <a:off x="0" y="260350"/>
            <a:ext cx="9144000" cy="1569660"/>
          </a:xfrm>
          <a:prstGeom prst="rect">
            <a:avLst/>
          </a:prstGeom>
          <a:noFill/>
          <a:ln w="9525">
            <a:noFill/>
            <a:miter lim="800000"/>
            <a:headEnd/>
            <a:tailEnd/>
          </a:ln>
        </p:spPr>
        <p:txBody>
          <a:bodyPr>
            <a:spAutoFit/>
          </a:bodyPr>
          <a:lstStyle/>
          <a:p>
            <a:pPr algn="ctr"/>
            <a:r>
              <a:rPr lang="cs-CZ" sz="4800" b="1" dirty="0" smtClean="0">
                <a:solidFill>
                  <a:srgbClr val="C00000"/>
                </a:solidFill>
                <a:latin typeface="Arial" charset="0"/>
              </a:rPr>
              <a:t>Jaké postavení měli mužici?</a:t>
            </a:r>
          </a:p>
          <a:p>
            <a:pPr algn="ctr"/>
            <a:endParaRPr lang="cs-CZ" sz="4800" b="1" dirty="0">
              <a:solidFill>
                <a:srgbClr val="C00000"/>
              </a:solidFill>
              <a:latin typeface="Arial" charset="0"/>
            </a:endParaRPr>
          </a:p>
        </p:txBody>
      </p:sp>
      <p:sp>
        <p:nvSpPr>
          <p:cNvPr id="103427" name="TextovéPole 2"/>
          <p:cNvSpPr txBox="1">
            <a:spLocks noChangeArrowheads="1"/>
          </p:cNvSpPr>
          <p:nvPr/>
        </p:nvSpPr>
        <p:spPr bwMode="auto">
          <a:xfrm>
            <a:off x="0" y="1773238"/>
            <a:ext cx="9144000" cy="708025"/>
          </a:xfrm>
          <a:prstGeom prst="rect">
            <a:avLst/>
          </a:prstGeom>
          <a:noFill/>
          <a:ln w="9525">
            <a:noFill/>
            <a:miter lim="800000"/>
            <a:headEnd/>
            <a:tailEnd/>
          </a:ln>
        </p:spPr>
        <p:txBody>
          <a:bodyPr>
            <a:spAutoFit/>
          </a:bodyPr>
          <a:lstStyle/>
          <a:p>
            <a:pPr algn="ctr"/>
            <a:r>
              <a:rPr lang="cs-CZ" sz="4000" dirty="0" smtClean="0">
                <a:latin typeface="Arial" charset="0"/>
              </a:rPr>
              <a:t>Žádné, považováni za věc</a:t>
            </a:r>
            <a:endParaRPr lang="cs-CZ" sz="4000" dirty="0">
              <a:latin typeface="Arial" charset="0"/>
            </a:endParaRPr>
          </a:p>
        </p:txBody>
      </p:sp>
      <p:sp>
        <p:nvSpPr>
          <p:cNvPr id="4" name="Obdélník 3">
            <a:hlinkClick r:id="rId3" action="ppaction://hlinksldjump"/>
          </p:cNvPr>
          <p:cNvSpPr/>
          <p:nvPr/>
        </p:nvSpPr>
        <p:spPr>
          <a:xfrm>
            <a:off x="1403648" y="4653136"/>
            <a:ext cx="2520280" cy="936104"/>
          </a:xfrm>
          <a:prstGeom prst="rect">
            <a:avLst/>
          </a:prstGeom>
        </p:spPr>
        <p:style>
          <a:lnRef idx="0">
            <a:schemeClr val="accent1"/>
          </a:lnRef>
          <a:fillRef idx="3">
            <a:schemeClr val="accent1"/>
          </a:fillRef>
          <a:effectRef idx="3">
            <a:schemeClr val="accent1"/>
          </a:effectRef>
          <a:fontRef idx="minor">
            <a:schemeClr val="lt1"/>
          </a:fontRef>
        </p:style>
        <p:txBody>
          <a:bodyPr anchor="ctr"/>
          <a:lstStyle/>
          <a:p>
            <a:pPr algn="ctr" fontAlgn="auto">
              <a:spcBef>
                <a:spcPts val="0"/>
              </a:spcBef>
              <a:spcAft>
                <a:spcPts val="0"/>
              </a:spcAft>
              <a:defRPr/>
            </a:pPr>
            <a:r>
              <a:rPr lang="cs-CZ" sz="4000" dirty="0">
                <a:solidFill>
                  <a:schemeClr val="tx1"/>
                </a:solidFill>
                <a:latin typeface="Arial" pitchFamily="34" charset="0"/>
                <a:cs typeface="Arial" pitchFamily="34" charset="0"/>
              </a:rPr>
              <a:t>Pyramida</a:t>
            </a:r>
          </a:p>
        </p:txBody>
      </p:sp>
      <p:sp>
        <p:nvSpPr>
          <p:cNvPr id="5" name="Obdélník 4">
            <a:hlinkClick r:id="rId4" action="ppaction://hlinksldjump"/>
          </p:cNvPr>
          <p:cNvSpPr/>
          <p:nvPr/>
        </p:nvSpPr>
        <p:spPr>
          <a:xfrm>
            <a:off x="5076056" y="4653136"/>
            <a:ext cx="2520280" cy="936104"/>
          </a:xfrm>
          <a:prstGeom prst="rect">
            <a:avLst/>
          </a:prstGeom>
        </p:spPr>
        <p:style>
          <a:lnRef idx="0">
            <a:schemeClr val="accent1"/>
          </a:lnRef>
          <a:fillRef idx="3">
            <a:schemeClr val="accent1"/>
          </a:fillRef>
          <a:effectRef idx="3">
            <a:schemeClr val="accent1"/>
          </a:effectRef>
          <a:fontRef idx="minor">
            <a:schemeClr val="lt1"/>
          </a:fontRef>
        </p:style>
        <p:txBody>
          <a:bodyPr anchor="ctr"/>
          <a:lstStyle/>
          <a:p>
            <a:pPr algn="ctr" fontAlgn="auto">
              <a:spcBef>
                <a:spcPts val="0"/>
              </a:spcBef>
              <a:spcAft>
                <a:spcPts val="0"/>
              </a:spcAft>
              <a:defRPr/>
            </a:pPr>
            <a:r>
              <a:rPr lang="cs-CZ" sz="3200" dirty="0">
                <a:solidFill>
                  <a:schemeClr val="tx1"/>
                </a:solidFill>
              </a:rPr>
              <a:t>Náhradní otázky</a:t>
            </a:r>
          </a:p>
        </p:txBody>
      </p:sp>
    </p:spTree>
  </p:cSld>
  <p:clrMapOvr>
    <a:masterClrMapping/>
  </p:clrMapOvr>
  <p:transition advClick="0"/>
  <p:timing>
    <p:tnLst>
      <p:par>
        <p:cTn id="1" dur="indefinite" restart="never" nodeType="tmRoot"/>
      </p:par>
    </p:tnLst>
  </p:timing>
</p:sld>
</file>

<file path=ppt/slides/slide10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4450" name="TextovéPole 1"/>
          <p:cNvSpPr txBox="1">
            <a:spLocks noChangeArrowheads="1"/>
          </p:cNvSpPr>
          <p:nvPr/>
        </p:nvSpPr>
        <p:spPr bwMode="auto">
          <a:xfrm>
            <a:off x="0" y="260350"/>
            <a:ext cx="9144000" cy="2308324"/>
          </a:xfrm>
          <a:prstGeom prst="rect">
            <a:avLst/>
          </a:prstGeom>
          <a:noFill/>
          <a:ln w="9525">
            <a:noFill/>
            <a:miter lim="800000"/>
            <a:headEnd/>
            <a:tailEnd/>
          </a:ln>
        </p:spPr>
        <p:txBody>
          <a:bodyPr>
            <a:spAutoFit/>
          </a:bodyPr>
          <a:lstStyle/>
          <a:p>
            <a:pPr algn="ctr"/>
            <a:r>
              <a:rPr lang="cs-CZ" sz="4800" b="1" dirty="0" smtClean="0">
                <a:solidFill>
                  <a:srgbClr val="C00000"/>
                </a:solidFill>
                <a:latin typeface="Arial" charset="0"/>
              </a:rPr>
              <a:t>Kdo dobyl pobřeží Černého moře pro Rusko?</a:t>
            </a:r>
          </a:p>
          <a:p>
            <a:pPr algn="ctr"/>
            <a:endParaRPr lang="cs-CZ" sz="4800" b="1" dirty="0">
              <a:solidFill>
                <a:srgbClr val="C00000"/>
              </a:solidFill>
              <a:latin typeface="Arial" charset="0"/>
            </a:endParaRPr>
          </a:p>
        </p:txBody>
      </p:sp>
      <p:sp>
        <p:nvSpPr>
          <p:cNvPr id="104451" name="TextovéPole 2"/>
          <p:cNvSpPr txBox="1">
            <a:spLocks noChangeArrowheads="1"/>
          </p:cNvSpPr>
          <p:nvPr/>
        </p:nvSpPr>
        <p:spPr bwMode="auto">
          <a:xfrm>
            <a:off x="0" y="1773238"/>
            <a:ext cx="9144000" cy="708025"/>
          </a:xfrm>
          <a:prstGeom prst="rect">
            <a:avLst/>
          </a:prstGeom>
          <a:noFill/>
          <a:ln w="9525">
            <a:noFill/>
            <a:miter lim="800000"/>
            <a:headEnd/>
            <a:tailEnd/>
          </a:ln>
        </p:spPr>
        <p:txBody>
          <a:bodyPr>
            <a:spAutoFit/>
          </a:bodyPr>
          <a:lstStyle/>
          <a:p>
            <a:pPr algn="ctr"/>
            <a:r>
              <a:rPr lang="cs-CZ" sz="4000" dirty="0" smtClean="0">
                <a:latin typeface="Arial" charset="0"/>
              </a:rPr>
              <a:t>Kateřina Veliká</a:t>
            </a:r>
            <a:endParaRPr lang="cs-CZ" sz="4000" dirty="0">
              <a:latin typeface="Arial" charset="0"/>
            </a:endParaRPr>
          </a:p>
        </p:txBody>
      </p:sp>
      <p:sp>
        <p:nvSpPr>
          <p:cNvPr id="4" name="Obdélník 3">
            <a:hlinkClick r:id="rId3" action="ppaction://hlinksldjump"/>
          </p:cNvPr>
          <p:cNvSpPr/>
          <p:nvPr/>
        </p:nvSpPr>
        <p:spPr>
          <a:xfrm>
            <a:off x="1403648" y="4653136"/>
            <a:ext cx="2520280" cy="936104"/>
          </a:xfrm>
          <a:prstGeom prst="rect">
            <a:avLst/>
          </a:prstGeom>
        </p:spPr>
        <p:style>
          <a:lnRef idx="0">
            <a:schemeClr val="accent1"/>
          </a:lnRef>
          <a:fillRef idx="3">
            <a:schemeClr val="accent1"/>
          </a:fillRef>
          <a:effectRef idx="3">
            <a:schemeClr val="accent1"/>
          </a:effectRef>
          <a:fontRef idx="minor">
            <a:schemeClr val="lt1"/>
          </a:fontRef>
        </p:style>
        <p:txBody>
          <a:bodyPr anchor="ctr"/>
          <a:lstStyle/>
          <a:p>
            <a:pPr algn="ctr" fontAlgn="auto">
              <a:spcBef>
                <a:spcPts val="0"/>
              </a:spcBef>
              <a:spcAft>
                <a:spcPts val="0"/>
              </a:spcAft>
              <a:defRPr/>
            </a:pPr>
            <a:r>
              <a:rPr lang="cs-CZ" sz="4000" dirty="0">
                <a:solidFill>
                  <a:schemeClr val="tx1"/>
                </a:solidFill>
                <a:latin typeface="Arial" pitchFamily="34" charset="0"/>
                <a:cs typeface="Arial" pitchFamily="34" charset="0"/>
              </a:rPr>
              <a:t>Pyramida</a:t>
            </a:r>
          </a:p>
        </p:txBody>
      </p:sp>
      <p:sp>
        <p:nvSpPr>
          <p:cNvPr id="5" name="Obdélník 4">
            <a:hlinkClick r:id="rId4" action="ppaction://hlinksldjump"/>
          </p:cNvPr>
          <p:cNvSpPr/>
          <p:nvPr/>
        </p:nvSpPr>
        <p:spPr>
          <a:xfrm>
            <a:off x="5076056" y="4653136"/>
            <a:ext cx="2520280" cy="936104"/>
          </a:xfrm>
          <a:prstGeom prst="rect">
            <a:avLst/>
          </a:prstGeom>
        </p:spPr>
        <p:style>
          <a:lnRef idx="0">
            <a:schemeClr val="accent1"/>
          </a:lnRef>
          <a:fillRef idx="3">
            <a:schemeClr val="accent1"/>
          </a:fillRef>
          <a:effectRef idx="3">
            <a:schemeClr val="accent1"/>
          </a:effectRef>
          <a:fontRef idx="minor">
            <a:schemeClr val="lt1"/>
          </a:fontRef>
        </p:style>
        <p:txBody>
          <a:bodyPr anchor="ctr"/>
          <a:lstStyle/>
          <a:p>
            <a:pPr algn="ctr" fontAlgn="auto">
              <a:spcBef>
                <a:spcPts val="0"/>
              </a:spcBef>
              <a:spcAft>
                <a:spcPts val="0"/>
              </a:spcAft>
              <a:defRPr/>
            </a:pPr>
            <a:r>
              <a:rPr lang="cs-CZ" sz="2800" dirty="0">
                <a:solidFill>
                  <a:schemeClr val="tx1"/>
                </a:solidFill>
                <a:latin typeface="Arial" pitchFamily="34" charset="0"/>
                <a:cs typeface="Arial" pitchFamily="34" charset="0"/>
              </a:rPr>
              <a:t>Náhradní otázky</a:t>
            </a:r>
          </a:p>
        </p:txBody>
      </p:sp>
    </p:spTree>
  </p:cSld>
  <p:clrMapOvr>
    <a:masterClrMapping/>
  </p:clrMapOvr>
  <p:transition advClick="0"/>
  <p:timing>
    <p:tnLst>
      <p:par>
        <p:cTn id="1" dur="indefinite" restart="never" nodeType="tmRoot"/>
      </p:par>
    </p:tnLst>
  </p:timing>
</p:sld>
</file>

<file path=ppt/slides/slide10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5474" name="TextovéPole 1"/>
          <p:cNvSpPr txBox="1">
            <a:spLocks noChangeArrowheads="1"/>
          </p:cNvSpPr>
          <p:nvPr/>
        </p:nvSpPr>
        <p:spPr bwMode="auto">
          <a:xfrm>
            <a:off x="0" y="260350"/>
            <a:ext cx="9144000" cy="3046988"/>
          </a:xfrm>
          <a:prstGeom prst="rect">
            <a:avLst/>
          </a:prstGeom>
          <a:noFill/>
          <a:ln w="9525">
            <a:noFill/>
            <a:miter lim="800000"/>
            <a:headEnd/>
            <a:tailEnd/>
          </a:ln>
        </p:spPr>
        <p:txBody>
          <a:bodyPr>
            <a:spAutoFit/>
          </a:bodyPr>
          <a:lstStyle/>
          <a:p>
            <a:pPr algn="ctr"/>
            <a:r>
              <a:rPr lang="cs-CZ" sz="4800" b="1" dirty="0" smtClean="0">
                <a:solidFill>
                  <a:srgbClr val="C00000"/>
                </a:solidFill>
                <a:latin typeface="Arial" charset="0"/>
              </a:rPr>
              <a:t>Které město bylo novým hlavním městem Ruska díky Petru Velikému?</a:t>
            </a:r>
          </a:p>
          <a:p>
            <a:pPr algn="ctr"/>
            <a:endParaRPr lang="cs-CZ" sz="4800" b="1" dirty="0">
              <a:solidFill>
                <a:srgbClr val="C00000"/>
              </a:solidFill>
              <a:latin typeface="Arial" charset="0"/>
            </a:endParaRPr>
          </a:p>
        </p:txBody>
      </p:sp>
      <p:sp>
        <p:nvSpPr>
          <p:cNvPr id="105475" name="TextovéPole 2"/>
          <p:cNvSpPr txBox="1">
            <a:spLocks noChangeArrowheads="1"/>
          </p:cNvSpPr>
          <p:nvPr/>
        </p:nvSpPr>
        <p:spPr bwMode="auto">
          <a:xfrm>
            <a:off x="107504" y="2564904"/>
            <a:ext cx="9144000" cy="708025"/>
          </a:xfrm>
          <a:prstGeom prst="rect">
            <a:avLst/>
          </a:prstGeom>
          <a:noFill/>
          <a:ln w="9525">
            <a:noFill/>
            <a:miter lim="800000"/>
            <a:headEnd/>
            <a:tailEnd/>
          </a:ln>
        </p:spPr>
        <p:txBody>
          <a:bodyPr>
            <a:spAutoFit/>
          </a:bodyPr>
          <a:lstStyle/>
          <a:p>
            <a:pPr algn="ctr"/>
            <a:r>
              <a:rPr lang="cs-CZ" sz="4000" dirty="0" smtClean="0">
                <a:latin typeface="Arial" charset="0"/>
              </a:rPr>
              <a:t>Petrohrad</a:t>
            </a:r>
            <a:endParaRPr lang="cs-CZ" sz="4000" dirty="0">
              <a:latin typeface="Arial" charset="0"/>
            </a:endParaRPr>
          </a:p>
        </p:txBody>
      </p:sp>
      <p:sp>
        <p:nvSpPr>
          <p:cNvPr id="4" name="Obdélník 3">
            <a:hlinkClick r:id="rId3" action="ppaction://hlinksldjump"/>
          </p:cNvPr>
          <p:cNvSpPr/>
          <p:nvPr/>
        </p:nvSpPr>
        <p:spPr>
          <a:xfrm>
            <a:off x="1403648" y="4653136"/>
            <a:ext cx="2520280" cy="936104"/>
          </a:xfrm>
          <a:prstGeom prst="rect">
            <a:avLst/>
          </a:prstGeom>
        </p:spPr>
        <p:style>
          <a:lnRef idx="0">
            <a:schemeClr val="accent1"/>
          </a:lnRef>
          <a:fillRef idx="3">
            <a:schemeClr val="accent1"/>
          </a:fillRef>
          <a:effectRef idx="3">
            <a:schemeClr val="accent1"/>
          </a:effectRef>
          <a:fontRef idx="minor">
            <a:schemeClr val="lt1"/>
          </a:fontRef>
        </p:style>
        <p:txBody>
          <a:bodyPr anchor="ctr"/>
          <a:lstStyle/>
          <a:p>
            <a:pPr algn="ctr" fontAlgn="auto">
              <a:spcBef>
                <a:spcPts val="0"/>
              </a:spcBef>
              <a:spcAft>
                <a:spcPts val="0"/>
              </a:spcAft>
              <a:defRPr/>
            </a:pPr>
            <a:r>
              <a:rPr lang="cs-CZ" sz="4000" dirty="0">
                <a:solidFill>
                  <a:schemeClr val="tx1"/>
                </a:solidFill>
                <a:latin typeface="Arial" pitchFamily="34" charset="0"/>
                <a:cs typeface="Arial" pitchFamily="34" charset="0"/>
              </a:rPr>
              <a:t>Pyramida</a:t>
            </a:r>
          </a:p>
        </p:txBody>
      </p:sp>
      <p:sp>
        <p:nvSpPr>
          <p:cNvPr id="5" name="Obdélník 4">
            <a:hlinkClick r:id="rId4" action="ppaction://hlinksldjump"/>
          </p:cNvPr>
          <p:cNvSpPr/>
          <p:nvPr/>
        </p:nvSpPr>
        <p:spPr>
          <a:xfrm>
            <a:off x="5076056" y="4653136"/>
            <a:ext cx="2520280" cy="936104"/>
          </a:xfrm>
          <a:prstGeom prst="rect">
            <a:avLst/>
          </a:prstGeom>
        </p:spPr>
        <p:style>
          <a:lnRef idx="0">
            <a:schemeClr val="accent1"/>
          </a:lnRef>
          <a:fillRef idx="3">
            <a:schemeClr val="accent1"/>
          </a:fillRef>
          <a:effectRef idx="3">
            <a:schemeClr val="accent1"/>
          </a:effectRef>
          <a:fontRef idx="minor">
            <a:schemeClr val="lt1"/>
          </a:fontRef>
        </p:style>
        <p:txBody>
          <a:bodyPr anchor="ctr"/>
          <a:lstStyle/>
          <a:p>
            <a:pPr algn="ctr" fontAlgn="auto">
              <a:spcBef>
                <a:spcPts val="0"/>
              </a:spcBef>
              <a:spcAft>
                <a:spcPts val="0"/>
              </a:spcAft>
              <a:defRPr/>
            </a:pPr>
            <a:r>
              <a:rPr lang="cs-CZ" sz="2800" dirty="0">
                <a:solidFill>
                  <a:schemeClr val="tx1"/>
                </a:solidFill>
                <a:latin typeface="Arial" pitchFamily="34" charset="0"/>
                <a:cs typeface="Arial" pitchFamily="34" charset="0"/>
              </a:rPr>
              <a:t>Náhradní otázky</a:t>
            </a:r>
          </a:p>
        </p:txBody>
      </p:sp>
    </p:spTree>
  </p:cSld>
  <p:clrMapOvr>
    <a:masterClrMapping/>
  </p:clrMapOvr>
  <p:transition advClick="0"/>
  <p:timing>
    <p:tnLst>
      <p:par>
        <p:cTn id="1" dur="indefinite" restart="never" nodeType="tmRoot"/>
      </p:par>
    </p:tnLst>
  </p:timing>
</p:sld>
</file>

<file path=ppt/slides/slide10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6498" name="Nadpis 1"/>
          <p:cNvSpPr>
            <a:spLocks noGrp="1"/>
          </p:cNvSpPr>
          <p:nvPr>
            <p:ph type="title"/>
          </p:nvPr>
        </p:nvSpPr>
        <p:spPr/>
        <p:txBody>
          <a:bodyPr/>
          <a:lstStyle/>
          <a:p>
            <a:r>
              <a:rPr lang="cs-CZ" dirty="0" smtClean="0">
                <a:latin typeface="Arial" charset="0"/>
                <a:cs typeface="Arial" charset="0"/>
              </a:rPr>
              <a:t>Náhradní otázky — Data</a:t>
            </a:r>
          </a:p>
        </p:txBody>
      </p:sp>
      <p:sp>
        <p:nvSpPr>
          <p:cNvPr id="3" name="Elipsa 2">
            <a:hlinkClick r:id="rId3" action="ppaction://hlinksldjump"/>
          </p:cNvPr>
          <p:cNvSpPr/>
          <p:nvPr/>
        </p:nvSpPr>
        <p:spPr>
          <a:xfrm>
            <a:off x="1403648" y="2276872"/>
            <a:ext cx="936104" cy="936104"/>
          </a:xfrm>
          <a:prstGeom prst="ellipse">
            <a:avLst/>
          </a:prstGeom>
        </p:spPr>
        <p:style>
          <a:lnRef idx="0">
            <a:schemeClr val="accent1"/>
          </a:lnRef>
          <a:fillRef idx="3">
            <a:schemeClr val="accent1"/>
          </a:fillRef>
          <a:effectRef idx="3">
            <a:schemeClr val="accent1"/>
          </a:effectRef>
          <a:fontRef idx="minor">
            <a:schemeClr val="lt1"/>
          </a:fontRef>
        </p:style>
        <p:txBody>
          <a:bodyPr anchor="ctr"/>
          <a:lstStyle/>
          <a:p>
            <a:pPr algn="ctr" fontAlgn="auto">
              <a:spcBef>
                <a:spcPts val="0"/>
              </a:spcBef>
              <a:spcAft>
                <a:spcPts val="0"/>
              </a:spcAft>
              <a:defRPr/>
            </a:pPr>
            <a:r>
              <a:rPr lang="cs-CZ" sz="3600" dirty="0">
                <a:latin typeface="Arial" pitchFamily="34" charset="0"/>
                <a:cs typeface="Arial" pitchFamily="34" charset="0"/>
              </a:rPr>
              <a:t>1</a:t>
            </a:r>
          </a:p>
        </p:txBody>
      </p:sp>
      <p:sp>
        <p:nvSpPr>
          <p:cNvPr id="4" name="Elipsa 3">
            <a:hlinkClick r:id="rId4" action="ppaction://hlinksldjump"/>
          </p:cNvPr>
          <p:cNvSpPr/>
          <p:nvPr/>
        </p:nvSpPr>
        <p:spPr>
          <a:xfrm>
            <a:off x="3203848" y="2276872"/>
            <a:ext cx="936104" cy="936104"/>
          </a:xfrm>
          <a:prstGeom prst="ellipse">
            <a:avLst/>
          </a:prstGeom>
        </p:spPr>
        <p:style>
          <a:lnRef idx="0">
            <a:schemeClr val="accent1"/>
          </a:lnRef>
          <a:fillRef idx="3">
            <a:schemeClr val="accent1"/>
          </a:fillRef>
          <a:effectRef idx="3">
            <a:schemeClr val="accent1"/>
          </a:effectRef>
          <a:fontRef idx="minor">
            <a:schemeClr val="lt1"/>
          </a:fontRef>
        </p:style>
        <p:txBody>
          <a:bodyPr anchor="ctr"/>
          <a:lstStyle/>
          <a:p>
            <a:pPr algn="ctr" fontAlgn="auto">
              <a:spcBef>
                <a:spcPts val="0"/>
              </a:spcBef>
              <a:spcAft>
                <a:spcPts val="0"/>
              </a:spcAft>
              <a:defRPr/>
            </a:pPr>
            <a:r>
              <a:rPr lang="cs-CZ" sz="3600" dirty="0">
                <a:latin typeface="Arial" pitchFamily="34" charset="0"/>
                <a:cs typeface="Arial" pitchFamily="34" charset="0"/>
              </a:rPr>
              <a:t>2</a:t>
            </a:r>
          </a:p>
        </p:txBody>
      </p:sp>
      <p:sp>
        <p:nvSpPr>
          <p:cNvPr id="5" name="Elipsa 4">
            <a:hlinkClick r:id="rId5" action="ppaction://hlinksldjump"/>
          </p:cNvPr>
          <p:cNvSpPr/>
          <p:nvPr/>
        </p:nvSpPr>
        <p:spPr>
          <a:xfrm>
            <a:off x="1403648" y="4149080"/>
            <a:ext cx="936104" cy="936104"/>
          </a:xfrm>
          <a:prstGeom prst="ellipse">
            <a:avLst/>
          </a:prstGeom>
        </p:spPr>
        <p:style>
          <a:lnRef idx="0">
            <a:schemeClr val="accent1"/>
          </a:lnRef>
          <a:fillRef idx="3">
            <a:schemeClr val="accent1"/>
          </a:fillRef>
          <a:effectRef idx="3">
            <a:schemeClr val="accent1"/>
          </a:effectRef>
          <a:fontRef idx="minor">
            <a:schemeClr val="lt1"/>
          </a:fontRef>
        </p:style>
        <p:txBody>
          <a:bodyPr anchor="ctr"/>
          <a:lstStyle/>
          <a:p>
            <a:pPr algn="ctr" fontAlgn="auto">
              <a:spcBef>
                <a:spcPts val="0"/>
              </a:spcBef>
              <a:spcAft>
                <a:spcPts val="0"/>
              </a:spcAft>
              <a:defRPr/>
            </a:pPr>
            <a:r>
              <a:rPr lang="cs-CZ" sz="3600" dirty="0">
                <a:latin typeface="Arial" pitchFamily="34" charset="0"/>
                <a:cs typeface="Arial" pitchFamily="34" charset="0"/>
              </a:rPr>
              <a:t>5</a:t>
            </a:r>
          </a:p>
        </p:txBody>
      </p:sp>
      <p:sp>
        <p:nvSpPr>
          <p:cNvPr id="6" name="Elipsa 5">
            <a:hlinkClick r:id="rId6" action="ppaction://hlinksldjump"/>
          </p:cNvPr>
          <p:cNvSpPr/>
          <p:nvPr/>
        </p:nvSpPr>
        <p:spPr>
          <a:xfrm>
            <a:off x="3203848" y="4149080"/>
            <a:ext cx="936104" cy="936104"/>
          </a:xfrm>
          <a:prstGeom prst="ellipse">
            <a:avLst/>
          </a:prstGeom>
        </p:spPr>
        <p:style>
          <a:lnRef idx="0">
            <a:schemeClr val="accent1"/>
          </a:lnRef>
          <a:fillRef idx="3">
            <a:schemeClr val="accent1"/>
          </a:fillRef>
          <a:effectRef idx="3">
            <a:schemeClr val="accent1"/>
          </a:effectRef>
          <a:fontRef idx="minor">
            <a:schemeClr val="lt1"/>
          </a:fontRef>
        </p:style>
        <p:txBody>
          <a:bodyPr anchor="ctr"/>
          <a:lstStyle/>
          <a:p>
            <a:pPr algn="ctr" fontAlgn="auto">
              <a:spcBef>
                <a:spcPts val="0"/>
              </a:spcBef>
              <a:spcAft>
                <a:spcPts val="0"/>
              </a:spcAft>
              <a:defRPr/>
            </a:pPr>
            <a:r>
              <a:rPr lang="cs-CZ" sz="3600" dirty="0">
                <a:latin typeface="Arial" pitchFamily="34" charset="0"/>
                <a:cs typeface="Arial" pitchFamily="34" charset="0"/>
              </a:rPr>
              <a:t>6</a:t>
            </a:r>
          </a:p>
        </p:txBody>
      </p:sp>
      <p:sp>
        <p:nvSpPr>
          <p:cNvPr id="7" name="Elipsa 6">
            <a:hlinkClick r:id="rId7" action="ppaction://hlinksldjump"/>
          </p:cNvPr>
          <p:cNvSpPr/>
          <p:nvPr/>
        </p:nvSpPr>
        <p:spPr>
          <a:xfrm>
            <a:off x="5004048" y="4149080"/>
            <a:ext cx="936104" cy="936104"/>
          </a:xfrm>
          <a:prstGeom prst="ellipse">
            <a:avLst/>
          </a:prstGeom>
        </p:spPr>
        <p:style>
          <a:lnRef idx="0">
            <a:schemeClr val="accent1"/>
          </a:lnRef>
          <a:fillRef idx="3">
            <a:schemeClr val="accent1"/>
          </a:fillRef>
          <a:effectRef idx="3">
            <a:schemeClr val="accent1"/>
          </a:effectRef>
          <a:fontRef idx="minor">
            <a:schemeClr val="lt1"/>
          </a:fontRef>
        </p:style>
        <p:txBody>
          <a:bodyPr anchor="ctr"/>
          <a:lstStyle/>
          <a:p>
            <a:pPr algn="ctr" fontAlgn="auto">
              <a:spcBef>
                <a:spcPts val="0"/>
              </a:spcBef>
              <a:spcAft>
                <a:spcPts val="0"/>
              </a:spcAft>
              <a:defRPr/>
            </a:pPr>
            <a:r>
              <a:rPr lang="cs-CZ" sz="3600" dirty="0">
                <a:latin typeface="Arial" pitchFamily="34" charset="0"/>
                <a:cs typeface="Arial" pitchFamily="34" charset="0"/>
              </a:rPr>
              <a:t>7</a:t>
            </a:r>
          </a:p>
        </p:txBody>
      </p:sp>
      <p:sp>
        <p:nvSpPr>
          <p:cNvPr id="8" name="Elipsa 7">
            <a:hlinkClick r:id="rId8" action="ppaction://hlinksldjump"/>
          </p:cNvPr>
          <p:cNvSpPr/>
          <p:nvPr/>
        </p:nvSpPr>
        <p:spPr>
          <a:xfrm>
            <a:off x="6732240" y="4149080"/>
            <a:ext cx="936104" cy="936104"/>
          </a:xfrm>
          <a:prstGeom prst="ellipse">
            <a:avLst/>
          </a:prstGeom>
        </p:spPr>
        <p:style>
          <a:lnRef idx="0">
            <a:schemeClr val="accent1"/>
          </a:lnRef>
          <a:fillRef idx="3">
            <a:schemeClr val="accent1"/>
          </a:fillRef>
          <a:effectRef idx="3">
            <a:schemeClr val="accent1"/>
          </a:effectRef>
          <a:fontRef idx="minor">
            <a:schemeClr val="lt1"/>
          </a:fontRef>
        </p:style>
        <p:txBody>
          <a:bodyPr anchor="ctr"/>
          <a:lstStyle/>
          <a:p>
            <a:pPr algn="ctr" fontAlgn="auto">
              <a:spcBef>
                <a:spcPts val="0"/>
              </a:spcBef>
              <a:spcAft>
                <a:spcPts val="0"/>
              </a:spcAft>
              <a:defRPr/>
            </a:pPr>
            <a:r>
              <a:rPr lang="cs-CZ" sz="3600" dirty="0">
                <a:latin typeface="Arial" pitchFamily="34" charset="0"/>
                <a:cs typeface="Arial" pitchFamily="34" charset="0"/>
              </a:rPr>
              <a:t>8</a:t>
            </a:r>
          </a:p>
        </p:txBody>
      </p:sp>
      <p:sp>
        <p:nvSpPr>
          <p:cNvPr id="9" name="Elipsa 8">
            <a:hlinkClick r:id="rId9" action="ppaction://hlinksldjump"/>
          </p:cNvPr>
          <p:cNvSpPr/>
          <p:nvPr/>
        </p:nvSpPr>
        <p:spPr>
          <a:xfrm>
            <a:off x="5004048" y="2276872"/>
            <a:ext cx="936104" cy="936104"/>
          </a:xfrm>
          <a:prstGeom prst="ellipse">
            <a:avLst/>
          </a:prstGeom>
        </p:spPr>
        <p:style>
          <a:lnRef idx="0">
            <a:schemeClr val="accent1"/>
          </a:lnRef>
          <a:fillRef idx="3">
            <a:schemeClr val="accent1"/>
          </a:fillRef>
          <a:effectRef idx="3">
            <a:schemeClr val="accent1"/>
          </a:effectRef>
          <a:fontRef idx="minor">
            <a:schemeClr val="lt1"/>
          </a:fontRef>
        </p:style>
        <p:txBody>
          <a:bodyPr anchor="ctr"/>
          <a:lstStyle/>
          <a:p>
            <a:pPr algn="ctr" fontAlgn="auto">
              <a:spcBef>
                <a:spcPts val="0"/>
              </a:spcBef>
              <a:spcAft>
                <a:spcPts val="0"/>
              </a:spcAft>
              <a:defRPr/>
            </a:pPr>
            <a:r>
              <a:rPr lang="cs-CZ" sz="3600" dirty="0">
                <a:latin typeface="Arial" pitchFamily="34" charset="0"/>
                <a:cs typeface="Arial" pitchFamily="34" charset="0"/>
              </a:rPr>
              <a:t>3</a:t>
            </a:r>
          </a:p>
        </p:txBody>
      </p:sp>
      <p:sp>
        <p:nvSpPr>
          <p:cNvPr id="10" name="Elipsa 9">
            <a:hlinkClick r:id="rId10" action="ppaction://hlinksldjump"/>
          </p:cNvPr>
          <p:cNvSpPr/>
          <p:nvPr/>
        </p:nvSpPr>
        <p:spPr>
          <a:xfrm>
            <a:off x="6732240" y="2276872"/>
            <a:ext cx="936104" cy="936104"/>
          </a:xfrm>
          <a:prstGeom prst="ellipse">
            <a:avLst/>
          </a:prstGeom>
        </p:spPr>
        <p:style>
          <a:lnRef idx="0">
            <a:schemeClr val="accent1"/>
          </a:lnRef>
          <a:fillRef idx="3">
            <a:schemeClr val="accent1"/>
          </a:fillRef>
          <a:effectRef idx="3">
            <a:schemeClr val="accent1"/>
          </a:effectRef>
          <a:fontRef idx="minor">
            <a:schemeClr val="lt1"/>
          </a:fontRef>
        </p:style>
        <p:txBody>
          <a:bodyPr anchor="ctr"/>
          <a:lstStyle/>
          <a:p>
            <a:pPr algn="ctr" fontAlgn="auto">
              <a:spcBef>
                <a:spcPts val="0"/>
              </a:spcBef>
              <a:spcAft>
                <a:spcPts val="0"/>
              </a:spcAft>
              <a:defRPr/>
            </a:pPr>
            <a:r>
              <a:rPr lang="cs-CZ" sz="3600" dirty="0">
                <a:latin typeface="Arial" pitchFamily="34" charset="0"/>
                <a:cs typeface="Arial" pitchFamily="34" charset="0"/>
              </a:rPr>
              <a:t>4</a:t>
            </a:r>
          </a:p>
        </p:txBody>
      </p:sp>
      <p:sp>
        <p:nvSpPr>
          <p:cNvPr id="11" name="Obdélník 10">
            <a:hlinkClick r:id="rId11" action="ppaction://hlinksldjump"/>
          </p:cNvPr>
          <p:cNvSpPr/>
          <p:nvPr/>
        </p:nvSpPr>
        <p:spPr>
          <a:xfrm>
            <a:off x="2195736" y="5589240"/>
            <a:ext cx="2016224" cy="648072"/>
          </a:xfrm>
          <a:prstGeom prst="rect">
            <a:avLst/>
          </a:prstGeom>
        </p:spPr>
        <p:style>
          <a:lnRef idx="0">
            <a:schemeClr val="accent1"/>
          </a:lnRef>
          <a:fillRef idx="3">
            <a:schemeClr val="accent1"/>
          </a:fillRef>
          <a:effectRef idx="3">
            <a:schemeClr val="accent1"/>
          </a:effectRef>
          <a:fontRef idx="minor">
            <a:schemeClr val="lt1"/>
          </a:fontRef>
        </p:style>
        <p:txBody>
          <a:bodyPr anchor="ctr"/>
          <a:lstStyle/>
          <a:p>
            <a:pPr algn="ctr" fontAlgn="auto">
              <a:spcBef>
                <a:spcPts val="0"/>
              </a:spcBef>
              <a:spcAft>
                <a:spcPts val="0"/>
              </a:spcAft>
              <a:defRPr/>
            </a:pPr>
            <a:r>
              <a:rPr lang="cs-CZ" dirty="0">
                <a:latin typeface="Arial" pitchFamily="34" charset="0"/>
                <a:cs typeface="Arial" pitchFamily="34" charset="0"/>
              </a:rPr>
              <a:t>Zpět na náhradní otázky</a:t>
            </a:r>
          </a:p>
        </p:txBody>
      </p:sp>
      <p:sp>
        <p:nvSpPr>
          <p:cNvPr id="12" name="Obdélník 11">
            <a:hlinkClick r:id="rId12" action="ppaction://hlinksldjump"/>
          </p:cNvPr>
          <p:cNvSpPr/>
          <p:nvPr/>
        </p:nvSpPr>
        <p:spPr>
          <a:xfrm>
            <a:off x="5004048" y="5589240"/>
            <a:ext cx="2016224" cy="648072"/>
          </a:xfrm>
          <a:prstGeom prst="rect">
            <a:avLst/>
          </a:prstGeom>
        </p:spPr>
        <p:style>
          <a:lnRef idx="0">
            <a:schemeClr val="accent1"/>
          </a:lnRef>
          <a:fillRef idx="3">
            <a:schemeClr val="accent1"/>
          </a:fillRef>
          <a:effectRef idx="3">
            <a:schemeClr val="accent1"/>
          </a:effectRef>
          <a:fontRef idx="minor">
            <a:schemeClr val="lt1"/>
          </a:fontRef>
        </p:style>
        <p:txBody>
          <a:bodyPr anchor="ctr"/>
          <a:lstStyle/>
          <a:p>
            <a:pPr algn="ctr" fontAlgn="auto">
              <a:spcBef>
                <a:spcPts val="0"/>
              </a:spcBef>
              <a:spcAft>
                <a:spcPts val="0"/>
              </a:spcAft>
              <a:defRPr/>
            </a:pPr>
            <a:r>
              <a:rPr lang="cs-CZ" dirty="0">
                <a:latin typeface="Arial" pitchFamily="34" charset="0"/>
                <a:cs typeface="Arial" pitchFamily="34" charset="0"/>
              </a:rPr>
              <a:t>Zpět na pyramidu</a:t>
            </a:r>
          </a:p>
        </p:txBody>
      </p:sp>
    </p:spTree>
  </p:cSld>
  <p:clrMapOvr>
    <a:masterClrMapping/>
  </p:clrMapOvr>
  <p:transition advClick="0"/>
  <p:timing>
    <p:tnLst>
      <p:par>
        <p:cTn id="1" dur="indefinite" restart="never" nodeType="tmRoot">
          <p:childTnLst>
            <p:seq concurrent="1" nextAc="seek">
              <p:cTn id="2" restart="whenNotActive" fill="hold" evtFilter="cancelBubble" nodeType="interactiveSeq">
                <p:stCondLst>
                  <p:cond evt="onClick" delay="0">
                    <p:tgtEl>
                      <p:spTgt spid="3"/>
                    </p:tgtEl>
                  </p:cond>
                </p:stCondLst>
                <p:endSync evt="end" delay="0">
                  <p:rtn val="all"/>
                </p:endSync>
                <p:childTnLst>
                  <p:par>
                    <p:cTn id="3" fill="hold">
                      <p:stCondLst>
                        <p:cond delay="0"/>
                      </p:stCondLst>
                      <p:childTnLst>
                        <p:par>
                          <p:cTn id="4" fill="hold">
                            <p:stCondLst>
                              <p:cond delay="0"/>
                            </p:stCondLst>
                            <p:childTnLst>
                              <p:par>
                                <p:cTn id="5" presetID="1" presetClass="emph" presetSubtype="2" fill="hold" nodeType="clickEffect">
                                  <p:stCondLst>
                                    <p:cond delay="0"/>
                                  </p:stCondLst>
                                  <p:childTnLst>
                                    <p:animClr clrSpc="rgb" dir="cw">
                                      <p:cBhvr>
                                        <p:cTn id="6" dur="2000" fill="hold"/>
                                        <p:tgtEl>
                                          <p:spTgt spid="3"/>
                                        </p:tgtEl>
                                        <p:attrNameLst>
                                          <p:attrName>fillcolor</p:attrName>
                                        </p:attrNameLst>
                                      </p:cBhvr>
                                      <p:to>
                                        <a:schemeClr val="tx1"/>
                                      </p:to>
                                    </p:animClr>
                                    <p:set>
                                      <p:cBhvr>
                                        <p:cTn id="7" dur="2000" fill="hold"/>
                                        <p:tgtEl>
                                          <p:spTgt spid="3"/>
                                        </p:tgtEl>
                                        <p:attrNameLst>
                                          <p:attrName>fill.type</p:attrName>
                                        </p:attrNameLst>
                                      </p:cBhvr>
                                      <p:to>
                                        <p:strVal val="solid"/>
                                      </p:to>
                                    </p:set>
                                    <p:set>
                                      <p:cBhvr>
                                        <p:cTn id="8" dur="2000" fill="hold"/>
                                        <p:tgtEl>
                                          <p:spTgt spid="3"/>
                                        </p:tgtEl>
                                        <p:attrNameLst>
                                          <p:attrName>fill.on</p:attrName>
                                        </p:attrNameLst>
                                      </p:cBhvr>
                                      <p:to>
                                        <p:strVal val="true"/>
                                      </p:to>
                                    </p:set>
                                  </p:childTnLst>
                                </p:cTn>
                              </p:par>
                            </p:childTnLst>
                          </p:cTn>
                        </p:par>
                      </p:childTnLst>
                    </p:cTn>
                  </p:par>
                </p:childTnLst>
              </p:cTn>
              <p:nextCondLst>
                <p:cond evt="onClick" delay="0">
                  <p:tgtEl>
                    <p:spTgt spid="3"/>
                  </p:tgtEl>
                </p:cond>
              </p:nextCondLst>
            </p:seq>
            <p:seq concurrent="1" nextAc="seek">
              <p:cTn id="9" restart="whenNotActive" fill="hold" evtFilter="cancelBubble" nodeType="interactiveSeq">
                <p:stCondLst>
                  <p:cond evt="onClick" delay="0">
                    <p:tgtEl>
                      <p:spTgt spid="4"/>
                    </p:tgtEl>
                  </p:cond>
                </p:stCondLst>
                <p:endSync evt="end" delay="0">
                  <p:rtn val="all"/>
                </p:endSync>
                <p:childTnLst>
                  <p:par>
                    <p:cTn id="10" fill="hold">
                      <p:stCondLst>
                        <p:cond delay="0"/>
                      </p:stCondLst>
                      <p:childTnLst>
                        <p:par>
                          <p:cTn id="11" fill="hold">
                            <p:stCondLst>
                              <p:cond delay="0"/>
                            </p:stCondLst>
                            <p:childTnLst>
                              <p:par>
                                <p:cTn id="12" presetID="1" presetClass="emph" presetSubtype="2" fill="hold" nodeType="clickEffect">
                                  <p:stCondLst>
                                    <p:cond delay="0"/>
                                  </p:stCondLst>
                                  <p:childTnLst>
                                    <p:animClr clrSpc="rgb" dir="cw">
                                      <p:cBhvr>
                                        <p:cTn id="13" dur="2000" fill="hold"/>
                                        <p:tgtEl>
                                          <p:spTgt spid="4"/>
                                        </p:tgtEl>
                                        <p:attrNameLst>
                                          <p:attrName>fillcolor</p:attrName>
                                        </p:attrNameLst>
                                      </p:cBhvr>
                                      <p:to>
                                        <a:schemeClr val="tx1"/>
                                      </p:to>
                                    </p:animClr>
                                    <p:set>
                                      <p:cBhvr>
                                        <p:cTn id="14" dur="2000" fill="hold"/>
                                        <p:tgtEl>
                                          <p:spTgt spid="4"/>
                                        </p:tgtEl>
                                        <p:attrNameLst>
                                          <p:attrName>fill.type</p:attrName>
                                        </p:attrNameLst>
                                      </p:cBhvr>
                                      <p:to>
                                        <p:strVal val="solid"/>
                                      </p:to>
                                    </p:set>
                                    <p:set>
                                      <p:cBhvr>
                                        <p:cTn id="15" dur="2000" fill="hold"/>
                                        <p:tgtEl>
                                          <p:spTgt spid="4"/>
                                        </p:tgtEl>
                                        <p:attrNameLst>
                                          <p:attrName>fill.on</p:attrName>
                                        </p:attrNameLst>
                                      </p:cBhvr>
                                      <p:to>
                                        <p:strVal val="true"/>
                                      </p:to>
                                    </p:set>
                                  </p:childTnLst>
                                </p:cTn>
                              </p:par>
                            </p:childTnLst>
                          </p:cTn>
                        </p:par>
                      </p:childTnLst>
                    </p:cTn>
                  </p:par>
                </p:childTnLst>
              </p:cTn>
              <p:nextCondLst>
                <p:cond evt="onClick" delay="0">
                  <p:tgtEl>
                    <p:spTgt spid="4"/>
                  </p:tgtEl>
                </p:cond>
              </p:nextCondLst>
            </p:seq>
            <p:seq concurrent="1" nextAc="seek">
              <p:cTn id="16" restart="whenNotActive" fill="hold" evtFilter="cancelBubble" nodeType="interactiveSeq">
                <p:stCondLst>
                  <p:cond evt="onClick" delay="0">
                    <p:tgtEl>
                      <p:spTgt spid="9"/>
                    </p:tgtEl>
                  </p:cond>
                </p:stCondLst>
                <p:endSync evt="end" delay="0">
                  <p:rtn val="all"/>
                </p:endSync>
                <p:childTnLst>
                  <p:par>
                    <p:cTn id="17" fill="hold">
                      <p:stCondLst>
                        <p:cond delay="0"/>
                      </p:stCondLst>
                      <p:childTnLst>
                        <p:par>
                          <p:cTn id="18" fill="hold">
                            <p:stCondLst>
                              <p:cond delay="0"/>
                            </p:stCondLst>
                            <p:childTnLst>
                              <p:par>
                                <p:cTn id="19" presetID="1" presetClass="emph" presetSubtype="2" fill="hold" nodeType="clickEffect">
                                  <p:stCondLst>
                                    <p:cond delay="0"/>
                                  </p:stCondLst>
                                  <p:childTnLst>
                                    <p:animClr clrSpc="rgb" dir="cw">
                                      <p:cBhvr>
                                        <p:cTn id="20" dur="2000" fill="hold"/>
                                        <p:tgtEl>
                                          <p:spTgt spid="9"/>
                                        </p:tgtEl>
                                        <p:attrNameLst>
                                          <p:attrName>fillcolor</p:attrName>
                                        </p:attrNameLst>
                                      </p:cBhvr>
                                      <p:to>
                                        <a:schemeClr val="tx1"/>
                                      </p:to>
                                    </p:animClr>
                                    <p:set>
                                      <p:cBhvr>
                                        <p:cTn id="21" dur="2000" fill="hold"/>
                                        <p:tgtEl>
                                          <p:spTgt spid="9"/>
                                        </p:tgtEl>
                                        <p:attrNameLst>
                                          <p:attrName>fill.type</p:attrName>
                                        </p:attrNameLst>
                                      </p:cBhvr>
                                      <p:to>
                                        <p:strVal val="solid"/>
                                      </p:to>
                                    </p:set>
                                    <p:set>
                                      <p:cBhvr>
                                        <p:cTn id="22" dur="2000" fill="hold"/>
                                        <p:tgtEl>
                                          <p:spTgt spid="9"/>
                                        </p:tgtEl>
                                        <p:attrNameLst>
                                          <p:attrName>fill.on</p:attrName>
                                        </p:attrNameLst>
                                      </p:cBhvr>
                                      <p:to>
                                        <p:strVal val="true"/>
                                      </p:to>
                                    </p:set>
                                  </p:childTnLst>
                                </p:cTn>
                              </p:par>
                            </p:childTnLst>
                          </p:cTn>
                        </p:par>
                      </p:childTnLst>
                    </p:cTn>
                  </p:par>
                </p:childTnLst>
              </p:cTn>
              <p:nextCondLst>
                <p:cond evt="onClick" delay="0">
                  <p:tgtEl>
                    <p:spTgt spid="9"/>
                  </p:tgtEl>
                </p:cond>
              </p:nextCondLst>
            </p:seq>
            <p:seq concurrent="1" nextAc="seek">
              <p:cTn id="23" restart="whenNotActive" fill="hold" evtFilter="cancelBubble" nodeType="interactiveSeq">
                <p:stCondLst>
                  <p:cond evt="onClick" delay="0">
                    <p:tgtEl>
                      <p:spTgt spid="10"/>
                    </p:tgtEl>
                  </p:cond>
                </p:stCondLst>
                <p:endSync evt="end" delay="0">
                  <p:rtn val="all"/>
                </p:endSync>
                <p:childTnLst>
                  <p:par>
                    <p:cTn id="24" fill="hold">
                      <p:stCondLst>
                        <p:cond delay="0"/>
                      </p:stCondLst>
                      <p:childTnLst>
                        <p:par>
                          <p:cTn id="25" fill="hold">
                            <p:stCondLst>
                              <p:cond delay="0"/>
                            </p:stCondLst>
                            <p:childTnLst>
                              <p:par>
                                <p:cTn id="26" presetID="1" presetClass="emph" presetSubtype="2" fill="hold" nodeType="clickEffect">
                                  <p:stCondLst>
                                    <p:cond delay="0"/>
                                  </p:stCondLst>
                                  <p:childTnLst>
                                    <p:animClr clrSpc="rgb" dir="cw">
                                      <p:cBhvr>
                                        <p:cTn id="27" dur="2000" fill="hold"/>
                                        <p:tgtEl>
                                          <p:spTgt spid="10"/>
                                        </p:tgtEl>
                                        <p:attrNameLst>
                                          <p:attrName>fillcolor</p:attrName>
                                        </p:attrNameLst>
                                      </p:cBhvr>
                                      <p:to>
                                        <a:schemeClr val="tx1"/>
                                      </p:to>
                                    </p:animClr>
                                    <p:set>
                                      <p:cBhvr>
                                        <p:cTn id="28" dur="2000" fill="hold"/>
                                        <p:tgtEl>
                                          <p:spTgt spid="10"/>
                                        </p:tgtEl>
                                        <p:attrNameLst>
                                          <p:attrName>fill.type</p:attrName>
                                        </p:attrNameLst>
                                      </p:cBhvr>
                                      <p:to>
                                        <p:strVal val="solid"/>
                                      </p:to>
                                    </p:set>
                                    <p:set>
                                      <p:cBhvr>
                                        <p:cTn id="29" dur="2000" fill="hold"/>
                                        <p:tgtEl>
                                          <p:spTgt spid="10"/>
                                        </p:tgtEl>
                                        <p:attrNameLst>
                                          <p:attrName>fill.on</p:attrName>
                                        </p:attrNameLst>
                                      </p:cBhvr>
                                      <p:to>
                                        <p:strVal val="true"/>
                                      </p:to>
                                    </p:set>
                                  </p:childTnLst>
                                </p:cTn>
                              </p:par>
                            </p:childTnLst>
                          </p:cTn>
                        </p:par>
                      </p:childTnLst>
                    </p:cTn>
                  </p:par>
                </p:childTnLst>
              </p:cTn>
              <p:nextCondLst>
                <p:cond evt="onClick" delay="0">
                  <p:tgtEl>
                    <p:spTgt spid="10"/>
                  </p:tgtEl>
                </p:cond>
              </p:nextCondLst>
            </p:seq>
            <p:seq concurrent="1" nextAc="seek">
              <p:cTn id="30" restart="whenNotActive" fill="hold" evtFilter="cancelBubble" nodeType="interactiveSeq">
                <p:stCondLst>
                  <p:cond evt="onClick" delay="0">
                    <p:tgtEl>
                      <p:spTgt spid="5"/>
                    </p:tgtEl>
                  </p:cond>
                </p:stCondLst>
                <p:endSync evt="end" delay="0">
                  <p:rtn val="all"/>
                </p:endSync>
                <p:childTnLst>
                  <p:par>
                    <p:cTn id="31" fill="hold">
                      <p:stCondLst>
                        <p:cond delay="0"/>
                      </p:stCondLst>
                      <p:childTnLst>
                        <p:par>
                          <p:cTn id="32" fill="hold">
                            <p:stCondLst>
                              <p:cond delay="0"/>
                            </p:stCondLst>
                            <p:childTnLst>
                              <p:par>
                                <p:cTn id="33" presetID="1" presetClass="emph" presetSubtype="2" fill="hold" nodeType="clickEffect">
                                  <p:stCondLst>
                                    <p:cond delay="0"/>
                                  </p:stCondLst>
                                  <p:childTnLst>
                                    <p:animClr clrSpc="rgb" dir="cw">
                                      <p:cBhvr>
                                        <p:cTn id="34" dur="2000" fill="hold"/>
                                        <p:tgtEl>
                                          <p:spTgt spid="5"/>
                                        </p:tgtEl>
                                        <p:attrNameLst>
                                          <p:attrName>fillcolor</p:attrName>
                                        </p:attrNameLst>
                                      </p:cBhvr>
                                      <p:to>
                                        <a:schemeClr val="tx1"/>
                                      </p:to>
                                    </p:animClr>
                                    <p:set>
                                      <p:cBhvr>
                                        <p:cTn id="35" dur="2000" fill="hold"/>
                                        <p:tgtEl>
                                          <p:spTgt spid="5"/>
                                        </p:tgtEl>
                                        <p:attrNameLst>
                                          <p:attrName>fill.type</p:attrName>
                                        </p:attrNameLst>
                                      </p:cBhvr>
                                      <p:to>
                                        <p:strVal val="solid"/>
                                      </p:to>
                                    </p:set>
                                    <p:set>
                                      <p:cBhvr>
                                        <p:cTn id="36" dur="2000" fill="hold"/>
                                        <p:tgtEl>
                                          <p:spTgt spid="5"/>
                                        </p:tgtEl>
                                        <p:attrNameLst>
                                          <p:attrName>fill.on</p:attrName>
                                        </p:attrNameLst>
                                      </p:cBhvr>
                                      <p:to>
                                        <p:strVal val="true"/>
                                      </p:to>
                                    </p:set>
                                  </p:childTnLst>
                                </p:cTn>
                              </p:par>
                            </p:childTnLst>
                          </p:cTn>
                        </p:par>
                      </p:childTnLst>
                    </p:cTn>
                  </p:par>
                </p:childTnLst>
              </p:cTn>
              <p:nextCondLst>
                <p:cond evt="onClick" delay="0">
                  <p:tgtEl>
                    <p:spTgt spid="5"/>
                  </p:tgtEl>
                </p:cond>
              </p:nextCondLst>
            </p:seq>
            <p:seq concurrent="1" nextAc="seek">
              <p:cTn id="37" restart="whenNotActive" fill="hold" evtFilter="cancelBubble" nodeType="interactiveSeq">
                <p:stCondLst>
                  <p:cond evt="onClick" delay="0">
                    <p:tgtEl>
                      <p:spTgt spid="6"/>
                    </p:tgtEl>
                  </p:cond>
                </p:stCondLst>
                <p:endSync evt="end" delay="0">
                  <p:rtn val="all"/>
                </p:endSync>
                <p:childTnLst>
                  <p:par>
                    <p:cTn id="38" fill="hold">
                      <p:stCondLst>
                        <p:cond delay="0"/>
                      </p:stCondLst>
                      <p:childTnLst>
                        <p:par>
                          <p:cTn id="39" fill="hold">
                            <p:stCondLst>
                              <p:cond delay="0"/>
                            </p:stCondLst>
                            <p:childTnLst>
                              <p:par>
                                <p:cTn id="40" presetID="1" presetClass="emph" presetSubtype="2" fill="hold" nodeType="clickEffect">
                                  <p:stCondLst>
                                    <p:cond delay="0"/>
                                  </p:stCondLst>
                                  <p:childTnLst>
                                    <p:animClr clrSpc="rgb" dir="cw">
                                      <p:cBhvr>
                                        <p:cTn id="41" dur="2000" fill="hold"/>
                                        <p:tgtEl>
                                          <p:spTgt spid="6"/>
                                        </p:tgtEl>
                                        <p:attrNameLst>
                                          <p:attrName>fillcolor</p:attrName>
                                        </p:attrNameLst>
                                      </p:cBhvr>
                                      <p:to>
                                        <a:schemeClr val="tx1"/>
                                      </p:to>
                                    </p:animClr>
                                    <p:set>
                                      <p:cBhvr>
                                        <p:cTn id="42" dur="2000" fill="hold"/>
                                        <p:tgtEl>
                                          <p:spTgt spid="6"/>
                                        </p:tgtEl>
                                        <p:attrNameLst>
                                          <p:attrName>fill.type</p:attrName>
                                        </p:attrNameLst>
                                      </p:cBhvr>
                                      <p:to>
                                        <p:strVal val="solid"/>
                                      </p:to>
                                    </p:set>
                                    <p:set>
                                      <p:cBhvr>
                                        <p:cTn id="43" dur="2000" fill="hold"/>
                                        <p:tgtEl>
                                          <p:spTgt spid="6"/>
                                        </p:tgtEl>
                                        <p:attrNameLst>
                                          <p:attrName>fill.on</p:attrName>
                                        </p:attrNameLst>
                                      </p:cBhvr>
                                      <p:to>
                                        <p:strVal val="true"/>
                                      </p:to>
                                    </p:set>
                                  </p:childTnLst>
                                </p:cTn>
                              </p:par>
                            </p:childTnLst>
                          </p:cTn>
                        </p:par>
                      </p:childTnLst>
                    </p:cTn>
                  </p:par>
                </p:childTnLst>
              </p:cTn>
              <p:nextCondLst>
                <p:cond evt="onClick" delay="0">
                  <p:tgtEl>
                    <p:spTgt spid="6"/>
                  </p:tgtEl>
                </p:cond>
              </p:nextCondLst>
            </p:seq>
            <p:seq concurrent="1" nextAc="seek">
              <p:cTn id="44" restart="whenNotActive" fill="hold" evtFilter="cancelBubble" nodeType="interactiveSeq">
                <p:stCondLst>
                  <p:cond evt="onClick" delay="0">
                    <p:tgtEl>
                      <p:spTgt spid="7"/>
                    </p:tgtEl>
                  </p:cond>
                </p:stCondLst>
                <p:endSync evt="end" delay="0">
                  <p:rtn val="all"/>
                </p:endSync>
                <p:childTnLst>
                  <p:par>
                    <p:cTn id="45" fill="hold">
                      <p:stCondLst>
                        <p:cond delay="0"/>
                      </p:stCondLst>
                      <p:childTnLst>
                        <p:par>
                          <p:cTn id="46" fill="hold">
                            <p:stCondLst>
                              <p:cond delay="0"/>
                            </p:stCondLst>
                            <p:childTnLst>
                              <p:par>
                                <p:cTn id="47" presetID="1" presetClass="emph" presetSubtype="2" fill="hold" nodeType="clickEffect">
                                  <p:stCondLst>
                                    <p:cond delay="0"/>
                                  </p:stCondLst>
                                  <p:childTnLst>
                                    <p:animClr clrSpc="rgb" dir="cw">
                                      <p:cBhvr>
                                        <p:cTn id="48" dur="2000" fill="hold"/>
                                        <p:tgtEl>
                                          <p:spTgt spid="7"/>
                                        </p:tgtEl>
                                        <p:attrNameLst>
                                          <p:attrName>fillcolor</p:attrName>
                                        </p:attrNameLst>
                                      </p:cBhvr>
                                      <p:to>
                                        <a:schemeClr val="tx1"/>
                                      </p:to>
                                    </p:animClr>
                                    <p:set>
                                      <p:cBhvr>
                                        <p:cTn id="49" dur="2000" fill="hold"/>
                                        <p:tgtEl>
                                          <p:spTgt spid="7"/>
                                        </p:tgtEl>
                                        <p:attrNameLst>
                                          <p:attrName>fill.type</p:attrName>
                                        </p:attrNameLst>
                                      </p:cBhvr>
                                      <p:to>
                                        <p:strVal val="solid"/>
                                      </p:to>
                                    </p:set>
                                    <p:set>
                                      <p:cBhvr>
                                        <p:cTn id="50" dur="2000" fill="hold"/>
                                        <p:tgtEl>
                                          <p:spTgt spid="7"/>
                                        </p:tgtEl>
                                        <p:attrNameLst>
                                          <p:attrName>fill.on</p:attrName>
                                        </p:attrNameLst>
                                      </p:cBhvr>
                                      <p:to>
                                        <p:strVal val="true"/>
                                      </p:to>
                                    </p:set>
                                  </p:childTnLst>
                                </p:cTn>
                              </p:par>
                            </p:childTnLst>
                          </p:cTn>
                        </p:par>
                      </p:childTnLst>
                    </p:cTn>
                  </p:par>
                </p:childTnLst>
              </p:cTn>
              <p:nextCondLst>
                <p:cond evt="onClick" delay="0">
                  <p:tgtEl>
                    <p:spTgt spid="7"/>
                  </p:tgtEl>
                </p:cond>
              </p:nextCondLst>
            </p:seq>
            <p:seq concurrent="1" nextAc="seek">
              <p:cTn id="51" restart="whenNotActive" fill="hold" evtFilter="cancelBubble" nodeType="interactiveSeq">
                <p:stCondLst>
                  <p:cond evt="onClick" delay="0">
                    <p:tgtEl>
                      <p:spTgt spid="8"/>
                    </p:tgtEl>
                  </p:cond>
                </p:stCondLst>
                <p:endSync evt="end" delay="0">
                  <p:rtn val="all"/>
                </p:endSync>
                <p:childTnLst>
                  <p:par>
                    <p:cTn id="52" fill="hold">
                      <p:stCondLst>
                        <p:cond delay="0"/>
                      </p:stCondLst>
                      <p:childTnLst>
                        <p:par>
                          <p:cTn id="53" fill="hold">
                            <p:stCondLst>
                              <p:cond delay="0"/>
                            </p:stCondLst>
                            <p:childTnLst>
                              <p:par>
                                <p:cTn id="54" presetID="1" presetClass="emph" presetSubtype="2" fill="hold" nodeType="clickEffect">
                                  <p:stCondLst>
                                    <p:cond delay="0"/>
                                  </p:stCondLst>
                                  <p:childTnLst>
                                    <p:animClr clrSpc="rgb" dir="cw">
                                      <p:cBhvr>
                                        <p:cTn id="55" dur="2000" fill="hold"/>
                                        <p:tgtEl>
                                          <p:spTgt spid="8"/>
                                        </p:tgtEl>
                                        <p:attrNameLst>
                                          <p:attrName>fillcolor</p:attrName>
                                        </p:attrNameLst>
                                      </p:cBhvr>
                                      <p:to>
                                        <a:schemeClr val="tx1"/>
                                      </p:to>
                                    </p:animClr>
                                    <p:set>
                                      <p:cBhvr>
                                        <p:cTn id="56" dur="2000" fill="hold"/>
                                        <p:tgtEl>
                                          <p:spTgt spid="8"/>
                                        </p:tgtEl>
                                        <p:attrNameLst>
                                          <p:attrName>fill.type</p:attrName>
                                        </p:attrNameLst>
                                      </p:cBhvr>
                                      <p:to>
                                        <p:strVal val="solid"/>
                                      </p:to>
                                    </p:set>
                                    <p:set>
                                      <p:cBhvr>
                                        <p:cTn id="57" dur="2000" fill="hold"/>
                                        <p:tgtEl>
                                          <p:spTgt spid="8"/>
                                        </p:tgtEl>
                                        <p:attrNameLst>
                                          <p:attrName>fill.on</p:attrName>
                                        </p:attrNameLst>
                                      </p:cBhvr>
                                      <p:to>
                                        <p:strVal val="true"/>
                                      </p:to>
                                    </p:set>
                                  </p:childTnLst>
                                </p:cTn>
                              </p:par>
                            </p:childTnLst>
                          </p:cTn>
                        </p:par>
                      </p:childTnLst>
                    </p:cTn>
                  </p:par>
                </p:childTnLst>
              </p:cTn>
              <p:nextCondLst>
                <p:cond evt="onClick" delay="0">
                  <p:tgtEl>
                    <p:spTgt spid="8"/>
                  </p:tgtEl>
                </p:cond>
              </p:nextCondLst>
            </p:seq>
          </p:childTnLst>
        </p:cTn>
      </p:par>
    </p:tnLst>
  </p:timing>
</p:sld>
</file>

<file path=ppt/slides/slide10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7522" name="TextovéPole 1"/>
          <p:cNvSpPr txBox="1">
            <a:spLocks noChangeArrowheads="1"/>
          </p:cNvSpPr>
          <p:nvPr/>
        </p:nvSpPr>
        <p:spPr bwMode="auto">
          <a:xfrm>
            <a:off x="2124075" y="1052513"/>
            <a:ext cx="5111750" cy="2308324"/>
          </a:xfrm>
          <a:prstGeom prst="rect">
            <a:avLst/>
          </a:prstGeom>
          <a:noFill/>
          <a:ln w="9525">
            <a:noFill/>
            <a:miter lim="800000"/>
            <a:headEnd/>
            <a:tailEnd/>
          </a:ln>
        </p:spPr>
        <p:txBody>
          <a:bodyPr>
            <a:spAutoFit/>
          </a:bodyPr>
          <a:lstStyle/>
          <a:p>
            <a:pPr algn="ctr"/>
            <a:r>
              <a:rPr lang="cs-CZ" sz="4800" b="1" dirty="0" smtClean="0">
                <a:solidFill>
                  <a:srgbClr val="C00000"/>
                </a:solidFill>
                <a:latin typeface="Arial" charset="0"/>
              </a:rPr>
              <a:t>Kdy nastoupil Ludvík XIV. na trůn sám?</a:t>
            </a:r>
            <a:endParaRPr lang="cs-CZ" sz="4800" b="1" dirty="0">
              <a:solidFill>
                <a:srgbClr val="C00000"/>
              </a:solidFill>
              <a:latin typeface="Arial" charset="0"/>
            </a:endParaRPr>
          </a:p>
        </p:txBody>
      </p:sp>
      <p:sp>
        <p:nvSpPr>
          <p:cNvPr id="3" name="Obdélník 2">
            <a:hlinkClick r:id="rId3" action="ppaction://hlinksldjump"/>
          </p:cNvPr>
          <p:cNvSpPr/>
          <p:nvPr/>
        </p:nvSpPr>
        <p:spPr>
          <a:xfrm>
            <a:off x="2627784" y="4149080"/>
            <a:ext cx="3816424" cy="1368152"/>
          </a:xfrm>
          <a:prstGeom prst="rect">
            <a:avLst/>
          </a:prstGeom>
        </p:spPr>
        <p:style>
          <a:lnRef idx="0">
            <a:schemeClr val="accent1"/>
          </a:lnRef>
          <a:fillRef idx="3">
            <a:schemeClr val="accent1"/>
          </a:fillRef>
          <a:effectRef idx="3">
            <a:schemeClr val="accent1"/>
          </a:effectRef>
          <a:fontRef idx="minor">
            <a:schemeClr val="lt1"/>
          </a:fontRef>
        </p:style>
        <p:txBody>
          <a:bodyPr anchor="ctr"/>
          <a:lstStyle/>
          <a:p>
            <a:pPr algn="ctr" fontAlgn="auto">
              <a:spcBef>
                <a:spcPts val="0"/>
              </a:spcBef>
              <a:spcAft>
                <a:spcPts val="0"/>
              </a:spcAft>
              <a:defRPr/>
            </a:pPr>
            <a:r>
              <a:rPr lang="cs-CZ" sz="4800" b="1" dirty="0">
                <a:solidFill>
                  <a:schemeClr val="tx1"/>
                </a:solidFill>
                <a:latin typeface="Arial" pitchFamily="34" charset="0"/>
                <a:cs typeface="Arial" pitchFamily="34" charset="0"/>
              </a:rPr>
              <a:t>Odpověď</a:t>
            </a:r>
          </a:p>
        </p:txBody>
      </p:sp>
    </p:spTree>
  </p:cSld>
  <p:clrMapOvr>
    <a:masterClrMapping/>
  </p:clrMapOvr>
  <p:transition advClick="0"/>
  <p:timing>
    <p:tnLst>
      <p:par>
        <p:cTn id="1" dur="indefinite" restart="never" nodeType="tmRoot"/>
      </p:par>
    </p:tnLst>
  </p:timing>
</p:sld>
</file>

<file path=ppt/slides/slide10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8546" name="TextovéPole 1"/>
          <p:cNvSpPr txBox="1">
            <a:spLocks noChangeArrowheads="1"/>
          </p:cNvSpPr>
          <p:nvPr/>
        </p:nvSpPr>
        <p:spPr bwMode="auto">
          <a:xfrm>
            <a:off x="1547664" y="980728"/>
            <a:ext cx="5472112" cy="3046988"/>
          </a:xfrm>
          <a:prstGeom prst="rect">
            <a:avLst/>
          </a:prstGeom>
          <a:noFill/>
          <a:ln w="9525">
            <a:noFill/>
            <a:miter lim="800000"/>
            <a:headEnd/>
            <a:tailEnd/>
          </a:ln>
        </p:spPr>
        <p:txBody>
          <a:bodyPr>
            <a:spAutoFit/>
          </a:bodyPr>
          <a:lstStyle/>
          <a:p>
            <a:pPr algn="ctr"/>
            <a:r>
              <a:rPr lang="cs-CZ" sz="4800" b="1" dirty="0" smtClean="0">
                <a:solidFill>
                  <a:srgbClr val="C00000"/>
                </a:solidFill>
                <a:latin typeface="Arial" charset="0"/>
              </a:rPr>
              <a:t>Kdy zrušil Ludvík XIV. edikt nantský?</a:t>
            </a:r>
          </a:p>
          <a:p>
            <a:pPr algn="ctr"/>
            <a:endParaRPr lang="cs-CZ" sz="4800" b="1" dirty="0">
              <a:solidFill>
                <a:srgbClr val="C00000"/>
              </a:solidFill>
              <a:latin typeface="Arial" charset="0"/>
            </a:endParaRPr>
          </a:p>
        </p:txBody>
      </p:sp>
      <p:sp>
        <p:nvSpPr>
          <p:cNvPr id="3" name="Obdélník 2">
            <a:hlinkClick r:id="rId3" action="ppaction://hlinksldjump"/>
          </p:cNvPr>
          <p:cNvSpPr/>
          <p:nvPr/>
        </p:nvSpPr>
        <p:spPr>
          <a:xfrm>
            <a:off x="2627784" y="4149080"/>
            <a:ext cx="3816424" cy="1368152"/>
          </a:xfrm>
          <a:prstGeom prst="rect">
            <a:avLst/>
          </a:prstGeom>
        </p:spPr>
        <p:style>
          <a:lnRef idx="0">
            <a:schemeClr val="accent1"/>
          </a:lnRef>
          <a:fillRef idx="3">
            <a:schemeClr val="accent1"/>
          </a:fillRef>
          <a:effectRef idx="3">
            <a:schemeClr val="accent1"/>
          </a:effectRef>
          <a:fontRef idx="minor">
            <a:schemeClr val="lt1"/>
          </a:fontRef>
        </p:style>
        <p:txBody>
          <a:bodyPr anchor="ctr"/>
          <a:lstStyle/>
          <a:p>
            <a:pPr algn="ctr" fontAlgn="auto">
              <a:spcBef>
                <a:spcPts val="0"/>
              </a:spcBef>
              <a:spcAft>
                <a:spcPts val="0"/>
              </a:spcAft>
              <a:defRPr/>
            </a:pPr>
            <a:r>
              <a:rPr lang="cs-CZ" sz="4800" b="1" dirty="0">
                <a:solidFill>
                  <a:schemeClr val="tx1"/>
                </a:solidFill>
                <a:latin typeface="Arial" pitchFamily="34" charset="0"/>
                <a:cs typeface="Arial" pitchFamily="34" charset="0"/>
              </a:rPr>
              <a:t>Odpověď</a:t>
            </a:r>
          </a:p>
        </p:txBody>
      </p:sp>
    </p:spTree>
  </p:cSld>
  <p:clrMapOvr>
    <a:masterClrMapping/>
  </p:clrMapOvr>
  <p:transition advClick="0"/>
  <p:timing>
    <p:tnLst>
      <p:par>
        <p:cTn id="1" dur="indefinite" restart="never" nodeType="tmRoot"/>
      </p:par>
    </p:tnLst>
  </p:timing>
</p:sld>
</file>

<file path=ppt/slides/slide10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9570" name="TextovéPole 1"/>
          <p:cNvSpPr txBox="1">
            <a:spLocks noChangeArrowheads="1"/>
          </p:cNvSpPr>
          <p:nvPr/>
        </p:nvSpPr>
        <p:spPr bwMode="auto">
          <a:xfrm>
            <a:off x="1692275" y="1052513"/>
            <a:ext cx="5327650" cy="1569660"/>
          </a:xfrm>
          <a:prstGeom prst="rect">
            <a:avLst/>
          </a:prstGeom>
          <a:noFill/>
          <a:ln w="9525">
            <a:noFill/>
            <a:miter lim="800000"/>
            <a:headEnd/>
            <a:tailEnd/>
          </a:ln>
        </p:spPr>
        <p:txBody>
          <a:bodyPr>
            <a:spAutoFit/>
          </a:bodyPr>
          <a:lstStyle/>
          <a:p>
            <a:pPr algn="ctr"/>
            <a:r>
              <a:rPr lang="cs-CZ" sz="4800" b="1" dirty="0" smtClean="0">
                <a:solidFill>
                  <a:srgbClr val="C00000"/>
                </a:solidFill>
                <a:latin typeface="Arial" charset="0"/>
              </a:rPr>
              <a:t>Kdy nastoupil na trůn Ludvík XV.?</a:t>
            </a:r>
            <a:endParaRPr lang="cs-CZ" sz="4800" b="1" dirty="0">
              <a:solidFill>
                <a:srgbClr val="C00000"/>
              </a:solidFill>
              <a:latin typeface="Arial" charset="0"/>
            </a:endParaRPr>
          </a:p>
        </p:txBody>
      </p:sp>
      <p:sp>
        <p:nvSpPr>
          <p:cNvPr id="3" name="Obdélník 2">
            <a:hlinkClick r:id="rId3" action="ppaction://hlinksldjump"/>
          </p:cNvPr>
          <p:cNvSpPr/>
          <p:nvPr/>
        </p:nvSpPr>
        <p:spPr>
          <a:xfrm>
            <a:off x="2627784" y="4149080"/>
            <a:ext cx="3816424" cy="1368152"/>
          </a:xfrm>
          <a:prstGeom prst="rect">
            <a:avLst/>
          </a:prstGeom>
        </p:spPr>
        <p:style>
          <a:lnRef idx="0">
            <a:schemeClr val="accent1"/>
          </a:lnRef>
          <a:fillRef idx="3">
            <a:schemeClr val="accent1"/>
          </a:fillRef>
          <a:effectRef idx="3">
            <a:schemeClr val="accent1"/>
          </a:effectRef>
          <a:fontRef idx="minor">
            <a:schemeClr val="lt1"/>
          </a:fontRef>
        </p:style>
        <p:txBody>
          <a:bodyPr anchor="ctr"/>
          <a:lstStyle/>
          <a:p>
            <a:pPr algn="ctr" fontAlgn="auto">
              <a:spcBef>
                <a:spcPts val="0"/>
              </a:spcBef>
              <a:spcAft>
                <a:spcPts val="0"/>
              </a:spcAft>
              <a:defRPr/>
            </a:pPr>
            <a:r>
              <a:rPr lang="cs-CZ" sz="4800" b="1" dirty="0">
                <a:solidFill>
                  <a:schemeClr val="tx1"/>
                </a:solidFill>
                <a:latin typeface="Arial" pitchFamily="34" charset="0"/>
                <a:cs typeface="Arial" pitchFamily="34" charset="0"/>
              </a:rPr>
              <a:t>Odpověď</a:t>
            </a:r>
          </a:p>
        </p:txBody>
      </p:sp>
    </p:spTree>
  </p:cSld>
  <p:clrMapOvr>
    <a:masterClrMapping/>
  </p:clrMapOvr>
  <p:transition advClick="0"/>
  <p:timing>
    <p:tnLst>
      <p:par>
        <p:cTn id="1" dur="indefinite" restart="never" nodeType="tmRoot"/>
      </p:par>
    </p:tnLst>
  </p:timing>
</p:sld>
</file>

<file path=ppt/slides/slide10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0594" name="TextovéPole 1"/>
          <p:cNvSpPr txBox="1">
            <a:spLocks noChangeArrowheads="1"/>
          </p:cNvSpPr>
          <p:nvPr/>
        </p:nvSpPr>
        <p:spPr bwMode="auto">
          <a:xfrm>
            <a:off x="1692275" y="1052513"/>
            <a:ext cx="5400675" cy="3785652"/>
          </a:xfrm>
          <a:prstGeom prst="rect">
            <a:avLst/>
          </a:prstGeom>
          <a:noFill/>
          <a:ln w="9525">
            <a:noFill/>
            <a:miter lim="800000"/>
            <a:headEnd/>
            <a:tailEnd/>
          </a:ln>
        </p:spPr>
        <p:txBody>
          <a:bodyPr>
            <a:spAutoFit/>
          </a:bodyPr>
          <a:lstStyle/>
          <a:p>
            <a:pPr algn="ctr"/>
            <a:r>
              <a:rPr lang="cs-CZ" sz="4800" b="1" dirty="0" smtClean="0">
                <a:solidFill>
                  <a:srgbClr val="C00000"/>
                </a:solidFill>
                <a:latin typeface="Arial" charset="0"/>
              </a:rPr>
              <a:t>Kdy vypukla Velká francouzská revoluce?</a:t>
            </a:r>
          </a:p>
          <a:p>
            <a:pPr algn="ctr"/>
            <a:endParaRPr lang="cs-CZ" sz="4800" b="1" dirty="0">
              <a:solidFill>
                <a:srgbClr val="C00000"/>
              </a:solidFill>
              <a:latin typeface="Arial" charset="0"/>
            </a:endParaRPr>
          </a:p>
        </p:txBody>
      </p:sp>
      <p:sp>
        <p:nvSpPr>
          <p:cNvPr id="3" name="Obdélník 2">
            <a:hlinkClick r:id="rId3" action="ppaction://hlinksldjump"/>
          </p:cNvPr>
          <p:cNvSpPr/>
          <p:nvPr/>
        </p:nvSpPr>
        <p:spPr>
          <a:xfrm>
            <a:off x="2627784" y="4149080"/>
            <a:ext cx="3816424" cy="1368152"/>
          </a:xfrm>
          <a:prstGeom prst="rect">
            <a:avLst/>
          </a:prstGeom>
        </p:spPr>
        <p:style>
          <a:lnRef idx="0">
            <a:schemeClr val="accent1"/>
          </a:lnRef>
          <a:fillRef idx="3">
            <a:schemeClr val="accent1"/>
          </a:fillRef>
          <a:effectRef idx="3">
            <a:schemeClr val="accent1"/>
          </a:effectRef>
          <a:fontRef idx="minor">
            <a:schemeClr val="lt1"/>
          </a:fontRef>
        </p:style>
        <p:txBody>
          <a:bodyPr anchor="ctr"/>
          <a:lstStyle/>
          <a:p>
            <a:pPr algn="ctr" fontAlgn="auto">
              <a:spcBef>
                <a:spcPts val="0"/>
              </a:spcBef>
              <a:spcAft>
                <a:spcPts val="0"/>
              </a:spcAft>
              <a:defRPr/>
            </a:pPr>
            <a:r>
              <a:rPr lang="cs-CZ" sz="4800" b="1" dirty="0">
                <a:solidFill>
                  <a:schemeClr val="tx1"/>
                </a:solidFill>
                <a:latin typeface="Arial" pitchFamily="34" charset="0"/>
                <a:cs typeface="Arial" pitchFamily="34" charset="0"/>
              </a:rPr>
              <a:t>Odpověď</a:t>
            </a:r>
          </a:p>
        </p:txBody>
      </p:sp>
    </p:spTree>
  </p:cSld>
  <p:clrMapOvr>
    <a:masterClrMapping/>
  </p:clrMapOvr>
  <p:transition advClick="0"/>
  <p:timing>
    <p:tnLst>
      <p:par>
        <p:cTn id="1" dur="indefinite" restart="never" nodeType="tmRoot"/>
      </p:par>
    </p:tnLst>
  </p:timing>
</p:sld>
</file>

<file path=ppt/slides/slide1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1618" name="TextovéPole 1"/>
          <p:cNvSpPr txBox="1">
            <a:spLocks noChangeArrowheads="1"/>
          </p:cNvSpPr>
          <p:nvPr/>
        </p:nvSpPr>
        <p:spPr bwMode="auto">
          <a:xfrm>
            <a:off x="1763713" y="1052513"/>
            <a:ext cx="5256212" cy="1569660"/>
          </a:xfrm>
          <a:prstGeom prst="rect">
            <a:avLst/>
          </a:prstGeom>
          <a:noFill/>
          <a:ln w="9525">
            <a:noFill/>
            <a:miter lim="800000"/>
            <a:headEnd/>
            <a:tailEnd/>
          </a:ln>
        </p:spPr>
        <p:txBody>
          <a:bodyPr>
            <a:spAutoFit/>
          </a:bodyPr>
          <a:lstStyle/>
          <a:p>
            <a:pPr algn="ctr"/>
            <a:r>
              <a:rPr lang="cs-CZ" sz="4800" b="1" dirty="0" smtClean="0">
                <a:solidFill>
                  <a:srgbClr val="C00000"/>
                </a:solidFill>
                <a:latin typeface="Arial" charset="0"/>
              </a:rPr>
              <a:t>Kdy byl založen Petrohrad?</a:t>
            </a:r>
            <a:endParaRPr lang="cs-CZ" sz="4800" b="1" dirty="0">
              <a:solidFill>
                <a:srgbClr val="C00000"/>
              </a:solidFill>
              <a:latin typeface="Arial" charset="0"/>
            </a:endParaRPr>
          </a:p>
        </p:txBody>
      </p:sp>
      <p:sp>
        <p:nvSpPr>
          <p:cNvPr id="3" name="Obdélník 2">
            <a:hlinkClick r:id="rId3" action="ppaction://hlinksldjump"/>
          </p:cNvPr>
          <p:cNvSpPr/>
          <p:nvPr/>
        </p:nvSpPr>
        <p:spPr>
          <a:xfrm>
            <a:off x="2627784" y="4149080"/>
            <a:ext cx="3816424" cy="1368152"/>
          </a:xfrm>
          <a:prstGeom prst="rect">
            <a:avLst/>
          </a:prstGeom>
        </p:spPr>
        <p:style>
          <a:lnRef idx="0">
            <a:schemeClr val="accent1"/>
          </a:lnRef>
          <a:fillRef idx="3">
            <a:schemeClr val="accent1"/>
          </a:fillRef>
          <a:effectRef idx="3">
            <a:schemeClr val="accent1"/>
          </a:effectRef>
          <a:fontRef idx="minor">
            <a:schemeClr val="lt1"/>
          </a:fontRef>
        </p:style>
        <p:txBody>
          <a:bodyPr anchor="ctr"/>
          <a:lstStyle/>
          <a:p>
            <a:pPr algn="ctr" fontAlgn="auto">
              <a:spcBef>
                <a:spcPts val="0"/>
              </a:spcBef>
              <a:spcAft>
                <a:spcPts val="0"/>
              </a:spcAft>
              <a:defRPr/>
            </a:pPr>
            <a:r>
              <a:rPr lang="cs-CZ" sz="4800" b="1" dirty="0">
                <a:solidFill>
                  <a:schemeClr val="tx1"/>
                </a:solidFill>
                <a:latin typeface="Arial" pitchFamily="34" charset="0"/>
                <a:cs typeface="Arial" pitchFamily="34" charset="0"/>
              </a:rPr>
              <a:t>Odpověď</a:t>
            </a:r>
          </a:p>
        </p:txBody>
      </p:sp>
    </p:spTree>
  </p:cSld>
  <p:clrMapOvr>
    <a:masterClrMapping/>
  </p:clrMapOvr>
  <p:transition advClick="0"/>
  <p:timing>
    <p:tnLst>
      <p:par>
        <p:cTn id="1" dur="indefinite" restart="never" nodeType="tmRoot"/>
      </p:par>
    </p:tnLst>
  </p:timing>
</p:sld>
</file>

<file path=ppt/slides/slide1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42" name="TextovéPole 1"/>
          <p:cNvSpPr txBox="1">
            <a:spLocks noChangeArrowheads="1"/>
          </p:cNvSpPr>
          <p:nvPr/>
        </p:nvSpPr>
        <p:spPr bwMode="auto">
          <a:xfrm>
            <a:off x="1547664" y="476672"/>
            <a:ext cx="5400675" cy="3046988"/>
          </a:xfrm>
          <a:prstGeom prst="rect">
            <a:avLst/>
          </a:prstGeom>
          <a:noFill/>
          <a:ln w="9525">
            <a:noFill/>
            <a:miter lim="800000"/>
            <a:headEnd/>
            <a:tailEnd/>
          </a:ln>
        </p:spPr>
        <p:txBody>
          <a:bodyPr>
            <a:spAutoFit/>
          </a:bodyPr>
          <a:lstStyle/>
          <a:p>
            <a:pPr algn="ctr"/>
            <a:r>
              <a:rPr lang="cs-CZ" sz="4800" b="1" dirty="0" smtClean="0">
                <a:solidFill>
                  <a:srgbClr val="C00000"/>
                </a:solidFill>
                <a:latin typeface="Arial" charset="0"/>
              </a:rPr>
              <a:t>Kdy nastoupili na ruský trůn Romanovci?</a:t>
            </a:r>
          </a:p>
          <a:p>
            <a:pPr algn="ctr"/>
            <a:endParaRPr lang="cs-CZ" sz="4800" b="1" dirty="0">
              <a:solidFill>
                <a:srgbClr val="C00000"/>
              </a:solidFill>
              <a:latin typeface="Arial" charset="0"/>
            </a:endParaRPr>
          </a:p>
        </p:txBody>
      </p:sp>
      <p:sp>
        <p:nvSpPr>
          <p:cNvPr id="3" name="Obdélník 2">
            <a:hlinkClick r:id="rId3" action="ppaction://hlinksldjump"/>
          </p:cNvPr>
          <p:cNvSpPr/>
          <p:nvPr/>
        </p:nvSpPr>
        <p:spPr>
          <a:xfrm>
            <a:off x="2627784" y="4149080"/>
            <a:ext cx="3816424" cy="1368152"/>
          </a:xfrm>
          <a:prstGeom prst="rect">
            <a:avLst/>
          </a:prstGeom>
        </p:spPr>
        <p:style>
          <a:lnRef idx="0">
            <a:schemeClr val="accent1"/>
          </a:lnRef>
          <a:fillRef idx="3">
            <a:schemeClr val="accent1"/>
          </a:fillRef>
          <a:effectRef idx="3">
            <a:schemeClr val="accent1"/>
          </a:effectRef>
          <a:fontRef idx="minor">
            <a:schemeClr val="lt1"/>
          </a:fontRef>
        </p:style>
        <p:txBody>
          <a:bodyPr anchor="ctr"/>
          <a:lstStyle/>
          <a:p>
            <a:pPr algn="ctr" fontAlgn="auto">
              <a:spcBef>
                <a:spcPts val="0"/>
              </a:spcBef>
              <a:spcAft>
                <a:spcPts val="0"/>
              </a:spcAft>
              <a:defRPr/>
            </a:pPr>
            <a:r>
              <a:rPr lang="cs-CZ" sz="4800" b="1" dirty="0">
                <a:solidFill>
                  <a:schemeClr val="tx1"/>
                </a:solidFill>
                <a:latin typeface="Arial" pitchFamily="34" charset="0"/>
                <a:cs typeface="Arial" pitchFamily="34" charset="0"/>
              </a:rPr>
              <a:t>Odpověď</a:t>
            </a:r>
          </a:p>
        </p:txBody>
      </p:sp>
    </p:spTree>
  </p:cSld>
  <p:clrMapOvr>
    <a:masterClrMapping/>
  </p:clrMapOvr>
  <p:transition advClick="0"/>
  <p:timing>
    <p:tnLst>
      <p:par>
        <p:cTn id="1" dur="indefinite" restart="never" nodeType="tmRoot"/>
      </p:par>
    </p:tnLst>
  </p:timing>
</p:sld>
</file>

<file path=ppt/slides/slide1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3666" name="TextovéPole 1"/>
          <p:cNvSpPr txBox="1">
            <a:spLocks noChangeArrowheads="1"/>
          </p:cNvSpPr>
          <p:nvPr/>
        </p:nvSpPr>
        <p:spPr bwMode="auto">
          <a:xfrm>
            <a:off x="1547813" y="1052513"/>
            <a:ext cx="5400675" cy="2308324"/>
          </a:xfrm>
          <a:prstGeom prst="rect">
            <a:avLst/>
          </a:prstGeom>
          <a:noFill/>
          <a:ln w="9525">
            <a:noFill/>
            <a:miter lim="800000"/>
            <a:headEnd/>
            <a:tailEnd/>
          </a:ln>
        </p:spPr>
        <p:txBody>
          <a:bodyPr>
            <a:spAutoFit/>
          </a:bodyPr>
          <a:lstStyle/>
          <a:p>
            <a:pPr algn="ctr"/>
            <a:r>
              <a:rPr lang="cs-CZ" sz="4800" b="1" dirty="0" smtClean="0">
                <a:solidFill>
                  <a:srgbClr val="C00000"/>
                </a:solidFill>
                <a:latin typeface="Arial" charset="0"/>
              </a:rPr>
              <a:t>Kdy Romanovci svou vládu v Rusku skončili?</a:t>
            </a:r>
            <a:endParaRPr lang="cs-CZ" sz="4800" b="1" dirty="0">
              <a:solidFill>
                <a:srgbClr val="C00000"/>
              </a:solidFill>
              <a:latin typeface="Arial" charset="0"/>
            </a:endParaRPr>
          </a:p>
        </p:txBody>
      </p:sp>
      <p:sp>
        <p:nvSpPr>
          <p:cNvPr id="3" name="Obdélník 2">
            <a:hlinkClick r:id="rId3" action="ppaction://hlinksldjump"/>
          </p:cNvPr>
          <p:cNvSpPr/>
          <p:nvPr/>
        </p:nvSpPr>
        <p:spPr>
          <a:xfrm>
            <a:off x="2627784" y="4149080"/>
            <a:ext cx="3816424" cy="1368152"/>
          </a:xfrm>
          <a:prstGeom prst="rect">
            <a:avLst/>
          </a:prstGeom>
        </p:spPr>
        <p:style>
          <a:lnRef idx="0">
            <a:schemeClr val="accent1"/>
          </a:lnRef>
          <a:fillRef idx="3">
            <a:schemeClr val="accent1"/>
          </a:fillRef>
          <a:effectRef idx="3">
            <a:schemeClr val="accent1"/>
          </a:effectRef>
          <a:fontRef idx="minor">
            <a:schemeClr val="lt1"/>
          </a:fontRef>
        </p:style>
        <p:txBody>
          <a:bodyPr anchor="ctr"/>
          <a:lstStyle/>
          <a:p>
            <a:pPr algn="ctr" fontAlgn="auto">
              <a:spcBef>
                <a:spcPts val="0"/>
              </a:spcBef>
              <a:spcAft>
                <a:spcPts val="0"/>
              </a:spcAft>
              <a:defRPr/>
            </a:pPr>
            <a:r>
              <a:rPr lang="cs-CZ" sz="4800" b="1" dirty="0">
                <a:solidFill>
                  <a:schemeClr val="tx1"/>
                </a:solidFill>
                <a:latin typeface="Arial" pitchFamily="34" charset="0"/>
                <a:cs typeface="Arial" pitchFamily="34" charset="0"/>
              </a:rPr>
              <a:t>Odpověď</a:t>
            </a:r>
          </a:p>
        </p:txBody>
      </p:sp>
    </p:spTree>
  </p:cSld>
  <p:clrMapOvr>
    <a:masterClrMapping/>
  </p:clrMapOvr>
  <p:transition advClick="0"/>
  <p:timing>
    <p:tnLst>
      <p:par>
        <p:cTn id="1" dur="indefinite" restart="never" nodeType="tmRoot"/>
      </p:par>
    </p:tnLst>
  </p:timing>
</p:sld>
</file>

<file path=ppt/slides/slide1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4690" name="TextovéPole 1"/>
          <p:cNvSpPr txBox="1">
            <a:spLocks noChangeArrowheads="1"/>
          </p:cNvSpPr>
          <p:nvPr/>
        </p:nvSpPr>
        <p:spPr bwMode="auto">
          <a:xfrm>
            <a:off x="1763713" y="1052513"/>
            <a:ext cx="5184775" cy="3046988"/>
          </a:xfrm>
          <a:prstGeom prst="rect">
            <a:avLst/>
          </a:prstGeom>
          <a:noFill/>
          <a:ln w="9525">
            <a:noFill/>
            <a:miter lim="800000"/>
            <a:headEnd/>
            <a:tailEnd/>
          </a:ln>
        </p:spPr>
        <p:txBody>
          <a:bodyPr>
            <a:spAutoFit/>
          </a:bodyPr>
          <a:lstStyle/>
          <a:p>
            <a:pPr algn="ctr"/>
            <a:r>
              <a:rPr lang="cs-CZ" sz="4800" b="1" dirty="0" smtClean="0">
                <a:solidFill>
                  <a:srgbClr val="C00000"/>
                </a:solidFill>
                <a:latin typeface="Arial" charset="0"/>
              </a:rPr>
              <a:t>Kdy nastoupila na trůn Kateřina Veliká?</a:t>
            </a:r>
          </a:p>
          <a:p>
            <a:pPr algn="ctr"/>
            <a:endParaRPr lang="cs-CZ" sz="4800" dirty="0">
              <a:latin typeface="Arial" charset="0"/>
            </a:endParaRPr>
          </a:p>
        </p:txBody>
      </p:sp>
      <p:sp>
        <p:nvSpPr>
          <p:cNvPr id="3" name="Obdélník 2">
            <a:hlinkClick r:id="rId3" action="ppaction://hlinksldjump"/>
          </p:cNvPr>
          <p:cNvSpPr/>
          <p:nvPr/>
        </p:nvSpPr>
        <p:spPr>
          <a:xfrm>
            <a:off x="2627784" y="4149080"/>
            <a:ext cx="3816424" cy="1368152"/>
          </a:xfrm>
          <a:prstGeom prst="rect">
            <a:avLst/>
          </a:prstGeom>
        </p:spPr>
        <p:style>
          <a:lnRef idx="0">
            <a:schemeClr val="accent1"/>
          </a:lnRef>
          <a:fillRef idx="3">
            <a:schemeClr val="accent1"/>
          </a:fillRef>
          <a:effectRef idx="3">
            <a:schemeClr val="accent1"/>
          </a:effectRef>
          <a:fontRef idx="minor">
            <a:schemeClr val="lt1"/>
          </a:fontRef>
        </p:style>
        <p:txBody>
          <a:bodyPr anchor="ctr"/>
          <a:lstStyle/>
          <a:p>
            <a:pPr algn="ctr" fontAlgn="auto">
              <a:spcBef>
                <a:spcPts val="0"/>
              </a:spcBef>
              <a:spcAft>
                <a:spcPts val="0"/>
              </a:spcAft>
              <a:defRPr/>
            </a:pPr>
            <a:r>
              <a:rPr lang="cs-CZ" sz="4800" b="1" dirty="0">
                <a:solidFill>
                  <a:schemeClr val="tx1"/>
                </a:solidFill>
                <a:latin typeface="Arial" pitchFamily="34" charset="0"/>
                <a:cs typeface="Arial" pitchFamily="34" charset="0"/>
              </a:rPr>
              <a:t>Odpověď</a:t>
            </a:r>
          </a:p>
        </p:txBody>
      </p:sp>
    </p:spTree>
  </p:cSld>
  <p:clrMapOvr>
    <a:masterClrMapping/>
  </p:clrMapOvr>
  <p:transition advClick="0"/>
  <p:timing>
    <p:tnLst>
      <p:par>
        <p:cTn id="1" dur="indefinite" restart="never" nodeType="tmRoot"/>
      </p:par>
    </p:tnLst>
  </p:timing>
</p:sld>
</file>

<file path=ppt/slides/slide1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5714" name="TextovéPole 1"/>
          <p:cNvSpPr txBox="1">
            <a:spLocks noChangeArrowheads="1"/>
          </p:cNvSpPr>
          <p:nvPr/>
        </p:nvSpPr>
        <p:spPr bwMode="auto">
          <a:xfrm>
            <a:off x="1908175" y="765175"/>
            <a:ext cx="5327650" cy="3785652"/>
          </a:xfrm>
          <a:prstGeom prst="rect">
            <a:avLst/>
          </a:prstGeom>
          <a:noFill/>
          <a:ln w="9525">
            <a:noFill/>
            <a:miter lim="800000"/>
            <a:headEnd/>
            <a:tailEnd/>
          </a:ln>
        </p:spPr>
        <p:txBody>
          <a:bodyPr>
            <a:spAutoFit/>
          </a:bodyPr>
          <a:lstStyle/>
          <a:p>
            <a:pPr algn="ctr"/>
            <a:r>
              <a:rPr lang="cs-CZ" sz="4800" b="1" dirty="0" smtClean="0">
                <a:solidFill>
                  <a:srgbClr val="C00000"/>
                </a:solidFill>
                <a:latin typeface="Arial" charset="0"/>
              </a:rPr>
              <a:t>Kdy nastoupil Ludvík XIV. na trůn sám?</a:t>
            </a:r>
          </a:p>
          <a:p>
            <a:pPr algn="ctr"/>
            <a:endParaRPr lang="cs-CZ" sz="4800" b="1" dirty="0" smtClean="0">
              <a:solidFill>
                <a:srgbClr val="C00000"/>
              </a:solidFill>
              <a:latin typeface="Arial" charset="0"/>
            </a:endParaRPr>
          </a:p>
          <a:p>
            <a:pPr algn="ctr"/>
            <a:endParaRPr lang="cs-CZ" sz="4800" b="1" dirty="0">
              <a:solidFill>
                <a:srgbClr val="C00000"/>
              </a:solidFill>
              <a:latin typeface="Arial" charset="0"/>
            </a:endParaRPr>
          </a:p>
        </p:txBody>
      </p:sp>
      <p:sp>
        <p:nvSpPr>
          <p:cNvPr id="115715" name="TextovéPole 2"/>
          <p:cNvSpPr txBox="1">
            <a:spLocks noChangeArrowheads="1"/>
          </p:cNvSpPr>
          <p:nvPr/>
        </p:nvSpPr>
        <p:spPr bwMode="auto">
          <a:xfrm>
            <a:off x="1475656" y="3140968"/>
            <a:ext cx="6551613" cy="830262"/>
          </a:xfrm>
          <a:prstGeom prst="rect">
            <a:avLst/>
          </a:prstGeom>
          <a:noFill/>
          <a:ln w="9525">
            <a:noFill/>
            <a:miter lim="800000"/>
            <a:headEnd/>
            <a:tailEnd/>
          </a:ln>
        </p:spPr>
        <p:txBody>
          <a:bodyPr>
            <a:spAutoFit/>
          </a:bodyPr>
          <a:lstStyle/>
          <a:p>
            <a:pPr algn="ctr"/>
            <a:r>
              <a:rPr lang="cs-CZ" sz="4800" dirty="0" smtClean="0">
                <a:latin typeface="Arial" charset="0"/>
              </a:rPr>
              <a:t>1661</a:t>
            </a:r>
            <a:endParaRPr lang="cs-CZ" sz="4800" dirty="0">
              <a:latin typeface="Arial" charset="0"/>
            </a:endParaRPr>
          </a:p>
        </p:txBody>
      </p:sp>
      <p:sp>
        <p:nvSpPr>
          <p:cNvPr id="4" name="Obdélník 3">
            <a:hlinkClick r:id="rId3" action="ppaction://hlinksldjump"/>
          </p:cNvPr>
          <p:cNvSpPr/>
          <p:nvPr/>
        </p:nvSpPr>
        <p:spPr>
          <a:xfrm>
            <a:off x="5076056" y="4653136"/>
            <a:ext cx="2520280" cy="936104"/>
          </a:xfrm>
          <a:prstGeom prst="rect">
            <a:avLst/>
          </a:prstGeom>
        </p:spPr>
        <p:style>
          <a:lnRef idx="0">
            <a:schemeClr val="accent1"/>
          </a:lnRef>
          <a:fillRef idx="3">
            <a:schemeClr val="accent1"/>
          </a:fillRef>
          <a:effectRef idx="3">
            <a:schemeClr val="accent1"/>
          </a:effectRef>
          <a:fontRef idx="minor">
            <a:schemeClr val="lt1"/>
          </a:fontRef>
        </p:style>
        <p:txBody>
          <a:bodyPr anchor="ctr"/>
          <a:lstStyle/>
          <a:p>
            <a:pPr algn="ctr" fontAlgn="auto">
              <a:spcBef>
                <a:spcPts val="0"/>
              </a:spcBef>
              <a:spcAft>
                <a:spcPts val="0"/>
              </a:spcAft>
              <a:defRPr/>
            </a:pPr>
            <a:r>
              <a:rPr lang="cs-CZ" sz="2800" dirty="0">
                <a:solidFill>
                  <a:schemeClr val="tx1"/>
                </a:solidFill>
                <a:latin typeface="Arial" pitchFamily="34" charset="0"/>
                <a:cs typeface="Arial" pitchFamily="34" charset="0"/>
              </a:rPr>
              <a:t>Náhradní otázky</a:t>
            </a:r>
          </a:p>
        </p:txBody>
      </p:sp>
      <p:sp>
        <p:nvSpPr>
          <p:cNvPr id="5" name="Obdélník 4">
            <a:hlinkClick r:id="rId4" action="ppaction://hlinksldjump"/>
          </p:cNvPr>
          <p:cNvSpPr/>
          <p:nvPr/>
        </p:nvSpPr>
        <p:spPr>
          <a:xfrm>
            <a:off x="1403648" y="4653136"/>
            <a:ext cx="2520280" cy="936104"/>
          </a:xfrm>
          <a:prstGeom prst="rect">
            <a:avLst/>
          </a:prstGeom>
        </p:spPr>
        <p:style>
          <a:lnRef idx="0">
            <a:schemeClr val="accent1"/>
          </a:lnRef>
          <a:fillRef idx="3">
            <a:schemeClr val="accent1"/>
          </a:fillRef>
          <a:effectRef idx="3">
            <a:schemeClr val="accent1"/>
          </a:effectRef>
          <a:fontRef idx="minor">
            <a:schemeClr val="lt1"/>
          </a:fontRef>
        </p:style>
        <p:txBody>
          <a:bodyPr anchor="ctr"/>
          <a:lstStyle/>
          <a:p>
            <a:pPr algn="ctr" fontAlgn="auto">
              <a:spcBef>
                <a:spcPts val="0"/>
              </a:spcBef>
              <a:spcAft>
                <a:spcPts val="0"/>
              </a:spcAft>
              <a:defRPr/>
            </a:pPr>
            <a:r>
              <a:rPr lang="cs-CZ" sz="4000" dirty="0">
                <a:solidFill>
                  <a:schemeClr val="tx1"/>
                </a:solidFill>
                <a:latin typeface="Arial" pitchFamily="34" charset="0"/>
                <a:cs typeface="Arial" pitchFamily="34" charset="0"/>
              </a:rPr>
              <a:t>Pyramida</a:t>
            </a:r>
          </a:p>
        </p:txBody>
      </p:sp>
    </p:spTree>
  </p:cSld>
  <p:clrMapOvr>
    <a:masterClrMapping/>
  </p:clrMapOvr>
  <p:transition advClick="0"/>
  <p:timing>
    <p:tnLst>
      <p:par>
        <p:cTn id="1" dur="indefinite" restart="never" nodeType="tmRoot"/>
      </p:par>
    </p:tnLst>
  </p:timing>
</p:sld>
</file>

<file path=ppt/slides/slide1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6738" name="TextovéPole 1"/>
          <p:cNvSpPr txBox="1">
            <a:spLocks noChangeArrowheads="1"/>
          </p:cNvSpPr>
          <p:nvPr/>
        </p:nvSpPr>
        <p:spPr bwMode="auto">
          <a:xfrm>
            <a:off x="1835150" y="765175"/>
            <a:ext cx="5113338" cy="3046988"/>
          </a:xfrm>
          <a:prstGeom prst="rect">
            <a:avLst/>
          </a:prstGeom>
          <a:noFill/>
          <a:ln w="9525">
            <a:noFill/>
            <a:miter lim="800000"/>
            <a:headEnd/>
            <a:tailEnd/>
          </a:ln>
        </p:spPr>
        <p:txBody>
          <a:bodyPr>
            <a:spAutoFit/>
          </a:bodyPr>
          <a:lstStyle/>
          <a:p>
            <a:pPr algn="ctr"/>
            <a:r>
              <a:rPr lang="cs-CZ" sz="4800" b="1" dirty="0" smtClean="0">
                <a:solidFill>
                  <a:srgbClr val="C00000"/>
                </a:solidFill>
                <a:latin typeface="Arial" charset="0"/>
              </a:rPr>
              <a:t>Kdy zrušil Ludvík XIV. edikt nantský?</a:t>
            </a:r>
          </a:p>
          <a:p>
            <a:pPr algn="ctr"/>
            <a:endParaRPr lang="cs-CZ" sz="4800" b="1" dirty="0">
              <a:solidFill>
                <a:srgbClr val="C00000"/>
              </a:solidFill>
              <a:latin typeface="Arial" charset="0"/>
            </a:endParaRPr>
          </a:p>
        </p:txBody>
      </p:sp>
      <p:sp>
        <p:nvSpPr>
          <p:cNvPr id="116739" name="TextovéPole 2"/>
          <p:cNvSpPr txBox="1">
            <a:spLocks noChangeArrowheads="1"/>
          </p:cNvSpPr>
          <p:nvPr/>
        </p:nvSpPr>
        <p:spPr bwMode="auto">
          <a:xfrm>
            <a:off x="1187624" y="2996952"/>
            <a:ext cx="6840538" cy="830997"/>
          </a:xfrm>
          <a:prstGeom prst="rect">
            <a:avLst/>
          </a:prstGeom>
          <a:noFill/>
          <a:ln w="9525">
            <a:noFill/>
            <a:miter lim="800000"/>
            <a:headEnd/>
            <a:tailEnd/>
          </a:ln>
        </p:spPr>
        <p:txBody>
          <a:bodyPr>
            <a:spAutoFit/>
          </a:bodyPr>
          <a:lstStyle/>
          <a:p>
            <a:pPr algn="ctr"/>
            <a:r>
              <a:rPr lang="cs-CZ" sz="4800" dirty="0" smtClean="0">
                <a:latin typeface="Arial" charset="0"/>
              </a:rPr>
              <a:t>1685</a:t>
            </a:r>
            <a:endParaRPr lang="cs-CZ" sz="4800" dirty="0">
              <a:latin typeface="Arial" charset="0"/>
            </a:endParaRPr>
          </a:p>
        </p:txBody>
      </p:sp>
      <p:sp>
        <p:nvSpPr>
          <p:cNvPr id="4" name="Obdélník 3">
            <a:hlinkClick r:id="rId3" action="ppaction://hlinksldjump"/>
          </p:cNvPr>
          <p:cNvSpPr/>
          <p:nvPr/>
        </p:nvSpPr>
        <p:spPr>
          <a:xfrm>
            <a:off x="5076056" y="4653136"/>
            <a:ext cx="2520280" cy="936104"/>
          </a:xfrm>
          <a:prstGeom prst="rect">
            <a:avLst/>
          </a:prstGeom>
        </p:spPr>
        <p:style>
          <a:lnRef idx="0">
            <a:schemeClr val="accent1"/>
          </a:lnRef>
          <a:fillRef idx="3">
            <a:schemeClr val="accent1"/>
          </a:fillRef>
          <a:effectRef idx="3">
            <a:schemeClr val="accent1"/>
          </a:effectRef>
          <a:fontRef idx="minor">
            <a:schemeClr val="lt1"/>
          </a:fontRef>
        </p:style>
        <p:txBody>
          <a:bodyPr anchor="ctr"/>
          <a:lstStyle/>
          <a:p>
            <a:pPr algn="ctr" fontAlgn="auto">
              <a:spcBef>
                <a:spcPts val="0"/>
              </a:spcBef>
              <a:spcAft>
                <a:spcPts val="0"/>
              </a:spcAft>
              <a:defRPr/>
            </a:pPr>
            <a:r>
              <a:rPr lang="cs-CZ" sz="2800" dirty="0">
                <a:solidFill>
                  <a:schemeClr val="tx1"/>
                </a:solidFill>
                <a:latin typeface="Arial" pitchFamily="34" charset="0"/>
                <a:cs typeface="Arial" pitchFamily="34" charset="0"/>
              </a:rPr>
              <a:t>Náhradní otázky</a:t>
            </a:r>
          </a:p>
        </p:txBody>
      </p:sp>
      <p:sp>
        <p:nvSpPr>
          <p:cNvPr id="5" name="Obdélník 4">
            <a:hlinkClick r:id="rId4" action="ppaction://hlinksldjump"/>
          </p:cNvPr>
          <p:cNvSpPr/>
          <p:nvPr/>
        </p:nvSpPr>
        <p:spPr>
          <a:xfrm>
            <a:off x="1403648" y="4653136"/>
            <a:ext cx="2520280" cy="936104"/>
          </a:xfrm>
          <a:prstGeom prst="rect">
            <a:avLst/>
          </a:prstGeom>
        </p:spPr>
        <p:style>
          <a:lnRef idx="0">
            <a:schemeClr val="accent1"/>
          </a:lnRef>
          <a:fillRef idx="3">
            <a:schemeClr val="accent1"/>
          </a:fillRef>
          <a:effectRef idx="3">
            <a:schemeClr val="accent1"/>
          </a:effectRef>
          <a:fontRef idx="minor">
            <a:schemeClr val="lt1"/>
          </a:fontRef>
        </p:style>
        <p:txBody>
          <a:bodyPr anchor="ctr"/>
          <a:lstStyle/>
          <a:p>
            <a:pPr algn="ctr" fontAlgn="auto">
              <a:spcBef>
                <a:spcPts val="0"/>
              </a:spcBef>
              <a:spcAft>
                <a:spcPts val="0"/>
              </a:spcAft>
              <a:defRPr/>
            </a:pPr>
            <a:r>
              <a:rPr lang="cs-CZ" sz="4000" dirty="0">
                <a:solidFill>
                  <a:schemeClr val="tx1"/>
                </a:solidFill>
                <a:latin typeface="Arial" pitchFamily="34" charset="0"/>
                <a:cs typeface="Arial" pitchFamily="34" charset="0"/>
              </a:rPr>
              <a:t>Pyramida</a:t>
            </a:r>
          </a:p>
        </p:txBody>
      </p:sp>
    </p:spTree>
  </p:cSld>
  <p:clrMapOvr>
    <a:masterClrMapping/>
  </p:clrMapOvr>
  <p:transition advClick="0"/>
  <p:timing>
    <p:tnLst>
      <p:par>
        <p:cTn id="1" dur="indefinite" restart="never" nodeType="tmRoot"/>
      </p:par>
    </p:tnLst>
  </p:timing>
</p:sld>
</file>

<file path=ppt/slides/slide1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7762" name="TextovéPole 1"/>
          <p:cNvSpPr txBox="1">
            <a:spLocks noChangeArrowheads="1"/>
          </p:cNvSpPr>
          <p:nvPr/>
        </p:nvSpPr>
        <p:spPr bwMode="auto">
          <a:xfrm>
            <a:off x="1692275" y="765175"/>
            <a:ext cx="5616575" cy="2308324"/>
          </a:xfrm>
          <a:prstGeom prst="rect">
            <a:avLst/>
          </a:prstGeom>
          <a:noFill/>
          <a:ln w="9525">
            <a:noFill/>
            <a:miter lim="800000"/>
            <a:headEnd/>
            <a:tailEnd/>
          </a:ln>
        </p:spPr>
        <p:txBody>
          <a:bodyPr>
            <a:spAutoFit/>
          </a:bodyPr>
          <a:lstStyle/>
          <a:p>
            <a:pPr algn="ctr"/>
            <a:r>
              <a:rPr lang="cs-CZ" sz="4800" b="1" dirty="0" smtClean="0">
                <a:solidFill>
                  <a:srgbClr val="C00000"/>
                </a:solidFill>
                <a:latin typeface="Arial" charset="0"/>
              </a:rPr>
              <a:t>Kdy nastoupil na trůn Ludvík XV.?</a:t>
            </a:r>
          </a:p>
          <a:p>
            <a:pPr algn="ctr"/>
            <a:endParaRPr lang="cs-CZ" sz="4800" b="1" dirty="0">
              <a:solidFill>
                <a:srgbClr val="C00000"/>
              </a:solidFill>
              <a:latin typeface="Arial" charset="0"/>
            </a:endParaRPr>
          </a:p>
        </p:txBody>
      </p:sp>
      <p:sp>
        <p:nvSpPr>
          <p:cNvPr id="117763" name="TextovéPole 2"/>
          <p:cNvSpPr txBox="1">
            <a:spLocks noChangeArrowheads="1"/>
          </p:cNvSpPr>
          <p:nvPr/>
        </p:nvSpPr>
        <p:spPr bwMode="auto">
          <a:xfrm>
            <a:off x="1475656" y="2420888"/>
            <a:ext cx="6696075" cy="830997"/>
          </a:xfrm>
          <a:prstGeom prst="rect">
            <a:avLst/>
          </a:prstGeom>
          <a:noFill/>
          <a:ln w="9525">
            <a:noFill/>
            <a:miter lim="800000"/>
            <a:headEnd/>
            <a:tailEnd/>
          </a:ln>
        </p:spPr>
        <p:txBody>
          <a:bodyPr>
            <a:spAutoFit/>
          </a:bodyPr>
          <a:lstStyle/>
          <a:p>
            <a:pPr algn="ctr"/>
            <a:r>
              <a:rPr lang="cs-CZ" sz="4800" dirty="0" smtClean="0">
                <a:latin typeface="Arial" charset="0"/>
              </a:rPr>
              <a:t>1715</a:t>
            </a:r>
            <a:endParaRPr lang="cs-CZ" sz="4800" dirty="0">
              <a:latin typeface="Arial" charset="0"/>
            </a:endParaRPr>
          </a:p>
        </p:txBody>
      </p:sp>
      <p:sp>
        <p:nvSpPr>
          <p:cNvPr id="4" name="Obdélník 3">
            <a:hlinkClick r:id="rId3" action="ppaction://hlinksldjump"/>
          </p:cNvPr>
          <p:cNvSpPr/>
          <p:nvPr/>
        </p:nvSpPr>
        <p:spPr>
          <a:xfrm>
            <a:off x="5076056" y="4653136"/>
            <a:ext cx="2520280" cy="936104"/>
          </a:xfrm>
          <a:prstGeom prst="rect">
            <a:avLst/>
          </a:prstGeom>
        </p:spPr>
        <p:style>
          <a:lnRef idx="0">
            <a:schemeClr val="accent1"/>
          </a:lnRef>
          <a:fillRef idx="3">
            <a:schemeClr val="accent1"/>
          </a:fillRef>
          <a:effectRef idx="3">
            <a:schemeClr val="accent1"/>
          </a:effectRef>
          <a:fontRef idx="minor">
            <a:schemeClr val="lt1"/>
          </a:fontRef>
        </p:style>
        <p:txBody>
          <a:bodyPr anchor="ctr"/>
          <a:lstStyle/>
          <a:p>
            <a:pPr algn="ctr" fontAlgn="auto">
              <a:spcBef>
                <a:spcPts val="0"/>
              </a:spcBef>
              <a:spcAft>
                <a:spcPts val="0"/>
              </a:spcAft>
              <a:defRPr/>
            </a:pPr>
            <a:r>
              <a:rPr lang="cs-CZ" sz="2800" dirty="0">
                <a:solidFill>
                  <a:schemeClr val="tx1"/>
                </a:solidFill>
                <a:latin typeface="Arial" pitchFamily="34" charset="0"/>
                <a:cs typeface="Arial" pitchFamily="34" charset="0"/>
              </a:rPr>
              <a:t>Náhradní otázky</a:t>
            </a:r>
          </a:p>
        </p:txBody>
      </p:sp>
      <p:sp>
        <p:nvSpPr>
          <p:cNvPr id="5" name="Obdélník 4">
            <a:hlinkClick r:id="rId4" action="ppaction://hlinksldjump"/>
          </p:cNvPr>
          <p:cNvSpPr/>
          <p:nvPr/>
        </p:nvSpPr>
        <p:spPr>
          <a:xfrm>
            <a:off x="1403648" y="4653136"/>
            <a:ext cx="2520280" cy="936104"/>
          </a:xfrm>
          <a:prstGeom prst="rect">
            <a:avLst/>
          </a:prstGeom>
        </p:spPr>
        <p:style>
          <a:lnRef idx="0">
            <a:schemeClr val="accent1"/>
          </a:lnRef>
          <a:fillRef idx="3">
            <a:schemeClr val="accent1"/>
          </a:fillRef>
          <a:effectRef idx="3">
            <a:schemeClr val="accent1"/>
          </a:effectRef>
          <a:fontRef idx="minor">
            <a:schemeClr val="lt1"/>
          </a:fontRef>
        </p:style>
        <p:txBody>
          <a:bodyPr anchor="ctr"/>
          <a:lstStyle/>
          <a:p>
            <a:pPr algn="ctr" fontAlgn="auto">
              <a:spcBef>
                <a:spcPts val="0"/>
              </a:spcBef>
              <a:spcAft>
                <a:spcPts val="0"/>
              </a:spcAft>
              <a:defRPr/>
            </a:pPr>
            <a:r>
              <a:rPr lang="cs-CZ" sz="4000" dirty="0">
                <a:solidFill>
                  <a:schemeClr val="tx1"/>
                </a:solidFill>
                <a:latin typeface="Arial" pitchFamily="34" charset="0"/>
                <a:cs typeface="Arial" pitchFamily="34" charset="0"/>
              </a:rPr>
              <a:t>Pyramida</a:t>
            </a:r>
          </a:p>
        </p:txBody>
      </p:sp>
    </p:spTree>
  </p:cSld>
  <p:clrMapOvr>
    <a:masterClrMapping/>
  </p:clrMapOvr>
  <p:transition advClick="0"/>
  <p:timing>
    <p:tnLst>
      <p:par>
        <p:cTn id="1" dur="indefinite" restart="never" nodeType="tmRoot"/>
      </p:par>
    </p:tnLst>
  </p:timing>
</p:sld>
</file>

<file path=ppt/slides/slide1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8786" name="TextovéPole 1"/>
          <p:cNvSpPr txBox="1">
            <a:spLocks noChangeArrowheads="1"/>
          </p:cNvSpPr>
          <p:nvPr/>
        </p:nvSpPr>
        <p:spPr bwMode="auto">
          <a:xfrm>
            <a:off x="1835150" y="765175"/>
            <a:ext cx="5113338" cy="3785652"/>
          </a:xfrm>
          <a:prstGeom prst="rect">
            <a:avLst/>
          </a:prstGeom>
          <a:noFill/>
          <a:ln w="9525">
            <a:noFill/>
            <a:miter lim="800000"/>
            <a:headEnd/>
            <a:tailEnd/>
          </a:ln>
        </p:spPr>
        <p:txBody>
          <a:bodyPr>
            <a:spAutoFit/>
          </a:bodyPr>
          <a:lstStyle/>
          <a:p>
            <a:pPr algn="ctr"/>
            <a:r>
              <a:rPr lang="cs-CZ" sz="4800" b="1" dirty="0" smtClean="0">
                <a:solidFill>
                  <a:srgbClr val="C00000"/>
                </a:solidFill>
                <a:latin typeface="Arial" charset="0"/>
              </a:rPr>
              <a:t>Kdy vypukla Velká francouzská revoluce?</a:t>
            </a:r>
          </a:p>
          <a:p>
            <a:pPr algn="ctr"/>
            <a:endParaRPr lang="cs-CZ" sz="4800" b="1" dirty="0">
              <a:solidFill>
                <a:srgbClr val="C00000"/>
              </a:solidFill>
              <a:latin typeface="Arial" charset="0"/>
            </a:endParaRPr>
          </a:p>
        </p:txBody>
      </p:sp>
      <p:sp>
        <p:nvSpPr>
          <p:cNvPr id="118787" name="TextovéPole 2"/>
          <p:cNvSpPr txBox="1">
            <a:spLocks noChangeArrowheads="1"/>
          </p:cNvSpPr>
          <p:nvPr/>
        </p:nvSpPr>
        <p:spPr bwMode="auto">
          <a:xfrm>
            <a:off x="1115616" y="3789040"/>
            <a:ext cx="6769100" cy="831850"/>
          </a:xfrm>
          <a:prstGeom prst="rect">
            <a:avLst/>
          </a:prstGeom>
          <a:noFill/>
          <a:ln w="9525">
            <a:noFill/>
            <a:miter lim="800000"/>
            <a:headEnd/>
            <a:tailEnd/>
          </a:ln>
        </p:spPr>
        <p:txBody>
          <a:bodyPr>
            <a:spAutoFit/>
          </a:bodyPr>
          <a:lstStyle/>
          <a:p>
            <a:pPr algn="ctr"/>
            <a:r>
              <a:rPr lang="cs-CZ" sz="4800" dirty="0" smtClean="0">
                <a:latin typeface="Arial" charset="0"/>
              </a:rPr>
              <a:t>1789</a:t>
            </a:r>
            <a:endParaRPr lang="cs-CZ" sz="4800" dirty="0">
              <a:latin typeface="Arial" charset="0"/>
            </a:endParaRPr>
          </a:p>
        </p:txBody>
      </p:sp>
      <p:sp>
        <p:nvSpPr>
          <p:cNvPr id="4" name="Obdélník 3">
            <a:hlinkClick r:id="rId3" action="ppaction://hlinksldjump"/>
          </p:cNvPr>
          <p:cNvSpPr/>
          <p:nvPr/>
        </p:nvSpPr>
        <p:spPr>
          <a:xfrm>
            <a:off x="5076056" y="4653136"/>
            <a:ext cx="2520280" cy="936104"/>
          </a:xfrm>
          <a:prstGeom prst="rect">
            <a:avLst/>
          </a:prstGeom>
        </p:spPr>
        <p:style>
          <a:lnRef idx="0">
            <a:schemeClr val="accent1"/>
          </a:lnRef>
          <a:fillRef idx="3">
            <a:schemeClr val="accent1"/>
          </a:fillRef>
          <a:effectRef idx="3">
            <a:schemeClr val="accent1"/>
          </a:effectRef>
          <a:fontRef idx="minor">
            <a:schemeClr val="lt1"/>
          </a:fontRef>
        </p:style>
        <p:txBody>
          <a:bodyPr anchor="ctr"/>
          <a:lstStyle/>
          <a:p>
            <a:pPr algn="ctr" fontAlgn="auto">
              <a:spcBef>
                <a:spcPts val="0"/>
              </a:spcBef>
              <a:spcAft>
                <a:spcPts val="0"/>
              </a:spcAft>
              <a:defRPr/>
            </a:pPr>
            <a:r>
              <a:rPr lang="cs-CZ" sz="2800" dirty="0">
                <a:solidFill>
                  <a:schemeClr val="tx1"/>
                </a:solidFill>
                <a:latin typeface="Arial" pitchFamily="34" charset="0"/>
                <a:cs typeface="Arial" pitchFamily="34" charset="0"/>
              </a:rPr>
              <a:t>Náhradní otázky</a:t>
            </a:r>
          </a:p>
        </p:txBody>
      </p:sp>
      <p:sp>
        <p:nvSpPr>
          <p:cNvPr id="5" name="Obdélník 4">
            <a:hlinkClick r:id="rId4" action="ppaction://hlinksldjump"/>
          </p:cNvPr>
          <p:cNvSpPr/>
          <p:nvPr/>
        </p:nvSpPr>
        <p:spPr>
          <a:xfrm>
            <a:off x="1403648" y="4653136"/>
            <a:ext cx="2520280" cy="936104"/>
          </a:xfrm>
          <a:prstGeom prst="rect">
            <a:avLst/>
          </a:prstGeom>
        </p:spPr>
        <p:style>
          <a:lnRef idx="0">
            <a:schemeClr val="accent1"/>
          </a:lnRef>
          <a:fillRef idx="3">
            <a:schemeClr val="accent1"/>
          </a:fillRef>
          <a:effectRef idx="3">
            <a:schemeClr val="accent1"/>
          </a:effectRef>
          <a:fontRef idx="minor">
            <a:schemeClr val="lt1"/>
          </a:fontRef>
        </p:style>
        <p:txBody>
          <a:bodyPr anchor="ctr"/>
          <a:lstStyle/>
          <a:p>
            <a:pPr algn="ctr" fontAlgn="auto">
              <a:spcBef>
                <a:spcPts val="0"/>
              </a:spcBef>
              <a:spcAft>
                <a:spcPts val="0"/>
              </a:spcAft>
              <a:defRPr/>
            </a:pPr>
            <a:r>
              <a:rPr lang="cs-CZ" sz="4000" dirty="0">
                <a:solidFill>
                  <a:schemeClr val="tx1"/>
                </a:solidFill>
                <a:latin typeface="Arial" pitchFamily="34" charset="0"/>
                <a:cs typeface="Arial" pitchFamily="34" charset="0"/>
              </a:rPr>
              <a:t>Pyramida</a:t>
            </a:r>
          </a:p>
        </p:txBody>
      </p:sp>
    </p:spTree>
  </p:cSld>
  <p:clrMapOvr>
    <a:masterClrMapping/>
  </p:clrMapOvr>
  <p:transition advClick="0"/>
  <p:timing>
    <p:tnLst>
      <p:par>
        <p:cTn id="1" dur="indefinite" restart="never" nodeType="tmRoot"/>
      </p:par>
    </p:tnLst>
  </p:timing>
</p:sld>
</file>

<file path=ppt/slides/slide1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9810" name="TextovéPole 1"/>
          <p:cNvSpPr txBox="1">
            <a:spLocks noChangeArrowheads="1"/>
          </p:cNvSpPr>
          <p:nvPr/>
        </p:nvSpPr>
        <p:spPr bwMode="auto">
          <a:xfrm>
            <a:off x="1406525" y="765175"/>
            <a:ext cx="5976938" cy="3046988"/>
          </a:xfrm>
          <a:prstGeom prst="rect">
            <a:avLst/>
          </a:prstGeom>
          <a:noFill/>
          <a:ln w="9525">
            <a:noFill/>
            <a:miter lim="800000"/>
            <a:headEnd/>
            <a:tailEnd/>
          </a:ln>
        </p:spPr>
        <p:txBody>
          <a:bodyPr>
            <a:spAutoFit/>
          </a:bodyPr>
          <a:lstStyle/>
          <a:p>
            <a:pPr algn="ctr"/>
            <a:r>
              <a:rPr lang="cs-CZ" sz="4800" b="1" dirty="0" smtClean="0">
                <a:solidFill>
                  <a:srgbClr val="C00000"/>
                </a:solidFill>
                <a:latin typeface="Arial" charset="0"/>
              </a:rPr>
              <a:t>Kdy byl založen Petrohrad?</a:t>
            </a:r>
          </a:p>
          <a:p>
            <a:pPr algn="ctr"/>
            <a:endParaRPr lang="cs-CZ" sz="4800" b="1" dirty="0" smtClean="0">
              <a:solidFill>
                <a:srgbClr val="C00000"/>
              </a:solidFill>
              <a:latin typeface="Arial" charset="0"/>
            </a:endParaRPr>
          </a:p>
          <a:p>
            <a:pPr algn="ctr"/>
            <a:endParaRPr lang="cs-CZ" sz="4800" b="1" dirty="0">
              <a:solidFill>
                <a:srgbClr val="C00000"/>
              </a:solidFill>
              <a:latin typeface="Arial" charset="0"/>
            </a:endParaRPr>
          </a:p>
        </p:txBody>
      </p:sp>
      <p:sp>
        <p:nvSpPr>
          <p:cNvPr id="119811" name="TextovéPole 2"/>
          <p:cNvSpPr txBox="1">
            <a:spLocks noChangeArrowheads="1"/>
          </p:cNvSpPr>
          <p:nvPr/>
        </p:nvSpPr>
        <p:spPr bwMode="auto">
          <a:xfrm>
            <a:off x="1043608" y="2636912"/>
            <a:ext cx="6624638" cy="830263"/>
          </a:xfrm>
          <a:prstGeom prst="rect">
            <a:avLst/>
          </a:prstGeom>
          <a:noFill/>
          <a:ln w="9525">
            <a:noFill/>
            <a:miter lim="800000"/>
            <a:headEnd/>
            <a:tailEnd/>
          </a:ln>
        </p:spPr>
        <p:txBody>
          <a:bodyPr>
            <a:spAutoFit/>
          </a:bodyPr>
          <a:lstStyle/>
          <a:p>
            <a:pPr algn="ctr"/>
            <a:r>
              <a:rPr lang="cs-CZ" sz="4800" dirty="0" smtClean="0">
                <a:latin typeface="Arial" charset="0"/>
              </a:rPr>
              <a:t>1703</a:t>
            </a:r>
            <a:endParaRPr lang="cs-CZ" sz="4800" dirty="0">
              <a:latin typeface="Arial" charset="0"/>
            </a:endParaRPr>
          </a:p>
        </p:txBody>
      </p:sp>
      <p:sp>
        <p:nvSpPr>
          <p:cNvPr id="4" name="Obdélník 3">
            <a:hlinkClick r:id="rId3" action="ppaction://hlinksldjump"/>
          </p:cNvPr>
          <p:cNvSpPr/>
          <p:nvPr/>
        </p:nvSpPr>
        <p:spPr>
          <a:xfrm>
            <a:off x="5076056" y="4653136"/>
            <a:ext cx="2520280" cy="936104"/>
          </a:xfrm>
          <a:prstGeom prst="rect">
            <a:avLst/>
          </a:prstGeom>
        </p:spPr>
        <p:style>
          <a:lnRef idx="0">
            <a:schemeClr val="accent1"/>
          </a:lnRef>
          <a:fillRef idx="3">
            <a:schemeClr val="accent1"/>
          </a:fillRef>
          <a:effectRef idx="3">
            <a:schemeClr val="accent1"/>
          </a:effectRef>
          <a:fontRef idx="minor">
            <a:schemeClr val="lt1"/>
          </a:fontRef>
        </p:style>
        <p:txBody>
          <a:bodyPr anchor="ctr"/>
          <a:lstStyle/>
          <a:p>
            <a:pPr algn="ctr" fontAlgn="auto">
              <a:spcBef>
                <a:spcPts val="0"/>
              </a:spcBef>
              <a:spcAft>
                <a:spcPts val="0"/>
              </a:spcAft>
              <a:defRPr/>
            </a:pPr>
            <a:r>
              <a:rPr lang="cs-CZ" sz="2800" dirty="0">
                <a:solidFill>
                  <a:schemeClr val="tx1"/>
                </a:solidFill>
                <a:latin typeface="Arial" pitchFamily="34" charset="0"/>
                <a:cs typeface="Arial" pitchFamily="34" charset="0"/>
              </a:rPr>
              <a:t>Náhradní otázky</a:t>
            </a:r>
          </a:p>
        </p:txBody>
      </p:sp>
      <p:sp>
        <p:nvSpPr>
          <p:cNvPr id="5" name="Obdélník 4">
            <a:hlinkClick r:id="rId4" action="ppaction://hlinksldjump"/>
          </p:cNvPr>
          <p:cNvSpPr/>
          <p:nvPr/>
        </p:nvSpPr>
        <p:spPr>
          <a:xfrm>
            <a:off x="1403648" y="4653136"/>
            <a:ext cx="2520280" cy="936104"/>
          </a:xfrm>
          <a:prstGeom prst="rect">
            <a:avLst/>
          </a:prstGeom>
        </p:spPr>
        <p:style>
          <a:lnRef idx="0">
            <a:schemeClr val="accent1"/>
          </a:lnRef>
          <a:fillRef idx="3">
            <a:schemeClr val="accent1"/>
          </a:fillRef>
          <a:effectRef idx="3">
            <a:schemeClr val="accent1"/>
          </a:effectRef>
          <a:fontRef idx="minor">
            <a:schemeClr val="lt1"/>
          </a:fontRef>
        </p:style>
        <p:txBody>
          <a:bodyPr anchor="ctr"/>
          <a:lstStyle/>
          <a:p>
            <a:pPr algn="ctr" fontAlgn="auto">
              <a:spcBef>
                <a:spcPts val="0"/>
              </a:spcBef>
              <a:spcAft>
                <a:spcPts val="0"/>
              </a:spcAft>
              <a:defRPr/>
            </a:pPr>
            <a:r>
              <a:rPr lang="cs-CZ" sz="4000" dirty="0">
                <a:solidFill>
                  <a:schemeClr val="tx1"/>
                </a:solidFill>
                <a:latin typeface="Arial" pitchFamily="34" charset="0"/>
                <a:cs typeface="Arial" pitchFamily="34" charset="0"/>
              </a:rPr>
              <a:t>Pyramida</a:t>
            </a:r>
          </a:p>
        </p:txBody>
      </p:sp>
    </p:spTree>
  </p:cSld>
  <p:clrMapOvr>
    <a:masterClrMapping/>
  </p:clrMapOvr>
  <p:transition advClick="0"/>
  <p:timing>
    <p:tnLst>
      <p:par>
        <p:cTn id="1" dur="indefinite" restart="never" nodeType="tmRoot"/>
      </p:par>
    </p:tnLst>
  </p:timing>
</p:sld>
</file>

<file path=ppt/slides/slide1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0834" name="TextovéPole 1"/>
          <p:cNvSpPr txBox="1">
            <a:spLocks noChangeArrowheads="1"/>
          </p:cNvSpPr>
          <p:nvPr/>
        </p:nvSpPr>
        <p:spPr bwMode="auto">
          <a:xfrm>
            <a:off x="611560" y="765175"/>
            <a:ext cx="7992888" cy="2308324"/>
          </a:xfrm>
          <a:prstGeom prst="rect">
            <a:avLst/>
          </a:prstGeom>
          <a:noFill/>
          <a:ln w="9525">
            <a:noFill/>
            <a:miter lim="800000"/>
            <a:headEnd/>
            <a:tailEnd/>
          </a:ln>
        </p:spPr>
        <p:txBody>
          <a:bodyPr wrap="square">
            <a:spAutoFit/>
          </a:bodyPr>
          <a:lstStyle/>
          <a:p>
            <a:pPr algn="ctr"/>
            <a:r>
              <a:rPr lang="cs-CZ" sz="4800" b="1" dirty="0" smtClean="0">
                <a:solidFill>
                  <a:srgbClr val="C00000"/>
                </a:solidFill>
                <a:latin typeface="Arial" charset="0"/>
              </a:rPr>
              <a:t>Kdy nastoupili na ruský trůn Romanovci?</a:t>
            </a:r>
          </a:p>
          <a:p>
            <a:pPr algn="ctr"/>
            <a:endParaRPr lang="cs-CZ" sz="4800" b="1" dirty="0">
              <a:solidFill>
                <a:srgbClr val="C00000"/>
              </a:solidFill>
              <a:latin typeface="Arial" charset="0"/>
            </a:endParaRPr>
          </a:p>
        </p:txBody>
      </p:sp>
      <p:sp>
        <p:nvSpPr>
          <p:cNvPr id="120835" name="TextovéPole 2"/>
          <p:cNvSpPr txBox="1">
            <a:spLocks noChangeArrowheads="1"/>
          </p:cNvSpPr>
          <p:nvPr/>
        </p:nvSpPr>
        <p:spPr bwMode="auto">
          <a:xfrm>
            <a:off x="1403648" y="3789040"/>
            <a:ext cx="6335712" cy="831850"/>
          </a:xfrm>
          <a:prstGeom prst="rect">
            <a:avLst/>
          </a:prstGeom>
          <a:noFill/>
          <a:ln w="9525">
            <a:noFill/>
            <a:miter lim="800000"/>
            <a:headEnd/>
            <a:tailEnd/>
          </a:ln>
        </p:spPr>
        <p:txBody>
          <a:bodyPr>
            <a:spAutoFit/>
          </a:bodyPr>
          <a:lstStyle/>
          <a:p>
            <a:pPr algn="ctr"/>
            <a:r>
              <a:rPr lang="cs-CZ" sz="4800" dirty="0" smtClean="0">
                <a:latin typeface="Arial" charset="0"/>
              </a:rPr>
              <a:t>1613</a:t>
            </a:r>
            <a:endParaRPr lang="cs-CZ" sz="4800" dirty="0">
              <a:latin typeface="Arial" charset="0"/>
            </a:endParaRPr>
          </a:p>
        </p:txBody>
      </p:sp>
      <p:sp>
        <p:nvSpPr>
          <p:cNvPr id="4" name="Obdélník 3">
            <a:hlinkClick r:id="rId3" action="ppaction://hlinksldjump"/>
          </p:cNvPr>
          <p:cNvSpPr/>
          <p:nvPr/>
        </p:nvSpPr>
        <p:spPr>
          <a:xfrm>
            <a:off x="5076056" y="4653136"/>
            <a:ext cx="2520280" cy="936104"/>
          </a:xfrm>
          <a:prstGeom prst="rect">
            <a:avLst/>
          </a:prstGeom>
        </p:spPr>
        <p:style>
          <a:lnRef idx="0">
            <a:schemeClr val="accent1"/>
          </a:lnRef>
          <a:fillRef idx="3">
            <a:schemeClr val="accent1"/>
          </a:fillRef>
          <a:effectRef idx="3">
            <a:schemeClr val="accent1"/>
          </a:effectRef>
          <a:fontRef idx="minor">
            <a:schemeClr val="lt1"/>
          </a:fontRef>
        </p:style>
        <p:txBody>
          <a:bodyPr anchor="ctr"/>
          <a:lstStyle/>
          <a:p>
            <a:pPr algn="ctr" fontAlgn="auto">
              <a:spcBef>
                <a:spcPts val="0"/>
              </a:spcBef>
              <a:spcAft>
                <a:spcPts val="0"/>
              </a:spcAft>
              <a:defRPr/>
            </a:pPr>
            <a:r>
              <a:rPr lang="cs-CZ" sz="2800" dirty="0">
                <a:solidFill>
                  <a:schemeClr val="tx1"/>
                </a:solidFill>
                <a:latin typeface="Arial" pitchFamily="34" charset="0"/>
                <a:cs typeface="Arial" pitchFamily="34" charset="0"/>
              </a:rPr>
              <a:t>Náhradní otázky</a:t>
            </a:r>
          </a:p>
        </p:txBody>
      </p:sp>
      <p:sp>
        <p:nvSpPr>
          <p:cNvPr id="5" name="Obdélník 4">
            <a:hlinkClick r:id="rId4" action="ppaction://hlinksldjump"/>
          </p:cNvPr>
          <p:cNvSpPr/>
          <p:nvPr/>
        </p:nvSpPr>
        <p:spPr>
          <a:xfrm>
            <a:off x="1403648" y="4653136"/>
            <a:ext cx="2520280" cy="936104"/>
          </a:xfrm>
          <a:prstGeom prst="rect">
            <a:avLst/>
          </a:prstGeom>
        </p:spPr>
        <p:style>
          <a:lnRef idx="0">
            <a:schemeClr val="accent1"/>
          </a:lnRef>
          <a:fillRef idx="3">
            <a:schemeClr val="accent1"/>
          </a:fillRef>
          <a:effectRef idx="3">
            <a:schemeClr val="accent1"/>
          </a:effectRef>
          <a:fontRef idx="minor">
            <a:schemeClr val="lt1"/>
          </a:fontRef>
        </p:style>
        <p:txBody>
          <a:bodyPr anchor="ctr"/>
          <a:lstStyle/>
          <a:p>
            <a:pPr algn="ctr" fontAlgn="auto">
              <a:spcBef>
                <a:spcPts val="0"/>
              </a:spcBef>
              <a:spcAft>
                <a:spcPts val="0"/>
              </a:spcAft>
              <a:defRPr/>
            </a:pPr>
            <a:r>
              <a:rPr lang="cs-CZ" sz="4000" dirty="0">
                <a:solidFill>
                  <a:schemeClr val="tx1"/>
                </a:solidFill>
                <a:latin typeface="Arial" pitchFamily="34" charset="0"/>
                <a:cs typeface="Arial" pitchFamily="34" charset="0"/>
              </a:rPr>
              <a:t>Pyramida</a:t>
            </a:r>
          </a:p>
        </p:txBody>
      </p:sp>
    </p:spTree>
  </p:cSld>
  <p:clrMapOvr>
    <a:masterClrMapping/>
  </p:clrMapOvr>
  <p:transition advClick="0"/>
  <p:timing>
    <p:tnLst>
      <p:par>
        <p:cTn id="1" dur="indefinite" restart="never" nodeType="tmRoot"/>
      </p:par>
    </p:tnLst>
  </p:timing>
</p:sld>
</file>

<file path=ppt/slides/slide1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1858" name="TextovéPole 1"/>
          <p:cNvSpPr txBox="1">
            <a:spLocks noChangeArrowheads="1"/>
          </p:cNvSpPr>
          <p:nvPr/>
        </p:nvSpPr>
        <p:spPr bwMode="auto">
          <a:xfrm>
            <a:off x="1835696" y="332656"/>
            <a:ext cx="5184775" cy="3046988"/>
          </a:xfrm>
          <a:prstGeom prst="rect">
            <a:avLst/>
          </a:prstGeom>
          <a:noFill/>
          <a:ln w="9525">
            <a:noFill/>
            <a:miter lim="800000"/>
            <a:headEnd/>
            <a:tailEnd/>
          </a:ln>
        </p:spPr>
        <p:txBody>
          <a:bodyPr>
            <a:spAutoFit/>
          </a:bodyPr>
          <a:lstStyle/>
          <a:p>
            <a:pPr algn="ctr"/>
            <a:r>
              <a:rPr lang="cs-CZ" sz="4800" b="1" dirty="0" smtClean="0">
                <a:solidFill>
                  <a:srgbClr val="C00000"/>
                </a:solidFill>
                <a:latin typeface="Arial" charset="0"/>
              </a:rPr>
              <a:t>Kdy nastoupili na ruský trůn Romanovci?</a:t>
            </a:r>
          </a:p>
          <a:p>
            <a:pPr algn="ctr"/>
            <a:endParaRPr lang="cs-CZ" sz="4800" b="1" dirty="0">
              <a:solidFill>
                <a:srgbClr val="C00000"/>
              </a:solidFill>
              <a:latin typeface="Arial" charset="0"/>
            </a:endParaRPr>
          </a:p>
        </p:txBody>
      </p:sp>
      <p:sp>
        <p:nvSpPr>
          <p:cNvPr id="121859" name="TextovéPole 2"/>
          <p:cNvSpPr txBox="1">
            <a:spLocks noChangeArrowheads="1"/>
          </p:cNvSpPr>
          <p:nvPr/>
        </p:nvSpPr>
        <p:spPr bwMode="auto">
          <a:xfrm>
            <a:off x="1475656" y="2780928"/>
            <a:ext cx="6335713" cy="831850"/>
          </a:xfrm>
          <a:prstGeom prst="rect">
            <a:avLst/>
          </a:prstGeom>
          <a:noFill/>
          <a:ln w="9525">
            <a:noFill/>
            <a:miter lim="800000"/>
            <a:headEnd/>
            <a:tailEnd/>
          </a:ln>
        </p:spPr>
        <p:txBody>
          <a:bodyPr>
            <a:spAutoFit/>
          </a:bodyPr>
          <a:lstStyle/>
          <a:p>
            <a:pPr algn="ctr"/>
            <a:r>
              <a:rPr lang="cs-CZ" sz="4800" dirty="0" smtClean="0">
                <a:latin typeface="Arial" charset="0"/>
              </a:rPr>
              <a:t>1917</a:t>
            </a:r>
            <a:endParaRPr lang="cs-CZ" sz="4800" dirty="0">
              <a:latin typeface="Arial" charset="0"/>
            </a:endParaRPr>
          </a:p>
        </p:txBody>
      </p:sp>
      <p:sp>
        <p:nvSpPr>
          <p:cNvPr id="4" name="Obdélník 3">
            <a:hlinkClick r:id="rId3" action="ppaction://hlinksldjump"/>
          </p:cNvPr>
          <p:cNvSpPr/>
          <p:nvPr/>
        </p:nvSpPr>
        <p:spPr>
          <a:xfrm>
            <a:off x="5076056" y="4653136"/>
            <a:ext cx="2520280" cy="936104"/>
          </a:xfrm>
          <a:prstGeom prst="rect">
            <a:avLst/>
          </a:prstGeom>
        </p:spPr>
        <p:style>
          <a:lnRef idx="0">
            <a:schemeClr val="accent1"/>
          </a:lnRef>
          <a:fillRef idx="3">
            <a:schemeClr val="accent1"/>
          </a:fillRef>
          <a:effectRef idx="3">
            <a:schemeClr val="accent1"/>
          </a:effectRef>
          <a:fontRef idx="minor">
            <a:schemeClr val="lt1"/>
          </a:fontRef>
        </p:style>
        <p:txBody>
          <a:bodyPr anchor="ctr"/>
          <a:lstStyle/>
          <a:p>
            <a:pPr algn="ctr" fontAlgn="auto">
              <a:spcBef>
                <a:spcPts val="0"/>
              </a:spcBef>
              <a:spcAft>
                <a:spcPts val="0"/>
              </a:spcAft>
              <a:defRPr/>
            </a:pPr>
            <a:r>
              <a:rPr lang="cs-CZ" sz="2800" dirty="0">
                <a:solidFill>
                  <a:schemeClr val="tx1"/>
                </a:solidFill>
                <a:latin typeface="Arial" pitchFamily="34" charset="0"/>
                <a:cs typeface="Arial" pitchFamily="34" charset="0"/>
              </a:rPr>
              <a:t>Náhradní otázky</a:t>
            </a:r>
          </a:p>
        </p:txBody>
      </p:sp>
      <p:sp>
        <p:nvSpPr>
          <p:cNvPr id="5" name="Obdélník 4">
            <a:hlinkClick r:id="rId4" action="ppaction://hlinksldjump"/>
          </p:cNvPr>
          <p:cNvSpPr/>
          <p:nvPr/>
        </p:nvSpPr>
        <p:spPr>
          <a:xfrm>
            <a:off x="1403648" y="4653136"/>
            <a:ext cx="2520280" cy="936104"/>
          </a:xfrm>
          <a:prstGeom prst="rect">
            <a:avLst/>
          </a:prstGeom>
        </p:spPr>
        <p:style>
          <a:lnRef idx="0">
            <a:schemeClr val="accent1"/>
          </a:lnRef>
          <a:fillRef idx="3">
            <a:schemeClr val="accent1"/>
          </a:fillRef>
          <a:effectRef idx="3">
            <a:schemeClr val="accent1"/>
          </a:effectRef>
          <a:fontRef idx="minor">
            <a:schemeClr val="lt1"/>
          </a:fontRef>
        </p:style>
        <p:txBody>
          <a:bodyPr anchor="ctr"/>
          <a:lstStyle/>
          <a:p>
            <a:pPr algn="ctr" fontAlgn="auto">
              <a:spcBef>
                <a:spcPts val="0"/>
              </a:spcBef>
              <a:spcAft>
                <a:spcPts val="0"/>
              </a:spcAft>
              <a:defRPr/>
            </a:pPr>
            <a:r>
              <a:rPr lang="cs-CZ" sz="4000" dirty="0">
                <a:solidFill>
                  <a:schemeClr val="tx1"/>
                </a:solidFill>
                <a:latin typeface="Arial" pitchFamily="34" charset="0"/>
                <a:cs typeface="Arial" pitchFamily="34" charset="0"/>
              </a:rPr>
              <a:t>Pyramida</a:t>
            </a:r>
          </a:p>
        </p:txBody>
      </p:sp>
    </p:spTree>
  </p:cSld>
  <p:clrMapOvr>
    <a:masterClrMapping/>
  </p:clrMapOvr>
  <p:transition advClick="0"/>
  <p:timing>
    <p:tnLst>
      <p:par>
        <p:cTn id="1" dur="indefinite" restart="never" nodeType="tmRoot"/>
      </p:par>
    </p:tnLst>
  </p:timing>
</p:sld>
</file>

<file path=ppt/slides/slide1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882" name="TextovéPole 1"/>
          <p:cNvSpPr txBox="1">
            <a:spLocks noChangeArrowheads="1"/>
          </p:cNvSpPr>
          <p:nvPr/>
        </p:nvSpPr>
        <p:spPr bwMode="auto">
          <a:xfrm>
            <a:off x="1763688" y="188640"/>
            <a:ext cx="5329237" cy="2308324"/>
          </a:xfrm>
          <a:prstGeom prst="rect">
            <a:avLst/>
          </a:prstGeom>
          <a:noFill/>
          <a:ln w="9525">
            <a:noFill/>
            <a:miter lim="800000"/>
            <a:headEnd/>
            <a:tailEnd/>
          </a:ln>
        </p:spPr>
        <p:txBody>
          <a:bodyPr>
            <a:spAutoFit/>
          </a:bodyPr>
          <a:lstStyle/>
          <a:p>
            <a:pPr algn="ctr"/>
            <a:r>
              <a:rPr lang="cs-CZ" sz="4800" b="1" dirty="0" smtClean="0">
                <a:solidFill>
                  <a:srgbClr val="C00000"/>
                </a:solidFill>
                <a:latin typeface="Arial" charset="0"/>
              </a:rPr>
              <a:t>Kdy nastoupila na trůn Kateřina Veliká?</a:t>
            </a:r>
            <a:endParaRPr lang="cs-CZ" sz="4800" b="1" dirty="0">
              <a:solidFill>
                <a:srgbClr val="C00000"/>
              </a:solidFill>
              <a:latin typeface="Arial" charset="0"/>
            </a:endParaRPr>
          </a:p>
        </p:txBody>
      </p:sp>
      <p:sp>
        <p:nvSpPr>
          <p:cNvPr id="122883" name="TextovéPole 2"/>
          <p:cNvSpPr txBox="1">
            <a:spLocks noChangeArrowheads="1"/>
          </p:cNvSpPr>
          <p:nvPr/>
        </p:nvSpPr>
        <p:spPr bwMode="auto">
          <a:xfrm>
            <a:off x="611560" y="3212976"/>
            <a:ext cx="7848600" cy="830997"/>
          </a:xfrm>
          <a:prstGeom prst="rect">
            <a:avLst/>
          </a:prstGeom>
          <a:noFill/>
          <a:ln w="9525">
            <a:noFill/>
            <a:miter lim="800000"/>
            <a:headEnd/>
            <a:tailEnd/>
          </a:ln>
        </p:spPr>
        <p:txBody>
          <a:bodyPr>
            <a:spAutoFit/>
          </a:bodyPr>
          <a:lstStyle/>
          <a:p>
            <a:pPr algn="ctr"/>
            <a:r>
              <a:rPr lang="cs-CZ" sz="4800" dirty="0" smtClean="0">
                <a:latin typeface="Arial" charset="0"/>
              </a:rPr>
              <a:t>1762 </a:t>
            </a:r>
            <a:endParaRPr lang="cs-CZ" sz="4800" dirty="0">
              <a:latin typeface="Arial" charset="0"/>
            </a:endParaRPr>
          </a:p>
        </p:txBody>
      </p:sp>
      <p:sp>
        <p:nvSpPr>
          <p:cNvPr id="4" name="Obdélník 3">
            <a:hlinkClick r:id="rId3" action="ppaction://hlinksldjump"/>
          </p:cNvPr>
          <p:cNvSpPr/>
          <p:nvPr/>
        </p:nvSpPr>
        <p:spPr>
          <a:xfrm>
            <a:off x="5076056" y="4653136"/>
            <a:ext cx="2520280" cy="936104"/>
          </a:xfrm>
          <a:prstGeom prst="rect">
            <a:avLst/>
          </a:prstGeom>
        </p:spPr>
        <p:style>
          <a:lnRef idx="0">
            <a:schemeClr val="accent1"/>
          </a:lnRef>
          <a:fillRef idx="3">
            <a:schemeClr val="accent1"/>
          </a:fillRef>
          <a:effectRef idx="3">
            <a:schemeClr val="accent1"/>
          </a:effectRef>
          <a:fontRef idx="minor">
            <a:schemeClr val="lt1"/>
          </a:fontRef>
        </p:style>
        <p:txBody>
          <a:bodyPr anchor="ctr"/>
          <a:lstStyle/>
          <a:p>
            <a:pPr algn="ctr" fontAlgn="auto">
              <a:spcBef>
                <a:spcPts val="0"/>
              </a:spcBef>
              <a:spcAft>
                <a:spcPts val="0"/>
              </a:spcAft>
              <a:defRPr/>
            </a:pPr>
            <a:r>
              <a:rPr lang="cs-CZ" sz="2800" dirty="0">
                <a:solidFill>
                  <a:schemeClr val="tx1"/>
                </a:solidFill>
                <a:latin typeface="Arial" pitchFamily="34" charset="0"/>
                <a:cs typeface="Arial" pitchFamily="34" charset="0"/>
              </a:rPr>
              <a:t>Náhradní otázky</a:t>
            </a:r>
          </a:p>
        </p:txBody>
      </p:sp>
      <p:sp>
        <p:nvSpPr>
          <p:cNvPr id="5" name="Obdélník 4">
            <a:hlinkClick r:id="rId4" action="ppaction://hlinksldjump"/>
          </p:cNvPr>
          <p:cNvSpPr/>
          <p:nvPr/>
        </p:nvSpPr>
        <p:spPr>
          <a:xfrm>
            <a:off x="1403648" y="4653136"/>
            <a:ext cx="2520280" cy="936104"/>
          </a:xfrm>
          <a:prstGeom prst="rect">
            <a:avLst/>
          </a:prstGeom>
        </p:spPr>
        <p:style>
          <a:lnRef idx="0">
            <a:schemeClr val="accent1"/>
          </a:lnRef>
          <a:fillRef idx="3">
            <a:schemeClr val="accent1"/>
          </a:fillRef>
          <a:effectRef idx="3">
            <a:schemeClr val="accent1"/>
          </a:effectRef>
          <a:fontRef idx="minor">
            <a:schemeClr val="lt1"/>
          </a:fontRef>
        </p:style>
        <p:txBody>
          <a:bodyPr anchor="ctr"/>
          <a:lstStyle/>
          <a:p>
            <a:pPr algn="ctr" fontAlgn="auto">
              <a:spcBef>
                <a:spcPts val="0"/>
              </a:spcBef>
              <a:spcAft>
                <a:spcPts val="0"/>
              </a:spcAft>
              <a:defRPr/>
            </a:pPr>
            <a:r>
              <a:rPr lang="cs-CZ" sz="4000" dirty="0">
                <a:solidFill>
                  <a:schemeClr val="tx1"/>
                </a:solidFill>
                <a:latin typeface="Arial" pitchFamily="34" charset="0"/>
                <a:cs typeface="Arial" pitchFamily="34" charset="0"/>
              </a:rPr>
              <a:t>Pyramida</a:t>
            </a:r>
          </a:p>
        </p:txBody>
      </p:sp>
    </p:spTree>
  </p:cSld>
  <p:clrMapOvr>
    <a:masterClrMapping/>
  </p:clrMapOvr>
  <p:transition advClick="0"/>
  <p:timing>
    <p:tnLst>
      <p:par>
        <p:cTn id="1" dur="indefinite" restart="never" nodeType="tmRoot"/>
      </p:par>
    </p:tnLst>
  </p:timing>
</p:sld>
</file>

<file path=ppt/slides/slide1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Zástupný symbol pro obsah 2"/>
          <p:cNvSpPr>
            <a:spLocks noGrp="1"/>
          </p:cNvSpPr>
          <p:nvPr>
            <p:ph idx="1"/>
          </p:nvPr>
        </p:nvSpPr>
        <p:spPr>
          <a:xfrm>
            <a:off x="395288" y="1196975"/>
            <a:ext cx="8229600" cy="4713288"/>
          </a:xfrm>
        </p:spPr>
        <p:txBody>
          <a:bodyPr rtlCol="0">
            <a:normAutofit fontScale="85000" lnSpcReduction="10000"/>
          </a:bodyPr>
          <a:lstStyle/>
          <a:p>
            <a:pPr fontAlgn="auto">
              <a:spcAft>
                <a:spcPts val="0"/>
              </a:spcAft>
              <a:buFont typeface="Arial" pitchFamily="34" charset="0"/>
              <a:buNone/>
              <a:defRPr/>
            </a:pPr>
            <a:r>
              <a:rPr lang="cs-CZ" sz="1800" dirty="0" smtClean="0">
                <a:solidFill>
                  <a:schemeClr val="tx1"/>
                </a:solidFill>
                <a:latin typeface="Arial" pitchFamily="34" charset="0"/>
                <a:cs typeface="Arial" pitchFamily="34" charset="0"/>
              </a:rPr>
              <a:t>Kroky (pro použití ve výuce):</a:t>
            </a:r>
          </a:p>
          <a:p>
            <a:pPr marL="514350" indent="-514350" fontAlgn="auto">
              <a:spcAft>
                <a:spcPts val="0"/>
              </a:spcAft>
              <a:buFont typeface="Arial" pitchFamily="34" charset="0"/>
              <a:buNone/>
              <a:defRPr/>
            </a:pPr>
            <a:r>
              <a:rPr lang="cs-CZ" sz="1800" dirty="0" smtClean="0">
                <a:solidFill>
                  <a:schemeClr val="tx1"/>
                </a:solidFill>
                <a:latin typeface="Arial" pitchFamily="34" charset="0"/>
                <a:cs typeface="Arial" pitchFamily="34" charset="0"/>
              </a:rPr>
              <a:t>1.	Na pyramidě klikněte na libovolné číslo.</a:t>
            </a:r>
          </a:p>
          <a:p>
            <a:pPr marL="514350" indent="-514350" fontAlgn="auto">
              <a:spcAft>
                <a:spcPts val="0"/>
              </a:spcAft>
              <a:buFont typeface="Arial" pitchFamily="34" charset="0"/>
              <a:buNone/>
              <a:defRPr/>
            </a:pPr>
            <a:r>
              <a:rPr lang="cs-CZ" sz="1800" dirty="0" smtClean="0">
                <a:solidFill>
                  <a:schemeClr val="tx1"/>
                </a:solidFill>
                <a:latin typeface="Arial" pitchFamily="34" charset="0"/>
                <a:cs typeface="Arial" pitchFamily="34" charset="0"/>
              </a:rPr>
              <a:t>2.	Pouze v Pro verzi: Přečtěte si otázku a na panelu Čas na odpověď si kliknutím zvolte, jak dlouhý chcete mít čas na odpověď.</a:t>
            </a:r>
          </a:p>
          <a:p>
            <a:pPr marL="514350" indent="-514350" fontAlgn="auto">
              <a:spcAft>
                <a:spcPts val="0"/>
              </a:spcAft>
              <a:buFont typeface="Arial" pitchFamily="34" charset="0"/>
              <a:buNone/>
              <a:defRPr/>
            </a:pPr>
            <a:r>
              <a:rPr lang="cs-CZ" sz="1800" dirty="0" smtClean="0">
                <a:solidFill>
                  <a:schemeClr val="tx1"/>
                </a:solidFill>
                <a:latin typeface="Arial" pitchFamily="34" charset="0"/>
                <a:cs typeface="Arial" pitchFamily="34" charset="0"/>
              </a:rPr>
              <a:t>3.	Odpovězte a pro zobrazení správné odpovědi klikněte na tlačítko Správná odpověď.</a:t>
            </a:r>
          </a:p>
          <a:p>
            <a:pPr marL="514350" indent="-514350" fontAlgn="auto">
              <a:spcAft>
                <a:spcPts val="0"/>
              </a:spcAft>
              <a:buFont typeface="Arial" pitchFamily="34" charset="0"/>
              <a:buNone/>
              <a:defRPr/>
            </a:pPr>
            <a:r>
              <a:rPr lang="cs-CZ" sz="1800" dirty="0" smtClean="0">
                <a:solidFill>
                  <a:schemeClr val="tx1"/>
                </a:solidFill>
                <a:latin typeface="Arial" pitchFamily="34" charset="0"/>
                <a:cs typeface="Arial" pitchFamily="34" charset="0"/>
              </a:rPr>
              <a:t>4.	(Zkontrolujte, zda jste odpověděl/a správně.) Pro návrat k pyramidě stiskněte Pokračovat.</a:t>
            </a:r>
          </a:p>
          <a:p>
            <a:pPr marL="514350" indent="-514350" fontAlgn="auto">
              <a:spcAft>
                <a:spcPts val="0"/>
              </a:spcAft>
              <a:buFont typeface="Arial" pitchFamily="34" charset="0"/>
              <a:buNone/>
              <a:defRPr/>
            </a:pPr>
            <a:r>
              <a:rPr lang="cs-CZ" sz="1800" dirty="0" smtClean="0">
                <a:solidFill>
                  <a:schemeClr val="tx1"/>
                </a:solidFill>
                <a:latin typeface="Arial" pitchFamily="34" charset="0"/>
                <a:cs typeface="Arial" pitchFamily="34" charset="0"/>
              </a:rPr>
              <a:t>5.	Číslo se zbarví zeleně.</a:t>
            </a:r>
          </a:p>
          <a:p>
            <a:pPr marL="514350" indent="-514350" fontAlgn="auto">
              <a:spcAft>
                <a:spcPts val="0"/>
              </a:spcAft>
              <a:buFont typeface="Arial" pitchFamily="34" charset="0"/>
              <a:buNone/>
              <a:defRPr/>
            </a:pPr>
            <a:r>
              <a:rPr lang="cs-CZ" sz="1800" dirty="0" smtClean="0">
                <a:solidFill>
                  <a:schemeClr val="tx1"/>
                </a:solidFill>
                <a:latin typeface="Arial" pitchFamily="34" charset="0"/>
                <a:cs typeface="Arial" pitchFamily="34" charset="0"/>
              </a:rPr>
              <a:t>	</a:t>
            </a:r>
            <a:r>
              <a:rPr lang="cs-CZ" sz="1800" b="1" dirty="0" smtClean="0">
                <a:solidFill>
                  <a:schemeClr val="tx1"/>
                </a:solidFill>
                <a:latin typeface="Arial" pitchFamily="34" charset="0"/>
                <a:cs typeface="Arial" pitchFamily="34" charset="0"/>
              </a:rPr>
              <a:t>a) </a:t>
            </a:r>
            <a:r>
              <a:rPr lang="cs-CZ" sz="1800" dirty="0" smtClean="0">
                <a:solidFill>
                  <a:schemeClr val="tx1"/>
                </a:solidFill>
                <a:latin typeface="Arial" pitchFamily="34" charset="0"/>
                <a:cs typeface="Arial" pitchFamily="34" charset="0"/>
              </a:rPr>
              <a:t>Pokud chcete číslo zbarvit červeně (</a:t>
            </a:r>
            <a:r>
              <a:rPr lang="cs-CZ" sz="1400" dirty="0" smtClean="0">
                <a:solidFill>
                  <a:schemeClr val="tx1"/>
                </a:solidFill>
                <a:latin typeface="Arial" pitchFamily="34" charset="0"/>
                <a:cs typeface="Arial" pitchFamily="34" charset="0"/>
              </a:rPr>
              <a:t>ze zeleného</a:t>
            </a:r>
            <a:r>
              <a:rPr lang="cs-CZ" sz="1800" dirty="0" smtClean="0">
                <a:solidFill>
                  <a:schemeClr val="tx1"/>
                </a:solidFill>
                <a:latin typeface="Arial" pitchFamily="34" charset="0"/>
                <a:cs typeface="Arial" pitchFamily="34" charset="0"/>
              </a:rPr>
              <a:t>), klikněte opět na stejné číslo a pak na tlačítko Pyramida v levém dolním rohu.</a:t>
            </a:r>
          </a:p>
          <a:p>
            <a:pPr marL="514350" indent="-514350" fontAlgn="auto">
              <a:spcAft>
                <a:spcPts val="0"/>
              </a:spcAft>
              <a:buFont typeface="Arial" pitchFamily="34" charset="0"/>
              <a:buNone/>
              <a:defRPr/>
            </a:pPr>
            <a:r>
              <a:rPr lang="cs-CZ" sz="1800" dirty="0" smtClean="0">
                <a:solidFill>
                  <a:schemeClr val="tx1"/>
                </a:solidFill>
                <a:latin typeface="Arial" pitchFamily="34" charset="0"/>
                <a:cs typeface="Arial" pitchFamily="34" charset="0"/>
              </a:rPr>
              <a:t>	</a:t>
            </a:r>
            <a:r>
              <a:rPr lang="cs-CZ" sz="1800" b="1" dirty="0" smtClean="0">
                <a:solidFill>
                  <a:schemeClr val="tx1"/>
                </a:solidFill>
                <a:latin typeface="Arial" pitchFamily="34" charset="0"/>
                <a:cs typeface="Arial" pitchFamily="34" charset="0"/>
              </a:rPr>
              <a:t>b) </a:t>
            </a:r>
            <a:r>
              <a:rPr lang="cs-CZ" sz="1800" dirty="0" smtClean="0">
                <a:solidFill>
                  <a:schemeClr val="tx1"/>
                </a:solidFill>
                <a:latin typeface="Arial" pitchFamily="34" charset="0"/>
                <a:cs typeface="Arial" pitchFamily="34" charset="0"/>
              </a:rPr>
              <a:t>Pokud chcete zbarvit tlačítko žlutě (neutrálně) (</a:t>
            </a:r>
            <a:r>
              <a:rPr lang="cs-CZ" sz="1400" dirty="0" smtClean="0">
                <a:solidFill>
                  <a:schemeClr val="tx1"/>
                </a:solidFill>
                <a:latin typeface="Arial" pitchFamily="34" charset="0"/>
                <a:cs typeface="Arial" pitchFamily="34" charset="0"/>
              </a:rPr>
              <a:t>ze zeleného</a:t>
            </a:r>
            <a:r>
              <a:rPr lang="cs-CZ" sz="1800" dirty="0" smtClean="0">
                <a:solidFill>
                  <a:schemeClr val="tx1"/>
                </a:solidFill>
                <a:latin typeface="Arial" pitchFamily="34" charset="0"/>
                <a:cs typeface="Arial" pitchFamily="34" charset="0"/>
              </a:rPr>
              <a:t>), klikněte na stejné tlačítko</a:t>
            </a:r>
            <a:br>
              <a:rPr lang="cs-CZ" sz="1800" dirty="0" smtClean="0">
                <a:solidFill>
                  <a:schemeClr val="tx1"/>
                </a:solidFill>
                <a:latin typeface="Arial" pitchFamily="34" charset="0"/>
                <a:cs typeface="Arial" pitchFamily="34" charset="0"/>
              </a:rPr>
            </a:br>
            <a:r>
              <a:rPr lang="cs-CZ" sz="1800" dirty="0" smtClean="0">
                <a:solidFill>
                  <a:schemeClr val="tx1"/>
                </a:solidFill>
                <a:latin typeface="Arial" pitchFamily="34" charset="0"/>
                <a:cs typeface="Arial" pitchFamily="34" charset="0"/>
              </a:rPr>
              <a:t>a poté na tlačítko Pyramida a opakujte to ještě jednou.</a:t>
            </a:r>
          </a:p>
          <a:p>
            <a:pPr marL="514350" indent="-514350" fontAlgn="auto">
              <a:spcAft>
                <a:spcPts val="0"/>
              </a:spcAft>
              <a:buFont typeface="Arial" pitchFamily="34" charset="0"/>
              <a:buNone/>
              <a:defRPr/>
            </a:pPr>
            <a:r>
              <a:rPr lang="cs-CZ" sz="1800" dirty="0" smtClean="0">
                <a:solidFill>
                  <a:schemeClr val="tx1"/>
                </a:solidFill>
                <a:latin typeface="Arial" pitchFamily="34" charset="0"/>
                <a:cs typeface="Arial" pitchFamily="34" charset="0"/>
              </a:rPr>
              <a:t>6.	Pokračujte dalšími čísly.</a:t>
            </a:r>
          </a:p>
          <a:p>
            <a:pPr marL="514350" indent="-514350" fontAlgn="auto">
              <a:spcAft>
                <a:spcPts val="0"/>
              </a:spcAft>
              <a:buFont typeface="Arial" pitchFamily="34" charset="0"/>
              <a:buNone/>
              <a:defRPr/>
            </a:pPr>
            <a:r>
              <a:rPr lang="cs-CZ" sz="1800" dirty="0" smtClean="0">
                <a:solidFill>
                  <a:schemeClr val="tx1"/>
                </a:solidFill>
                <a:latin typeface="Arial" pitchFamily="34" charset="0"/>
                <a:cs typeface="Arial" pitchFamily="34" charset="0"/>
              </a:rPr>
              <a:t>7.	Při neurálním zbarvení si můžete zvolit náhradní otázku.</a:t>
            </a:r>
          </a:p>
          <a:p>
            <a:pPr marL="514350" indent="-514350" fontAlgn="auto">
              <a:spcAft>
                <a:spcPts val="0"/>
              </a:spcAft>
              <a:buFont typeface="Arial" pitchFamily="34" charset="0"/>
              <a:buNone/>
              <a:defRPr/>
            </a:pPr>
            <a:r>
              <a:rPr lang="cs-CZ" sz="1800" dirty="0" smtClean="0">
                <a:solidFill>
                  <a:schemeClr val="tx1"/>
                </a:solidFill>
                <a:latin typeface="Arial" pitchFamily="34" charset="0"/>
                <a:cs typeface="Arial" pitchFamily="34" charset="0"/>
              </a:rPr>
              <a:t>	</a:t>
            </a:r>
            <a:r>
              <a:rPr lang="cs-CZ" sz="1800" b="1" dirty="0" smtClean="0">
                <a:solidFill>
                  <a:schemeClr val="tx1"/>
                </a:solidFill>
                <a:latin typeface="Arial" pitchFamily="34" charset="0"/>
                <a:cs typeface="Arial" pitchFamily="34" charset="0"/>
              </a:rPr>
              <a:t>a) </a:t>
            </a:r>
            <a:r>
              <a:rPr lang="cs-CZ" sz="1800" dirty="0" smtClean="0">
                <a:solidFill>
                  <a:schemeClr val="tx1"/>
                </a:solidFill>
                <a:latin typeface="Arial" pitchFamily="34" charset="0"/>
                <a:cs typeface="Arial" pitchFamily="34" charset="0"/>
              </a:rPr>
              <a:t>Vyberte si téma. </a:t>
            </a:r>
          </a:p>
          <a:p>
            <a:pPr marL="514350" indent="-514350" fontAlgn="auto">
              <a:spcAft>
                <a:spcPts val="0"/>
              </a:spcAft>
              <a:buFont typeface="Arial" pitchFamily="34" charset="0"/>
              <a:buNone/>
              <a:defRPr/>
            </a:pPr>
            <a:r>
              <a:rPr lang="cs-CZ" sz="1800" b="1" dirty="0" smtClean="0">
                <a:solidFill>
                  <a:schemeClr val="tx1"/>
                </a:solidFill>
                <a:latin typeface="Arial" pitchFamily="34" charset="0"/>
                <a:cs typeface="Arial" pitchFamily="34" charset="0"/>
              </a:rPr>
              <a:t>	b) </a:t>
            </a:r>
            <a:r>
              <a:rPr lang="cs-CZ" sz="1800" dirty="0" smtClean="0">
                <a:solidFill>
                  <a:schemeClr val="tx1"/>
                </a:solidFill>
                <a:latin typeface="Arial" pitchFamily="34" charset="0"/>
                <a:cs typeface="Arial" pitchFamily="34" charset="0"/>
              </a:rPr>
              <a:t>Náhodně si zvolte číslo náhradní otázky* a zodpovězte ji, poté se můžete vrátit zpět na pyramidu (tlačítko musíte přebarvit ručně, nepřebarvuje se automaticky).</a:t>
            </a:r>
          </a:p>
          <a:p>
            <a:pPr marL="514350" indent="-514350" fontAlgn="auto">
              <a:spcAft>
                <a:spcPts val="0"/>
              </a:spcAft>
              <a:buFont typeface="Arial" pitchFamily="34" charset="0"/>
              <a:buNone/>
              <a:defRPr/>
            </a:pPr>
            <a:r>
              <a:rPr lang="cs-CZ" sz="1800" b="1" dirty="0" smtClean="0">
                <a:solidFill>
                  <a:schemeClr val="tx1"/>
                </a:solidFill>
                <a:latin typeface="Arial" pitchFamily="34" charset="0"/>
                <a:cs typeface="Arial" pitchFamily="34" charset="0"/>
              </a:rPr>
              <a:t>	</a:t>
            </a:r>
            <a:r>
              <a:rPr lang="cs-CZ" sz="1200" b="1" dirty="0" smtClean="0">
                <a:solidFill>
                  <a:schemeClr val="tx1"/>
                </a:solidFill>
                <a:latin typeface="Arial" pitchFamily="34" charset="0"/>
                <a:cs typeface="Arial" pitchFamily="34" charset="0"/>
              </a:rPr>
              <a:t>*</a:t>
            </a:r>
            <a:r>
              <a:rPr lang="cs-CZ" sz="1200" dirty="0" smtClean="0">
                <a:solidFill>
                  <a:schemeClr val="tx1"/>
                </a:solidFill>
                <a:latin typeface="Arial" pitchFamily="34" charset="0"/>
                <a:cs typeface="Arial" pitchFamily="34" charset="0"/>
              </a:rPr>
              <a:t>Při příštím návratu do tématu, bude tlačítko s číslem otázky, která již byla zodpovězena, zbarveno černě.</a:t>
            </a:r>
            <a:r>
              <a:rPr lang="cs-CZ" sz="1800" b="1" dirty="0" smtClean="0">
                <a:solidFill>
                  <a:schemeClr val="tx1"/>
                </a:solidFill>
                <a:latin typeface="Arial" pitchFamily="34" charset="0"/>
                <a:cs typeface="Arial" pitchFamily="34" charset="0"/>
              </a:rPr>
              <a:t> </a:t>
            </a:r>
            <a:endParaRPr lang="cs-CZ" sz="1800" b="1" dirty="0">
              <a:solidFill>
                <a:schemeClr val="tx1"/>
              </a:solidFill>
              <a:latin typeface="Arial" pitchFamily="34" charset="0"/>
              <a:cs typeface="Arial" pitchFamily="34" charset="0"/>
            </a:endParaRPr>
          </a:p>
        </p:txBody>
      </p:sp>
      <p:sp>
        <p:nvSpPr>
          <p:cNvPr id="123906" name="Nadpis 1"/>
          <p:cNvSpPr>
            <a:spLocks noGrp="1"/>
          </p:cNvSpPr>
          <p:nvPr>
            <p:ph type="title"/>
          </p:nvPr>
        </p:nvSpPr>
        <p:spPr>
          <a:xfrm>
            <a:off x="457200" y="338139"/>
            <a:ext cx="8229600" cy="786606"/>
          </a:xfrm>
        </p:spPr>
        <p:txBody>
          <a:bodyPr/>
          <a:lstStyle/>
          <a:p>
            <a:r>
              <a:rPr lang="cs-CZ" dirty="0" smtClean="0">
                <a:solidFill>
                  <a:schemeClr val="tx1"/>
                </a:solidFill>
                <a:latin typeface="Arial" charset="0"/>
                <a:cs typeface="Arial" charset="0"/>
              </a:rPr>
              <a:t>Pomoc</a:t>
            </a:r>
          </a:p>
        </p:txBody>
      </p:sp>
      <p:sp>
        <p:nvSpPr>
          <p:cNvPr id="4" name="Zaoblený obdélník 3">
            <a:hlinkClick r:id="rId3" action="ppaction://hlinksldjump"/>
          </p:cNvPr>
          <p:cNvSpPr/>
          <p:nvPr/>
        </p:nvSpPr>
        <p:spPr>
          <a:xfrm>
            <a:off x="3851920" y="5805264"/>
            <a:ext cx="1584176" cy="504056"/>
          </a:xfrm>
          <a:prstGeom prst="roundRect">
            <a:avLst/>
          </a:prstGeom>
        </p:spPr>
        <p:style>
          <a:lnRef idx="0">
            <a:schemeClr val="accent1"/>
          </a:lnRef>
          <a:fillRef idx="3">
            <a:schemeClr val="accent1"/>
          </a:fillRef>
          <a:effectRef idx="3">
            <a:schemeClr val="accent1"/>
          </a:effectRef>
          <a:fontRef idx="minor">
            <a:schemeClr val="lt1"/>
          </a:fontRef>
        </p:style>
        <p:txBody>
          <a:bodyPr anchor="ctr"/>
          <a:lstStyle/>
          <a:p>
            <a:pPr algn="ctr" fontAlgn="auto">
              <a:spcBef>
                <a:spcPts val="0"/>
              </a:spcBef>
              <a:spcAft>
                <a:spcPts val="0"/>
              </a:spcAft>
              <a:defRPr/>
            </a:pPr>
            <a:r>
              <a:rPr lang="cs-CZ" sz="3200" b="1" dirty="0">
                <a:solidFill>
                  <a:schemeClr val="tx1"/>
                </a:solidFill>
                <a:latin typeface="Arial" pitchFamily="34" charset="0"/>
                <a:cs typeface="Arial" pitchFamily="34" charset="0"/>
              </a:rPr>
              <a:t>Zpět</a:t>
            </a:r>
          </a:p>
        </p:txBody>
      </p:sp>
      <p:sp>
        <p:nvSpPr>
          <p:cNvPr id="9" name="TextovéPole 8"/>
          <p:cNvSpPr txBox="1"/>
          <p:nvPr/>
        </p:nvSpPr>
        <p:spPr>
          <a:xfrm>
            <a:off x="971550" y="5516563"/>
            <a:ext cx="2447925" cy="485775"/>
          </a:xfrm>
          <a:prstGeom prst="rect">
            <a:avLst/>
          </a:prstGeom>
          <a:noFill/>
        </p:spPr>
        <p:txBody>
          <a:bodyPr>
            <a:spAutoFit/>
          </a:bodyPr>
          <a:lstStyle/>
          <a:p>
            <a:pPr fontAlgn="auto">
              <a:spcBef>
                <a:spcPts val="0"/>
              </a:spcBef>
              <a:spcAft>
                <a:spcPts val="0"/>
              </a:spcAft>
              <a:defRPr/>
            </a:pPr>
            <a:r>
              <a:rPr lang="cs-CZ" sz="850" dirty="0">
                <a:latin typeface="Arial" pitchFamily="34" charset="0"/>
                <a:cs typeface="Arial" pitchFamily="34" charset="0"/>
              </a:rPr>
              <a:t>Jestli potřebujete něco jiného nebo byste chtěli Pro verzi, napište na: ondrasimecek@seznam.cz </a:t>
            </a:r>
          </a:p>
        </p:txBody>
      </p:sp>
    </p:spTree>
  </p:cSld>
  <p:clrMapOvr>
    <a:masterClrMapping/>
  </p:clrMapOvr>
  <p:transition advClick="0"/>
  <p:timing>
    <p:tnLst>
      <p:par>
        <p:cTn id="1" dur="indefinite" restart="never" nodeType="tmRoot"/>
      </p:par>
    </p:tnLst>
  </p:timing>
</p:sld>
</file>

<file path=ppt/slides/slide123.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 name="Zástupný symbol pro obsah 1"/>
          <p:cNvSpPr>
            <a:spLocks noGrp="1"/>
          </p:cNvSpPr>
          <p:nvPr>
            <p:ph idx="1"/>
          </p:nvPr>
        </p:nvSpPr>
        <p:spPr>
          <a:xfrm>
            <a:off x="395536" y="1268760"/>
            <a:ext cx="8496944" cy="5112568"/>
          </a:xfrm>
        </p:spPr>
        <p:txBody>
          <a:bodyPr/>
          <a:lstStyle/>
          <a:p>
            <a:pPr marL="0" indent="0" algn="ctr">
              <a:buNone/>
            </a:pPr>
            <a:r>
              <a:rPr lang="cs-CZ" sz="2800" b="1" u="sng" dirty="0" smtClean="0">
                <a:solidFill>
                  <a:schemeClr val="tx1"/>
                </a:solidFill>
                <a:latin typeface="Times New Roman" pitchFamily="18" charset="0"/>
                <a:cs typeface="Times New Roman" pitchFamily="18" charset="0"/>
              </a:rPr>
              <a:t>Použitá literatura:</a:t>
            </a:r>
          </a:p>
          <a:p>
            <a:pPr marL="0" indent="0">
              <a:buNone/>
            </a:pPr>
            <a:r>
              <a:rPr lang="cs-CZ" sz="2800" dirty="0" smtClean="0">
                <a:solidFill>
                  <a:schemeClr val="tx1"/>
                </a:solidFill>
                <a:latin typeface="Times New Roman" pitchFamily="18" charset="0"/>
                <a:cs typeface="Times New Roman" pitchFamily="18" charset="0"/>
              </a:rPr>
              <a:t>VÁLKOVÁ, Veronika. </a:t>
            </a:r>
            <a:r>
              <a:rPr lang="cs-CZ" sz="2800" i="1" dirty="0" smtClean="0">
                <a:solidFill>
                  <a:schemeClr val="tx1"/>
                </a:solidFill>
                <a:latin typeface="Times New Roman" pitchFamily="18" charset="0"/>
                <a:cs typeface="Times New Roman" pitchFamily="18" charset="0"/>
              </a:rPr>
              <a:t>Dějepis 8 pro základní školy</a:t>
            </a:r>
            <a:r>
              <a:rPr lang="cs-CZ" sz="2800" dirty="0" smtClean="0">
                <a:solidFill>
                  <a:schemeClr val="tx1"/>
                </a:solidFill>
                <a:latin typeface="Times New Roman" pitchFamily="18" charset="0"/>
                <a:cs typeface="Times New Roman" pitchFamily="18" charset="0"/>
              </a:rPr>
              <a:t>. Praha: SPN - pedagogické nakladatelství, akciová společnost, 2008, ISBN 978-80-7235-404-7</a:t>
            </a:r>
            <a:r>
              <a:rPr lang="cs-CZ" sz="2800" dirty="0" smtClean="0">
                <a:solidFill>
                  <a:schemeClr val="tx1"/>
                </a:solidFill>
                <a:latin typeface="Times New Roman" pitchFamily="18" charset="0"/>
                <a:cs typeface="Times New Roman" pitchFamily="18" charset="0"/>
              </a:rPr>
              <a:t>.</a:t>
            </a:r>
          </a:p>
          <a:p>
            <a:pPr marL="0" indent="0" algn="ctr">
              <a:buNone/>
            </a:pPr>
            <a:r>
              <a:rPr lang="cs-CZ" sz="2800" b="1" u="sng" dirty="0" smtClean="0">
                <a:solidFill>
                  <a:schemeClr val="tx1"/>
                </a:solidFill>
                <a:latin typeface="Times New Roman" pitchFamily="18" charset="0"/>
                <a:cs typeface="Times New Roman" pitchFamily="18" charset="0"/>
              </a:rPr>
              <a:t>B, Jiný zdroj: </a:t>
            </a:r>
          </a:p>
          <a:p>
            <a:pPr marL="0" indent="0" algn="just">
              <a:buNone/>
            </a:pPr>
            <a:r>
              <a:rPr lang="cs-CZ" sz="2800" dirty="0" smtClean="0">
                <a:solidFill>
                  <a:schemeClr val="tx1"/>
                </a:solidFill>
                <a:latin typeface="Times New Roman" pitchFamily="18" charset="0"/>
                <a:cs typeface="Times New Roman" pitchFamily="18" charset="0"/>
              </a:rPr>
              <a:t>Autorem šablony a technických částí AZ kvízu, není-li uvedeno jinak, je Ondřej Šimeček. Dostupné z Metodického portálu www.</a:t>
            </a:r>
            <a:r>
              <a:rPr lang="cs-CZ" sz="2800" dirty="0" err="1" smtClean="0">
                <a:solidFill>
                  <a:schemeClr val="tx1"/>
                </a:solidFill>
                <a:latin typeface="Times New Roman" pitchFamily="18" charset="0"/>
                <a:cs typeface="Times New Roman" pitchFamily="18" charset="0"/>
              </a:rPr>
              <a:t>rvp.cz</a:t>
            </a:r>
            <a:r>
              <a:rPr lang="cs-CZ" sz="2800" dirty="0" smtClean="0">
                <a:solidFill>
                  <a:schemeClr val="tx1"/>
                </a:solidFill>
                <a:latin typeface="Times New Roman" pitchFamily="18" charset="0"/>
                <a:cs typeface="Times New Roman" pitchFamily="18" charset="0"/>
              </a:rPr>
              <a:t>, ISSN: 1802-4785. Provozuje Národní ústav pro vzdělávání, školské poradenské zařízení a zařízení pro další vzdělávání pedagogických pracovníků (NÚV).</a:t>
            </a:r>
          </a:p>
          <a:p>
            <a:pPr marL="0" indent="0">
              <a:buNone/>
            </a:pPr>
            <a:endParaRPr lang="cs-CZ" sz="2800" dirty="0" smtClean="0">
              <a:solidFill>
                <a:schemeClr val="tx1"/>
              </a:solidFill>
              <a:latin typeface="Times New Roman" pitchFamily="18" charset="0"/>
              <a:cs typeface="Times New Roman" pitchFamily="18" charset="0"/>
            </a:endParaRPr>
          </a:p>
          <a:p>
            <a:pPr marL="0" indent="0">
              <a:buNone/>
            </a:pPr>
            <a:endParaRPr lang="cs-CZ" sz="2800" dirty="0" smtClean="0">
              <a:solidFill>
                <a:schemeClr val="tx1"/>
              </a:solidFill>
            </a:endParaRPr>
          </a:p>
        </p:txBody>
      </p:sp>
      <p:sp>
        <p:nvSpPr>
          <p:cNvPr id="3" name="Zástupný symbol pro číslo snímku 2"/>
          <p:cNvSpPr>
            <a:spLocks noGrp="1"/>
          </p:cNvSpPr>
          <p:nvPr>
            <p:ph type="sldNum" sz="quarter" idx="12"/>
          </p:nvPr>
        </p:nvSpPr>
        <p:spPr/>
        <p:txBody>
          <a:bodyPr/>
          <a:lstStyle/>
          <a:p>
            <a:fld id="{BC5885FD-E9F6-4616-A947-C967941DDDC2}" type="slidenum">
              <a:rPr lang="cs-CZ" smtClean="0"/>
              <a:pPr/>
              <a:t>123</a:t>
            </a:fld>
            <a:endParaRPr lang="cs-CZ" dirty="0"/>
          </a:p>
        </p:txBody>
      </p:sp>
      <p:sp>
        <p:nvSpPr>
          <p:cNvPr id="4" name="Nadpis 3"/>
          <p:cNvSpPr>
            <a:spLocks noGrp="1"/>
          </p:cNvSpPr>
          <p:nvPr>
            <p:ph type="title"/>
          </p:nvPr>
        </p:nvSpPr>
        <p:spPr>
          <a:xfrm>
            <a:off x="457200" y="338328"/>
            <a:ext cx="8229600" cy="930432"/>
          </a:xfrm>
        </p:spPr>
        <p:txBody>
          <a:bodyPr/>
          <a:lstStyle/>
          <a:p>
            <a:r>
              <a:rPr lang="cs-CZ" b="1" dirty="0" smtClean="0">
                <a:solidFill>
                  <a:schemeClr val="tx1"/>
                </a:solidFill>
                <a:latin typeface="Times New Roman" pitchFamily="18" charset="0"/>
                <a:cs typeface="Times New Roman" pitchFamily="18" charset="0"/>
              </a:rPr>
              <a:t>Použité zdroje</a:t>
            </a:r>
            <a:endParaRPr lang="cs-CZ" b="1" dirty="0">
              <a:solidFill>
                <a:schemeClr val="tx1"/>
              </a:solidFill>
              <a:latin typeface="Times New Roman" pitchFamily="18" charset="0"/>
              <a:cs typeface="Times New Roman" pitchFamily="18" charset="0"/>
            </a:endParaRPr>
          </a:p>
        </p:txBody>
      </p:sp>
    </p:spTree>
    <p:extLst>
      <p:ext uri="{BB962C8B-B14F-4D97-AF65-F5344CB8AC3E}">
        <p14:creationId xmlns:p14="http://schemas.microsoft.com/office/powerpoint/2010/main" xmlns="" val="1684287140"/>
      </p:ext>
    </p:extLst>
  </p:cSld>
  <p:clrMapOvr>
    <a:masterClrMapping/>
  </p:clrMapOvr>
  <p:transition spd="med">
    <p:wheel spokes="8"/>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55" presetClass="entr" presetSubtype="0" fill="hold" grpId="0" nodeType="after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p:cTn id="7" dur="1000" fill="hold"/>
                                        <p:tgtEl>
                                          <p:spTgt spid="4"/>
                                        </p:tgtEl>
                                        <p:attrNameLst>
                                          <p:attrName>ppt_w</p:attrName>
                                        </p:attrNameLst>
                                      </p:cBhvr>
                                      <p:tavLst>
                                        <p:tav tm="0">
                                          <p:val>
                                            <p:strVal val="#ppt_w*0.70"/>
                                          </p:val>
                                        </p:tav>
                                        <p:tav tm="100000">
                                          <p:val>
                                            <p:strVal val="#ppt_w"/>
                                          </p:val>
                                        </p:tav>
                                      </p:tavLst>
                                    </p:anim>
                                    <p:anim calcmode="lin" valueType="num">
                                      <p:cBhvr>
                                        <p:cTn id="8" dur="1000" fill="hold"/>
                                        <p:tgtEl>
                                          <p:spTgt spid="4"/>
                                        </p:tgtEl>
                                        <p:attrNameLst>
                                          <p:attrName>ppt_h</p:attrName>
                                        </p:attrNameLst>
                                      </p:cBhvr>
                                      <p:tavLst>
                                        <p:tav tm="0">
                                          <p:val>
                                            <p:strVal val="#ppt_h"/>
                                          </p:val>
                                        </p:tav>
                                        <p:tav tm="100000">
                                          <p:val>
                                            <p:strVal val="#ppt_h"/>
                                          </p:val>
                                        </p:tav>
                                      </p:tavLst>
                                    </p:anim>
                                    <p:animEffect transition="in" filter="fade">
                                      <p:cBhvr>
                                        <p:cTn id="9" dur="1000"/>
                                        <p:tgtEl>
                                          <p:spTgt spid="4"/>
                                        </p:tgtEl>
                                      </p:cBhvr>
                                    </p:animEffect>
                                  </p:childTnLst>
                                </p:cTn>
                              </p:par>
                            </p:childTnLst>
                          </p:cTn>
                        </p:par>
                        <p:par>
                          <p:cTn id="10" fill="hold">
                            <p:stCondLst>
                              <p:cond delay="1000"/>
                            </p:stCondLst>
                            <p:childTnLst>
                              <p:par>
                                <p:cTn id="11" presetID="55" presetClass="entr" presetSubtype="0" fill="hold" nodeType="afterEffect">
                                  <p:stCondLst>
                                    <p:cond delay="0"/>
                                  </p:stCondLst>
                                  <p:childTnLst>
                                    <p:set>
                                      <p:cBhvr>
                                        <p:cTn id="12" dur="1" fill="hold">
                                          <p:stCondLst>
                                            <p:cond delay="0"/>
                                          </p:stCondLst>
                                        </p:cTn>
                                        <p:tgtEl>
                                          <p:spTgt spid="2">
                                            <p:txEl>
                                              <p:pRg st="0" end="0"/>
                                            </p:txEl>
                                          </p:spTgt>
                                        </p:tgtEl>
                                        <p:attrNameLst>
                                          <p:attrName>style.visibility</p:attrName>
                                        </p:attrNameLst>
                                      </p:cBhvr>
                                      <p:to>
                                        <p:strVal val="visible"/>
                                      </p:to>
                                    </p:set>
                                    <p:anim calcmode="lin" valueType="num">
                                      <p:cBhvr>
                                        <p:cTn id="13" dur="1000" fill="hold"/>
                                        <p:tgtEl>
                                          <p:spTgt spid="2">
                                            <p:txEl>
                                              <p:pRg st="0" end="0"/>
                                            </p:txEl>
                                          </p:spTgt>
                                        </p:tgtEl>
                                        <p:attrNameLst>
                                          <p:attrName>ppt_w</p:attrName>
                                        </p:attrNameLst>
                                      </p:cBhvr>
                                      <p:tavLst>
                                        <p:tav tm="0">
                                          <p:val>
                                            <p:strVal val="#ppt_w*0.70"/>
                                          </p:val>
                                        </p:tav>
                                        <p:tav tm="100000">
                                          <p:val>
                                            <p:strVal val="#ppt_w"/>
                                          </p:val>
                                        </p:tav>
                                      </p:tavLst>
                                    </p:anim>
                                    <p:anim calcmode="lin" valueType="num">
                                      <p:cBhvr>
                                        <p:cTn id="14" dur="1000" fill="hold"/>
                                        <p:tgtEl>
                                          <p:spTgt spid="2">
                                            <p:txEl>
                                              <p:pRg st="0" end="0"/>
                                            </p:txEl>
                                          </p:spTgt>
                                        </p:tgtEl>
                                        <p:attrNameLst>
                                          <p:attrName>ppt_h</p:attrName>
                                        </p:attrNameLst>
                                      </p:cBhvr>
                                      <p:tavLst>
                                        <p:tav tm="0">
                                          <p:val>
                                            <p:strVal val="#ppt_h"/>
                                          </p:val>
                                        </p:tav>
                                        <p:tav tm="100000">
                                          <p:val>
                                            <p:strVal val="#ppt_h"/>
                                          </p:val>
                                        </p:tav>
                                      </p:tavLst>
                                    </p:anim>
                                    <p:animEffect transition="in" filter="fade">
                                      <p:cBhvr>
                                        <p:cTn id="15" dur="1000"/>
                                        <p:tgtEl>
                                          <p:spTgt spid="2">
                                            <p:txEl>
                                              <p:pRg st="0" end="0"/>
                                            </p:txEl>
                                          </p:spTgt>
                                        </p:tgtEl>
                                      </p:cBhvr>
                                    </p:animEffect>
                                  </p:childTnLst>
                                </p:cTn>
                              </p:par>
                            </p:childTnLst>
                          </p:cTn>
                        </p:par>
                        <p:par>
                          <p:cTn id="16" fill="hold">
                            <p:stCondLst>
                              <p:cond delay="2000"/>
                            </p:stCondLst>
                            <p:childTnLst>
                              <p:par>
                                <p:cTn id="17" presetID="55" presetClass="entr" presetSubtype="0" fill="hold" nodeType="afterEffect">
                                  <p:stCondLst>
                                    <p:cond delay="0"/>
                                  </p:stCondLst>
                                  <p:childTnLst>
                                    <p:set>
                                      <p:cBhvr>
                                        <p:cTn id="18" dur="1" fill="hold">
                                          <p:stCondLst>
                                            <p:cond delay="0"/>
                                          </p:stCondLst>
                                        </p:cTn>
                                        <p:tgtEl>
                                          <p:spTgt spid="2">
                                            <p:txEl>
                                              <p:pRg st="1" end="1"/>
                                            </p:txEl>
                                          </p:spTgt>
                                        </p:tgtEl>
                                        <p:attrNameLst>
                                          <p:attrName>style.visibility</p:attrName>
                                        </p:attrNameLst>
                                      </p:cBhvr>
                                      <p:to>
                                        <p:strVal val="visible"/>
                                      </p:to>
                                    </p:set>
                                    <p:anim calcmode="lin" valueType="num">
                                      <p:cBhvr>
                                        <p:cTn id="19" dur="1000" fill="hold"/>
                                        <p:tgtEl>
                                          <p:spTgt spid="2">
                                            <p:txEl>
                                              <p:pRg st="1" end="1"/>
                                            </p:txEl>
                                          </p:spTgt>
                                        </p:tgtEl>
                                        <p:attrNameLst>
                                          <p:attrName>ppt_w</p:attrName>
                                        </p:attrNameLst>
                                      </p:cBhvr>
                                      <p:tavLst>
                                        <p:tav tm="0">
                                          <p:val>
                                            <p:strVal val="#ppt_w*0.70"/>
                                          </p:val>
                                        </p:tav>
                                        <p:tav tm="100000">
                                          <p:val>
                                            <p:strVal val="#ppt_w"/>
                                          </p:val>
                                        </p:tav>
                                      </p:tavLst>
                                    </p:anim>
                                    <p:anim calcmode="lin" valueType="num">
                                      <p:cBhvr>
                                        <p:cTn id="20" dur="1000" fill="hold"/>
                                        <p:tgtEl>
                                          <p:spTgt spid="2">
                                            <p:txEl>
                                              <p:pRg st="1" end="1"/>
                                            </p:txEl>
                                          </p:spTgt>
                                        </p:tgtEl>
                                        <p:attrNameLst>
                                          <p:attrName>ppt_h</p:attrName>
                                        </p:attrNameLst>
                                      </p:cBhvr>
                                      <p:tavLst>
                                        <p:tav tm="0">
                                          <p:val>
                                            <p:strVal val="#ppt_h"/>
                                          </p:val>
                                        </p:tav>
                                        <p:tav tm="100000">
                                          <p:val>
                                            <p:strVal val="#ppt_h"/>
                                          </p:val>
                                        </p:tav>
                                      </p:tavLst>
                                    </p:anim>
                                    <p:animEffect transition="in" filter="fade">
                                      <p:cBhvr>
                                        <p:cTn id="21" dur="1000"/>
                                        <p:tgtEl>
                                          <p:spTgt spid="2">
                                            <p:txEl>
                                              <p:pRg st="1" end="1"/>
                                            </p:txEl>
                                          </p:spTgt>
                                        </p:tgtEl>
                                      </p:cBhvr>
                                    </p:animEffect>
                                  </p:childTnLst>
                                </p:cTn>
                              </p:par>
                            </p:childTnLst>
                          </p:cTn>
                        </p:par>
                        <p:par>
                          <p:cTn id="22" fill="hold">
                            <p:stCondLst>
                              <p:cond delay="3000"/>
                            </p:stCondLst>
                            <p:childTnLst>
                              <p:par>
                                <p:cTn id="23" presetID="55" presetClass="entr" presetSubtype="0" fill="hold" nodeType="afterEffect">
                                  <p:stCondLst>
                                    <p:cond delay="0"/>
                                  </p:stCondLst>
                                  <p:childTnLst>
                                    <p:set>
                                      <p:cBhvr>
                                        <p:cTn id="24" dur="1" fill="hold">
                                          <p:stCondLst>
                                            <p:cond delay="0"/>
                                          </p:stCondLst>
                                        </p:cTn>
                                        <p:tgtEl>
                                          <p:spTgt spid="2">
                                            <p:txEl>
                                              <p:pRg st="2" end="2"/>
                                            </p:txEl>
                                          </p:spTgt>
                                        </p:tgtEl>
                                        <p:attrNameLst>
                                          <p:attrName>style.visibility</p:attrName>
                                        </p:attrNameLst>
                                      </p:cBhvr>
                                      <p:to>
                                        <p:strVal val="visible"/>
                                      </p:to>
                                    </p:set>
                                    <p:anim calcmode="lin" valueType="num">
                                      <p:cBhvr>
                                        <p:cTn id="25" dur="1000" fill="hold"/>
                                        <p:tgtEl>
                                          <p:spTgt spid="2">
                                            <p:txEl>
                                              <p:pRg st="2" end="2"/>
                                            </p:txEl>
                                          </p:spTgt>
                                        </p:tgtEl>
                                        <p:attrNameLst>
                                          <p:attrName>ppt_w</p:attrName>
                                        </p:attrNameLst>
                                      </p:cBhvr>
                                      <p:tavLst>
                                        <p:tav tm="0">
                                          <p:val>
                                            <p:strVal val="#ppt_w*0.70"/>
                                          </p:val>
                                        </p:tav>
                                        <p:tav tm="100000">
                                          <p:val>
                                            <p:strVal val="#ppt_w"/>
                                          </p:val>
                                        </p:tav>
                                      </p:tavLst>
                                    </p:anim>
                                    <p:anim calcmode="lin" valueType="num">
                                      <p:cBhvr>
                                        <p:cTn id="26" dur="1000" fill="hold"/>
                                        <p:tgtEl>
                                          <p:spTgt spid="2">
                                            <p:txEl>
                                              <p:pRg st="2" end="2"/>
                                            </p:txEl>
                                          </p:spTgt>
                                        </p:tgtEl>
                                        <p:attrNameLst>
                                          <p:attrName>ppt_h</p:attrName>
                                        </p:attrNameLst>
                                      </p:cBhvr>
                                      <p:tavLst>
                                        <p:tav tm="0">
                                          <p:val>
                                            <p:strVal val="#ppt_h"/>
                                          </p:val>
                                        </p:tav>
                                        <p:tav tm="100000">
                                          <p:val>
                                            <p:strVal val="#ppt_h"/>
                                          </p:val>
                                        </p:tav>
                                      </p:tavLst>
                                    </p:anim>
                                    <p:animEffect transition="in" filter="fade">
                                      <p:cBhvr>
                                        <p:cTn id="27" dur="1000"/>
                                        <p:tgtEl>
                                          <p:spTgt spid="2">
                                            <p:txEl>
                                              <p:pRg st="2" end="2"/>
                                            </p:txEl>
                                          </p:spTgt>
                                        </p:tgtEl>
                                      </p:cBhvr>
                                    </p:animEffect>
                                  </p:childTnLst>
                                </p:cTn>
                              </p:par>
                            </p:childTnLst>
                          </p:cTn>
                        </p:par>
                        <p:par>
                          <p:cTn id="28" fill="hold">
                            <p:stCondLst>
                              <p:cond delay="4000"/>
                            </p:stCondLst>
                            <p:childTnLst>
                              <p:par>
                                <p:cTn id="29" presetID="55" presetClass="entr" presetSubtype="0" fill="hold" nodeType="afterEffect">
                                  <p:stCondLst>
                                    <p:cond delay="0"/>
                                  </p:stCondLst>
                                  <p:childTnLst>
                                    <p:set>
                                      <p:cBhvr>
                                        <p:cTn id="30" dur="1" fill="hold">
                                          <p:stCondLst>
                                            <p:cond delay="0"/>
                                          </p:stCondLst>
                                        </p:cTn>
                                        <p:tgtEl>
                                          <p:spTgt spid="2">
                                            <p:txEl>
                                              <p:pRg st="3" end="3"/>
                                            </p:txEl>
                                          </p:spTgt>
                                        </p:tgtEl>
                                        <p:attrNameLst>
                                          <p:attrName>style.visibility</p:attrName>
                                        </p:attrNameLst>
                                      </p:cBhvr>
                                      <p:to>
                                        <p:strVal val="visible"/>
                                      </p:to>
                                    </p:set>
                                    <p:anim calcmode="lin" valueType="num">
                                      <p:cBhvr>
                                        <p:cTn id="31" dur="1000" fill="hold"/>
                                        <p:tgtEl>
                                          <p:spTgt spid="2">
                                            <p:txEl>
                                              <p:pRg st="3" end="3"/>
                                            </p:txEl>
                                          </p:spTgt>
                                        </p:tgtEl>
                                        <p:attrNameLst>
                                          <p:attrName>ppt_w</p:attrName>
                                        </p:attrNameLst>
                                      </p:cBhvr>
                                      <p:tavLst>
                                        <p:tav tm="0">
                                          <p:val>
                                            <p:strVal val="#ppt_w*0.70"/>
                                          </p:val>
                                        </p:tav>
                                        <p:tav tm="100000">
                                          <p:val>
                                            <p:strVal val="#ppt_w"/>
                                          </p:val>
                                        </p:tav>
                                      </p:tavLst>
                                    </p:anim>
                                    <p:anim calcmode="lin" valueType="num">
                                      <p:cBhvr>
                                        <p:cTn id="32" dur="1000" fill="hold"/>
                                        <p:tgtEl>
                                          <p:spTgt spid="2">
                                            <p:txEl>
                                              <p:pRg st="3" end="3"/>
                                            </p:txEl>
                                          </p:spTgt>
                                        </p:tgtEl>
                                        <p:attrNameLst>
                                          <p:attrName>ppt_h</p:attrName>
                                        </p:attrNameLst>
                                      </p:cBhvr>
                                      <p:tavLst>
                                        <p:tav tm="0">
                                          <p:val>
                                            <p:strVal val="#ppt_h"/>
                                          </p:val>
                                        </p:tav>
                                        <p:tav tm="100000">
                                          <p:val>
                                            <p:strVal val="#ppt_h"/>
                                          </p:val>
                                        </p:tav>
                                      </p:tavLst>
                                    </p:anim>
                                    <p:animEffect transition="in" filter="fade">
                                      <p:cBhvr>
                                        <p:cTn id="33" dur="1000"/>
                                        <p:tgtEl>
                                          <p:spTgt spid="2">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Motiv1">
  <a:themeElements>
    <a:clrScheme name="Vlnění">
      <a:dk1>
        <a:sysClr val="windowText" lastClr="000000"/>
      </a:dk1>
      <a:lt1>
        <a:sysClr val="window" lastClr="FFFFFF"/>
      </a:lt1>
      <a:dk2>
        <a:srgbClr val="073E87"/>
      </a:dk2>
      <a:lt2>
        <a:srgbClr val="C6E7FC"/>
      </a:lt2>
      <a:accent1>
        <a:srgbClr val="31B6FD"/>
      </a:accent1>
      <a:accent2>
        <a:srgbClr val="4584D3"/>
      </a:accent2>
      <a:accent3>
        <a:srgbClr val="5BD078"/>
      </a:accent3>
      <a:accent4>
        <a:srgbClr val="A5D028"/>
      </a:accent4>
      <a:accent5>
        <a:srgbClr val="F5C040"/>
      </a:accent5>
      <a:accent6>
        <a:srgbClr val="05E0DB"/>
      </a:accent6>
      <a:hlink>
        <a:srgbClr val="0080FF"/>
      </a:hlink>
      <a:folHlink>
        <a:srgbClr val="5EAEFF"/>
      </a:folHlink>
    </a:clrScheme>
    <a:fontScheme name="Vlnění">
      <a:majorFont>
        <a:latin typeface="Candara"/>
        <a:ea typeface=""/>
        <a:cs typeface=""/>
        <a:font script="Jpan" typeface="HGP明朝E"/>
        <a:font script="Hang" typeface="HY그래픽M"/>
        <a:font script="Hans" typeface="华文新魏"/>
        <a:font script="Hant" typeface="標楷體"/>
        <a:font script="Arab" typeface="Arial"/>
        <a:font script="Hebr" typeface="Arial"/>
        <a:font script="Thai" typeface="Kodchiang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andara"/>
        <a:ea typeface=""/>
        <a:cs typeface=""/>
        <a:font script="Jpan" typeface="HGP明朝E"/>
        <a:font script="Hang" typeface="HY그래픽M"/>
        <a:font script="Hans" typeface="华文楷体"/>
        <a:font script="Hant" typeface="標楷體"/>
        <a:font script="Arab" typeface="Arial"/>
        <a:font script="Hebr" typeface="Arial"/>
        <a:font script="Thai" typeface="Kodchiang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Vlnění">
      <a:fillStyleLst>
        <a:solidFill>
          <a:schemeClr val="phClr"/>
        </a:solidFill>
        <a:gradFill rotWithShape="1">
          <a:gsLst>
            <a:gs pos="0">
              <a:schemeClr val="phClr">
                <a:tint val="0"/>
              </a:schemeClr>
            </a:gs>
            <a:gs pos="44000">
              <a:schemeClr val="phClr">
                <a:tint val="60000"/>
                <a:satMod val="120000"/>
              </a:schemeClr>
            </a:gs>
            <a:gs pos="100000">
              <a:schemeClr val="phClr">
                <a:tint val="90000"/>
                <a:alpha val="100000"/>
                <a:lumMod val="90000"/>
              </a:schemeClr>
            </a:gs>
          </a:gsLst>
          <a:lin ang="5400000" scaled="0"/>
        </a:gradFill>
        <a:gradFill rotWithShape="1">
          <a:gsLst>
            <a:gs pos="0">
              <a:schemeClr val="phClr">
                <a:tint val="96000"/>
                <a:satMod val="120000"/>
                <a:lumMod val="120000"/>
              </a:schemeClr>
            </a:gs>
            <a:gs pos="100000">
              <a:schemeClr val="phClr">
                <a:shade val="89000"/>
                <a:lumMod val="90000"/>
              </a:schemeClr>
            </a:gs>
          </a:gsLst>
          <a:lin ang="5400000" scaled="0"/>
        </a:gradFill>
      </a:fillStyleLst>
      <a:lnStyleLst>
        <a:ln w="9525" cap="flat" cmpd="sng" algn="ctr">
          <a:solidFill>
            <a:schemeClr val="phClr"/>
          </a:solidFill>
          <a:prstDash val="solid"/>
        </a:ln>
        <a:ln w="15875" cap="flat" cmpd="sng" algn="ctr">
          <a:solidFill>
            <a:schemeClr val="phClr">
              <a:shade val="75000"/>
              <a:lumMod val="80000"/>
            </a:schemeClr>
          </a:solidFill>
          <a:prstDash val="solid"/>
        </a:ln>
        <a:ln w="25400" cap="flat" cmpd="sng" algn="ctr">
          <a:solidFill>
            <a:schemeClr val="phClr"/>
          </a:solidFill>
          <a:prstDash val="solid"/>
        </a:ln>
      </a:lnStyleLst>
      <a:effectStyleLst>
        <a:effectStyle>
          <a:effectLst/>
        </a:effectStyle>
        <a:effectStyle>
          <a:effectLst>
            <a:outerShdw blurRad="50800" dist="25400" dir="5400000" rotWithShape="0">
              <a:srgbClr val="000000">
                <a:alpha val="38000"/>
              </a:srgbClr>
            </a:outerShdw>
          </a:effectLst>
          <a:scene3d>
            <a:camera prst="orthographicFront">
              <a:rot lat="0" lon="0" rev="0"/>
            </a:camera>
            <a:lightRig rig="flat" dir="tl">
              <a:rot lat="0" lon="0" rev="6360000"/>
            </a:lightRig>
          </a:scene3d>
          <a:sp3d prstMaterial="flat">
            <a:bevelT w="12700" h="12700"/>
          </a:sp3d>
        </a:effectStyle>
        <a:effectStyle>
          <a:effectLst>
            <a:outerShdw blurRad="50800" dist="25400" dir="5400000" rotWithShape="0">
              <a:srgbClr val="000000">
                <a:alpha val="38000"/>
              </a:srgbClr>
            </a:outerShdw>
          </a:effectLst>
          <a:scene3d>
            <a:camera prst="orthographicFront">
              <a:rot lat="0" lon="0" rev="0"/>
            </a:camera>
            <a:lightRig rig="flat" dir="tl">
              <a:rot lat="0" lon="0" rev="6360000"/>
            </a:lightRig>
          </a:scene3d>
          <a:sp3d contourW="19050" prstMaterial="flat">
            <a:bevelT w="63500" h="63500"/>
            <a:contourClr>
              <a:schemeClr val="phClr">
                <a:shade val="25000"/>
                <a:satMod val="180000"/>
              </a:schemeClr>
            </a:contourClr>
          </a:sp3d>
        </a:effectStyle>
      </a:effectStyleLst>
      <a:bgFillStyleLst>
        <a:solidFill>
          <a:schemeClr val="phClr"/>
        </a:solidFill>
        <a:gradFill rotWithShape="1">
          <a:gsLst>
            <a:gs pos="40000">
              <a:schemeClr val="phClr">
                <a:tint val="94000"/>
                <a:shade val="94000"/>
                <a:alpha val="100000"/>
                <a:satMod val="114000"/>
                <a:lumMod val="114000"/>
              </a:schemeClr>
            </a:gs>
            <a:gs pos="74000">
              <a:schemeClr val="phClr">
                <a:tint val="94000"/>
                <a:shade val="94000"/>
                <a:satMod val="128000"/>
                <a:lumMod val="100000"/>
              </a:schemeClr>
            </a:gs>
            <a:gs pos="100000">
              <a:schemeClr val="phClr">
                <a:tint val="98000"/>
                <a:shade val="100000"/>
                <a:hueMod val="98000"/>
                <a:satMod val="100000"/>
                <a:lumMod val="74000"/>
              </a:schemeClr>
            </a:gs>
          </a:gsLst>
          <a:path path="circle">
            <a:fillToRect l="20000" t="-40000" r="20000" b="140000"/>
          </a:path>
        </a:gradFill>
        <a:blipFill rotWithShape="1">
          <a:blip xmlns:r="http://schemas.openxmlformats.org/officeDocument/2006/relationships" r:embed="rId1">
            <a:duotone>
              <a:schemeClr val="phClr">
                <a:tint val="96000"/>
                <a:satMod val="130000"/>
                <a:lumMod val="50000"/>
              </a:schemeClr>
              <a:schemeClr val="phClr">
                <a:tint val="96000"/>
                <a:satMod val="114000"/>
                <a:lumMod val="114000"/>
              </a:schemeClr>
            </a:duotone>
          </a:blip>
          <a:stretch/>
        </a:blipFill>
      </a:bgFillStyleLst>
    </a:fmtScheme>
  </a:themeElements>
  <a:objectDefaults/>
  <a:extraClrSchemeLst/>
</a:theme>
</file>

<file path=ppt/theme/theme2.xml><?xml version="1.0" encoding="utf-8"?>
<a:theme xmlns:a="http://schemas.openxmlformats.org/drawingml/2006/main" name="Motiv sady Office">
  <a:themeElements>
    <a:clrScheme name="Kancelář">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Kancelář">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Kancelář">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Motiv sady Office">
  <a:themeElements>
    <a:clrScheme name="Kancelář">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Kancelář">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Kancelář">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Motiv1</Template>
  <TotalTime>4058</TotalTime>
  <Words>1869</Words>
  <Application>Microsoft Office PowerPoint</Application>
  <PresentationFormat>Předvádění na obrazovce (4:3)</PresentationFormat>
  <Paragraphs>572</Paragraphs>
  <Slides>123</Slides>
  <Notes>119</Notes>
  <HiddenSlides>0</HiddenSlides>
  <MMClips>0</MMClips>
  <ScaleCrop>false</ScaleCrop>
  <HeadingPairs>
    <vt:vector size="4" baseType="variant">
      <vt:variant>
        <vt:lpstr>Motiv</vt:lpstr>
      </vt:variant>
      <vt:variant>
        <vt:i4>1</vt:i4>
      </vt:variant>
      <vt:variant>
        <vt:lpstr>Nadpisy snímků</vt:lpstr>
      </vt:variant>
      <vt:variant>
        <vt:i4>123</vt:i4>
      </vt:variant>
    </vt:vector>
  </HeadingPairs>
  <TitlesOfParts>
    <vt:vector size="124" baseType="lpstr">
      <vt:lpstr>Motiv1</vt:lpstr>
      <vt:lpstr>Základní škola a Mateřská škola Bílá Třemešná, okres Trutnov</vt:lpstr>
      <vt:lpstr>Anotace</vt:lpstr>
      <vt:lpstr>Anotace ke hře</vt:lpstr>
      <vt:lpstr>Snímek 4</vt:lpstr>
      <vt:lpstr>Snímek 5</vt:lpstr>
      <vt:lpstr>Snímek 6</vt:lpstr>
      <vt:lpstr>Snímek 7</vt:lpstr>
      <vt:lpstr>Snímek 8</vt:lpstr>
      <vt:lpstr>Snímek 9</vt:lpstr>
      <vt:lpstr>Snímek 10</vt:lpstr>
      <vt:lpstr>Snímek 11</vt:lpstr>
      <vt:lpstr>Snímek 12</vt:lpstr>
      <vt:lpstr>Snímek 13</vt:lpstr>
      <vt:lpstr>Snímek 14</vt:lpstr>
      <vt:lpstr>Snímek 15</vt:lpstr>
      <vt:lpstr>Snímek 16</vt:lpstr>
      <vt:lpstr>Snímek 17</vt:lpstr>
      <vt:lpstr>Snímek 18</vt:lpstr>
      <vt:lpstr>Snímek 19</vt:lpstr>
      <vt:lpstr>Snímek 20</vt:lpstr>
      <vt:lpstr>Snímek 21</vt:lpstr>
      <vt:lpstr>Snímek 22</vt:lpstr>
      <vt:lpstr>Snímek 23</vt:lpstr>
      <vt:lpstr>Snímek 24</vt:lpstr>
      <vt:lpstr>Snímek 25</vt:lpstr>
      <vt:lpstr>Snímek 26</vt:lpstr>
      <vt:lpstr>Snímek 27</vt:lpstr>
      <vt:lpstr>Snímek 28</vt:lpstr>
      <vt:lpstr>Snímek 29</vt:lpstr>
      <vt:lpstr>Snímek 30</vt:lpstr>
      <vt:lpstr>Snímek 31</vt:lpstr>
      <vt:lpstr>Snímek 32</vt:lpstr>
      <vt:lpstr>Snímek 33</vt:lpstr>
      <vt:lpstr>Snímek 34</vt:lpstr>
      <vt:lpstr>Snímek 35</vt:lpstr>
      <vt:lpstr>Snímek 36</vt:lpstr>
      <vt:lpstr>Snímek 37</vt:lpstr>
      <vt:lpstr>Snímek 38</vt:lpstr>
      <vt:lpstr>Snímek 39</vt:lpstr>
      <vt:lpstr>Snímek 40</vt:lpstr>
      <vt:lpstr>Snímek 41</vt:lpstr>
      <vt:lpstr>Snímek 42</vt:lpstr>
      <vt:lpstr>Snímek 43</vt:lpstr>
      <vt:lpstr>Snímek 44</vt:lpstr>
      <vt:lpstr>Snímek 45</vt:lpstr>
      <vt:lpstr>Snímek 46</vt:lpstr>
      <vt:lpstr>Snímek 47</vt:lpstr>
      <vt:lpstr>Snímek 48</vt:lpstr>
      <vt:lpstr>Snímek 49</vt:lpstr>
      <vt:lpstr>Snímek 50</vt:lpstr>
      <vt:lpstr>Snímek 51</vt:lpstr>
      <vt:lpstr>Snímek 52</vt:lpstr>
      <vt:lpstr>Snímek 53</vt:lpstr>
      <vt:lpstr>Snímek 54</vt:lpstr>
      <vt:lpstr>Snímek 55</vt:lpstr>
      <vt:lpstr>Snímek 56</vt:lpstr>
      <vt:lpstr>Snímek 57</vt:lpstr>
      <vt:lpstr>Snímek 58</vt:lpstr>
      <vt:lpstr>Snímek 59</vt:lpstr>
      <vt:lpstr>Snímek 60</vt:lpstr>
      <vt:lpstr>Snímek 61</vt:lpstr>
      <vt:lpstr>Snímek 62</vt:lpstr>
      <vt:lpstr>Snímek 63</vt:lpstr>
      <vt:lpstr>Snímek 64</vt:lpstr>
      <vt:lpstr>Snímek 65</vt:lpstr>
      <vt:lpstr>Snímek 66</vt:lpstr>
      <vt:lpstr>Snímek 67</vt:lpstr>
      <vt:lpstr>Snímek 68</vt:lpstr>
      <vt:lpstr>Snímek 69</vt:lpstr>
      <vt:lpstr>Snímek 70</vt:lpstr>
      <vt:lpstr>Snímek 71</vt:lpstr>
      <vt:lpstr>Snímek 72</vt:lpstr>
      <vt:lpstr>Snímek 73</vt:lpstr>
      <vt:lpstr>Snímek 74</vt:lpstr>
      <vt:lpstr>Snímek 75</vt:lpstr>
      <vt:lpstr>Snímek 76</vt:lpstr>
      <vt:lpstr>Náhradní otázky</vt:lpstr>
      <vt:lpstr>Náhradní otázky — Francie</vt:lpstr>
      <vt:lpstr>Snímek 79</vt:lpstr>
      <vt:lpstr>Snímek 80</vt:lpstr>
      <vt:lpstr>Snímek 81</vt:lpstr>
      <vt:lpstr>Snímek 82</vt:lpstr>
      <vt:lpstr>Snímek 83</vt:lpstr>
      <vt:lpstr>Snímek 84</vt:lpstr>
      <vt:lpstr>Náhradní otázky  — Reformy</vt:lpstr>
      <vt:lpstr>Snímek 86</vt:lpstr>
      <vt:lpstr>Snímek 87</vt:lpstr>
      <vt:lpstr>Snímek 88</vt:lpstr>
      <vt:lpstr>Snímek 89</vt:lpstr>
      <vt:lpstr>Snímek 90</vt:lpstr>
      <vt:lpstr>Snímek 91</vt:lpstr>
      <vt:lpstr>Snímek 92</vt:lpstr>
      <vt:lpstr>Snímek 93</vt:lpstr>
      <vt:lpstr>Snímek 94</vt:lpstr>
      <vt:lpstr>Snímek 95</vt:lpstr>
      <vt:lpstr>Snímek 96</vt:lpstr>
      <vt:lpstr>Snímek 97</vt:lpstr>
      <vt:lpstr>Náhradní otázky — Rusko</vt:lpstr>
      <vt:lpstr>Snímek 99</vt:lpstr>
      <vt:lpstr>Snímek 100</vt:lpstr>
      <vt:lpstr>Snímek 101</vt:lpstr>
      <vt:lpstr>Snímek 102</vt:lpstr>
      <vt:lpstr>Snímek 103</vt:lpstr>
      <vt:lpstr>Snímek 104</vt:lpstr>
      <vt:lpstr>Náhradní otázky — Data</vt:lpstr>
      <vt:lpstr>Snímek 106</vt:lpstr>
      <vt:lpstr>Snímek 107</vt:lpstr>
      <vt:lpstr>Snímek 108</vt:lpstr>
      <vt:lpstr>Snímek 109</vt:lpstr>
      <vt:lpstr>Snímek 110</vt:lpstr>
      <vt:lpstr>Snímek 111</vt:lpstr>
      <vt:lpstr>Snímek 112</vt:lpstr>
      <vt:lpstr>Snímek 113</vt:lpstr>
      <vt:lpstr>Snímek 114</vt:lpstr>
      <vt:lpstr>Snímek 115</vt:lpstr>
      <vt:lpstr>Snímek 116</vt:lpstr>
      <vt:lpstr>Snímek 117</vt:lpstr>
      <vt:lpstr>Snímek 118</vt:lpstr>
      <vt:lpstr>Snímek 119</vt:lpstr>
      <vt:lpstr>Snímek 120</vt:lpstr>
      <vt:lpstr>Snímek 121</vt:lpstr>
      <vt:lpstr>Pomoc</vt:lpstr>
      <vt:lpstr>Použité zdroje</vt:lpstr>
    </vt:vector>
  </TitlesOfParts>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Francie a Rusko v raném novověku - AZ kvíz</dc:title>
  <dc:creator>Mgr. Jiří Lux</dc:creator>
  <cp:lastModifiedBy>Jiri</cp:lastModifiedBy>
  <cp:revision>502</cp:revision>
  <dcterms:created xsi:type="dcterms:W3CDTF">2011-11-05T15:00:52Z</dcterms:created>
  <dcterms:modified xsi:type="dcterms:W3CDTF">2014-01-01T15:59:07Z</dcterms:modified>
</cp:coreProperties>
</file>