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1" r:id="rId2"/>
    <p:sldId id="262" r:id="rId3"/>
    <p:sldId id="263" r:id="rId4"/>
    <p:sldId id="256" r:id="rId5"/>
    <p:sldId id="260" r:id="rId6"/>
    <p:sldId id="264" r:id="rId7"/>
    <p:sldId id="266" r:id="rId8"/>
    <p:sldId id="268" r:id="rId9"/>
    <p:sldId id="269" r:id="rId10"/>
    <p:sldId id="270" r:id="rId11"/>
    <p:sldId id="271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VY_32_INOVACE_01_04_03_VYJMENOVANÁ SLOVA PO B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VYJMENOVANÁ SLOVA PO B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FF8CC3-795D-4344-BB8C-857D839CEDEE}" type="presOf" srcId="{757F3AB3-0718-4624-B441-E567A8F0AB56}" destId="{333A1088-737F-45CB-B68E-254E46348037}" srcOrd="0" destOrd="0" presId="urn:microsoft.com/office/officeart/2005/8/layout/target3"/>
    <dgm:cxn modelId="{5C6BEDDD-B752-4AE5-A2A5-C6E3A92D8DE1}" type="presOf" srcId="{B651F6E3-6281-48DB-9319-2AEAFDAE7572}" destId="{619D679B-A015-4ECF-8348-D1034C574F40}" srcOrd="0" destOrd="0" presId="urn:microsoft.com/office/officeart/2005/8/layout/target3"/>
    <dgm:cxn modelId="{894A9F47-2330-4B21-A89E-E64F1856E56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66010E-8AB0-454E-A086-4A2414A550B9}" type="presOf" srcId="{D1D4F407-5343-4D3F-B5B9-D407B03CAEB4}" destId="{D005CE8C-CC26-4C3E-AC11-E15060ECD759}" srcOrd="0" destOrd="0" presId="urn:microsoft.com/office/officeart/2005/8/layout/target3"/>
    <dgm:cxn modelId="{5669AE17-97B6-4223-9F79-516A52FC11E0}" type="presOf" srcId="{D1B46980-6531-4606-95E6-44980827E919}" destId="{6140AFEC-043D-4C43-A2F9-D0F5331DF3A3}" srcOrd="0" destOrd="0" presId="urn:microsoft.com/office/officeart/2005/8/layout/target3"/>
    <dgm:cxn modelId="{27F0B035-0820-4EDB-A5E7-7B56E46A5577}" type="presOf" srcId="{D1D4F407-5343-4D3F-B5B9-D407B03CAEB4}" destId="{AED2198E-93D5-4001-81B4-73124B309672}" srcOrd="1" destOrd="0" presId="urn:microsoft.com/office/officeart/2005/8/layout/target3"/>
    <dgm:cxn modelId="{D1CD3990-A8F5-4D17-9750-9D8CBF023F33}" type="presOf" srcId="{D8197B8C-B260-4A16-BDF4-0947B075E274}" destId="{5A5FFA88-C948-4069-8E93-59FA12366E83}" srcOrd="1" destOrd="0" presId="urn:microsoft.com/office/officeart/2005/8/layout/target3"/>
    <dgm:cxn modelId="{A818783A-ADE7-416E-8390-5B7E5781F8CF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88E85A0-A584-4562-8C3D-DF4F916419CA}" type="presOf" srcId="{B651F6E3-6281-48DB-9319-2AEAFDAE7572}" destId="{6BB5E863-4638-4E1D-BFDE-399D028AC4ED}" srcOrd="1" destOrd="0" presId="urn:microsoft.com/office/officeart/2005/8/layout/target3"/>
    <dgm:cxn modelId="{2308AE57-EBF5-4797-884B-2D9A6EE80794}" type="presOf" srcId="{D1B46980-6531-4606-95E6-44980827E919}" destId="{2BE915AB-18AA-4053-B92C-3BFC9ED204BB}" srcOrd="1" destOrd="0" presId="urn:microsoft.com/office/officeart/2005/8/layout/target3"/>
    <dgm:cxn modelId="{DBF7EF45-187A-47F1-B3F5-28C5A17D1ED0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2703E1-F39C-463B-AC95-FD573DE8C4FB}" type="presParOf" srcId="{333A1088-737F-45CB-B68E-254E46348037}" destId="{F5ABB229-8D3B-4694-996A-96F23CF14429}" srcOrd="0" destOrd="0" presId="urn:microsoft.com/office/officeart/2005/8/layout/target3"/>
    <dgm:cxn modelId="{7552ECCC-3A07-4E11-AC31-E0D12C563698}" type="presParOf" srcId="{333A1088-737F-45CB-B68E-254E46348037}" destId="{F41139FD-01EE-4571-8B17-4FB00FC51163}" srcOrd="1" destOrd="0" presId="urn:microsoft.com/office/officeart/2005/8/layout/target3"/>
    <dgm:cxn modelId="{D1F02735-0C9E-4ADA-9584-D1959FD4BC82}" type="presParOf" srcId="{333A1088-737F-45CB-B68E-254E46348037}" destId="{D005CE8C-CC26-4C3E-AC11-E15060ECD759}" srcOrd="2" destOrd="0" presId="urn:microsoft.com/office/officeart/2005/8/layout/target3"/>
    <dgm:cxn modelId="{C68B40A6-9FA3-4404-984D-8AC8BCE0CF31}" type="presParOf" srcId="{333A1088-737F-45CB-B68E-254E46348037}" destId="{2C702D82-9B77-49B7-9568-BB8EB47C3372}" srcOrd="3" destOrd="0" presId="urn:microsoft.com/office/officeart/2005/8/layout/target3"/>
    <dgm:cxn modelId="{02FAED40-4193-4EA2-A599-DA9FC3E99C17}" type="presParOf" srcId="{333A1088-737F-45CB-B68E-254E46348037}" destId="{A52A0455-90FF-4808-ABD0-F02540D31D5A}" srcOrd="4" destOrd="0" presId="urn:microsoft.com/office/officeart/2005/8/layout/target3"/>
    <dgm:cxn modelId="{F3829642-C2B9-4A4A-B49D-1AAB48A67D49}" type="presParOf" srcId="{333A1088-737F-45CB-B68E-254E46348037}" destId="{6140AFEC-043D-4C43-A2F9-D0F5331DF3A3}" srcOrd="5" destOrd="0" presId="urn:microsoft.com/office/officeart/2005/8/layout/target3"/>
    <dgm:cxn modelId="{602AFD0C-0E5C-4CDC-A48E-78FDEB3BC419}" type="presParOf" srcId="{333A1088-737F-45CB-B68E-254E46348037}" destId="{9358AC05-5D7D-4327-9F80-1AD486AEA664}" srcOrd="6" destOrd="0" presId="urn:microsoft.com/office/officeart/2005/8/layout/target3"/>
    <dgm:cxn modelId="{CC1AFC0F-1415-4D81-89F8-325876A6A1B3}" type="presParOf" srcId="{333A1088-737F-45CB-B68E-254E46348037}" destId="{313FC574-E1CD-4FB4-B054-0B805CE0447D}" srcOrd="7" destOrd="0" presId="urn:microsoft.com/office/officeart/2005/8/layout/target3"/>
    <dgm:cxn modelId="{69DF9029-1850-4C68-BCB7-39B500333D35}" type="presParOf" srcId="{333A1088-737F-45CB-B68E-254E46348037}" destId="{619D679B-A015-4ECF-8348-D1034C574F40}" srcOrd="8" destOrd="0" presId="urn:microsoft.com/office/officeart/2005/8/layout/target3"/>
    <dgm:cxn modelId="{2D785805-4AB2-4A8B-9A19-26CD2FB9C709}" type="presParOf" srcId="{333A1088-737F-45CB-B68E-254E46348037}" destId="{322283A8-4A27-4CDA-BAE3-F381106A9174}" srcOrd="9" destOrd="0" presId="urn:microsoft.com/office/officeart/2005/8/layout/target3"/>
    <dgm:cxn modelId="{F3164509-83F6-41AD-BEC5-F475DDA60A55}" type="presParOf" srcId="{333A1088-737F-45CB-B68E-254E46348037}" destId="{FFC9F71D-1B4F-4AD9-A4A6-86ADEFC8AF5C}" srcOrd="10" destOrd="0" presId="urn:microsoft.com/office/officeart/2005/8/layout/target3"/>
    <dgm:cxn modelId="{C23D43F7-3DE4-41FC-BF74-F6C9AE93F6FF}" type="presParOf" srcId="{333A1088-737F-45CB-B68E-254E46348037}" destId="{25B08C86-7E15-44DC-BE7F-FFB55DD49D12}" srcOrd="11" destOrd="0" presId="urn:microsoft.com/office/officeart/2005/8/layout/target3"/>
    <dgm:cxn modelId="{13AF3E0B-9E35-4DB2-B4D7-C4FC031D5EC1}" type="presParOf" srcId="{333A1088-737F-45CB-B68E-254E46348037}" destId="{76644BE8-9D7C-4C09-B250-3D10AF48CBB7}" srcOrd="12" destOrd="0" presId="urn:microsoft.com/office/officeart/2005/8/layout/target3"/>
    <dgm:cxn modelId="{CF72B4A2-66C7-4274-A66C-8230371EA679}" type="presParOf" srcId="{333A1088-737F-45CB-B68E-254E46348037}" destId="{EE85B701-7295-41C0-BA7A-34D3756A2AE6}" srcOrd="13" destOrd="0" presId="urn:microsoft.com/office/officeart/2005/8/layout/target3"/>
    <dgm:cxn modelId="{EB9FBACF-8709-4DDB-BC3A-DC0DB74B48FF}" type="presParOf" srcId="{333A1088-737F-45CB-B68E-254E46348037}" destId="{8BEBB6EC-1DAA-4CAC-8A25-BC0FCBD5DBD5}" srcOrd="14" destOrd="0" presId="urn:microsoft.com/office/officeart/2005/8/layout/target3"/>
    <dgm:cxn modelId="{AF258F3D-8F86-40B7-A5A6-9B43E1C2F388}" type="presParOf" srcId="{333A1088-737F-45CB-B68E-254E46348037}" destId="{AED2198E-93D5-4001-81B4-73124B309672}" srcOrd="15" destOrd="0" presId="urn:microsoft.com/office/officeart/2005/8/layout/target3"/>
    <dgm:cxn modelId="{A5210456-100F-44F9-B6A5-3D36DB5966D1}" type="presParOf" srcId="{333A1088-737F-45CB-B68E-254E46348037}" destId="{2BE915AB-18AA-4053-B92C-3BFC9ED204BB}" srcOrd="16" destOrd="0" presId="urn:microsoft.com/office/officeart/2005/8/layout/target3"/>
    <dgm:cxn modelId="{28C04AEC-BCFC-449E-B120-1247F33D2208}" type="presParOf" srcId="{333A1088-737F-45CB-B68E-254E46348037}" destId="{6BB5E863-4638-4E1D-BFDE-399D028AC4ED}" srcOrd="17" destOrd="0" presId="urn:microsoft.com/office/officeart/2005/8/layout/target3"/>
    <dgm:cxn modelId="{083797BA-92F5-4B29-8FD1-E81B550F0F12}" type="presParOf" srcId="{333A1088-737F-45CB-B68E-254E46348037}" destId="{5A5FFA88-C948-4069-8E93-59FA12366E83}" srcOrd="18" destOrd="0" presId="urn:microsoft.com/office/officeart/2005/8/layout/target3"/>
    <dgm:cxn modelId="{F82B3D5F-7968-41EC-895E-8AF4020794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91BC82-2B77-44A5-BE4D-75878A652C11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</dgm:pt>
    <dgm:pt modelId="{71D0D321-8147-4BA3-A691-F54D758845B5}">
      <dgm:prSet phldrT="[Text]" phldr="1"/>
      <dgm:spPr/>
      <dgm:t>
        <a:bodyPr/>
        <a:lstStyle/>
        <a:p>
          <a:endParaRPr lang="cs-CZ" dirty="0"/>
        </a:p>
      </dgm:t>
    </dgm:pt>
    <dgm:pt modelId="{1156A5C2-05DE-44B1-B3F3-40BB2B9ADB18}" type="parTrans" cxnId="{93AB5196-0F32-462F-878F-632008365C5A}">
      <dgm:prSet/>
      <dgm:spPr/>
      <dgm:t>
        <a:bodyPr/>
        <a:lstStyle/>
        <a:p>
          <a:endParaRPr lang="cs-CZ"/>
        </a:p>
      </dgm:t>
    </dgm:pt>
    <dgm:pt modelId="{B8001374-BDCB-47DE-96A3-89E2813FCC14}" type="sibTrans" cxnId="{93AB5196-0F32-462F-878F-632008365C5A}">
      <dgm:prSet/>
      <dgm:spPr/>
      <dgm:t>
        <a:bodyPr/>
        <a:lstStyle/>
        <a:p>
          <a:endParaRPr lang="cs-CZ"/>
        </a:p>
      </dgm:t>
    </dgm:pt>
    <dgm:pt modelId="{B307DBB2-E73A-493E-B3C0-7385BB66A906}">
      <dgm:prSet phldrT="[Text]" phldr="1"/>
      <dgm:spPr/>
      <dgm:t>
        <a:bodyPr/>
        <a:lstStyle/>
        <a:p>
          <a:endParaRPr lang="cs-CZ"/>
        </a:p>
      </dgm:t>
    </dgm:pt>
    <dgm:pt modelId="{236AF211-609D-4382-A850-EB7C09EE1254}" type="parTrans" cxnId="{8A16C8E6-E889-4D9B-8C61-DB9D19AC183A}">
      <dgm:prSet/>
      <dgm:spPr/>
      <dgm:t>
        <a:bodyPr/>
        <a:lstStyle/>
        <a:p>
          <a:endParaRPr lang="cs-CZ"/>
        </a:p>
      </dgm:t>
    </dgm:pt>
    <dgm:pt modelId="{BFD25570-B927-46A1-9402-8C71B25B3661}" type="sibTrans" cxnId="{8A16C8E6-E889-4D9B-8C61-DB9D19AC183A}">
      <dgm:prSet/>
      <dgm:spPr/>
      <dgm:t>
        <a:bodyPr/>
        <a:lstStyle/>
        <a:p>
          <a:endParaRPr lang="cs-CZ"/>
        </a:p>
      </dgm:t>
    </dgm:pt>
    <dgm:pt modelId="{D1D47585-4417-4E63-837B-D0EC10602E2B}">
      <dgm:prSet phldrT="[Text]" phldr="1"/>
      <dgm:spPr/>
      <dgm:t>
        <a:bodyPr/>
        <a:lstStyle/>
        <a:p>
          <a:endParaRPr lang="cs-CZ" dirty="0"/>
        </a:p>
      </dgm:t>
    </dgm:pt>
    <dgm:pt modelId="{2585D431-D552-4962-B536-BC2025A50F01}" type="parTrans" cxnId="{2726BB25-71EF-444F-8E57-20D1949B4151}">
      <dgm:prSet/>
      <dgm:spPr/>
      <dgm:t>
        <a:bodyPr/>
        <a:lstStyle/>
        <a:p>
          <a:endParaRPr lang="cs-CZ"/>
        </a:p>
      </dgm:t>
    </dgm:pt>
    <dgm:pt modelId="{E018C27E-0E40-4196-A9B3-DF335E3C2C80}" type="sibTrans" cxnId="{2726BB25-71EF-444F-8E57-20D1949B4151}">
      <dgm:prSet/>
      <dgm:spPr/>
      <dgm:t>
        <a:bodyPr/>
        <a:lstStyle/>
        <a:p>
          <a:endParaRPr lang="cs-CZ"/>
        </a:p>
      </dgm:t>
    </dgm:pt>
    <dgm:pt modelId="{81950E09-76E5-4433-B6D9-EE50CD553B59}">
      <dgm:prSet phldrT="[Text]"/>
      <dgm:spPr/>
      <dgm:t>
        <a:bodyPr/>
        <a:lstStyle/>
        <a:p>
          <a:endParaRPr lang="cs-CZ" dirty="0"/>
        </a:p>
      </dgm:t>
    </dgm:pt>
    <dgm:pt modelId="{EDD64A10-F584-4BCD-983C-0551337FDEBA}" type="parTrans" cxnId="{FB10EB0B-BE9D-4F8C-B4B3-CFA2E0C29F32}">
      <dgm:prSet/>
      <dgm:spPr/>
      <dgm:t>
        <a:bodyPr/>
        <a:lstStyle/>
        <a:p>
          <a:endParaRPr lang="cs-CZ"/>
        </a:p>
      </dgm:t>
    </dgm:pt>
    <dgm:pt modelId="{1CB073F0-3AE2-4D2D-8FA7-361BB6B5DDFE}" type="sibTrans" cxnId="{FB10EB0B-BE9D-4F8C-B4B3-CFA2E0C29F32}">
      <dgm:prSet/>
      <dgm:spPr/>
      <dgm:t>
        <a:bodyPr/>
        <a:lstStyle/>
        <a:p>
          <a:endParaRPr lang="cs-CZ"/>
        </a:p>
      </dgm:t>
    </dgm:pt>
    <dgm:pt modelId="{919D9ECD-E040-4350-9CB4-8C49E87CE004}">
      <dgm:prSet phldrT="[Text]"/>
      <dgm:spPr/>
      <dgm:t>
        <a:bodyPr/>
        <a:lstStyle/>
        <a:p>
          <a:endParaRPr lang="cs-CZ" dirty="0"/>
        </a:p>
      </dgm:t>
    </dgm:pt>
    <dgm:pt modelId="{34384230-2303-4879-A224-1A9D3097C5C1}" type="parTrans" cxnId="{AE426B39-228A-4DF9-8113-4A585257D25A}">
      <dgm:prSet/>
      <dgm:spPr/>
      <dgm:t>
        <a:bodyPr/>
        <a:lstStyle/>
        <a:p>
          <a:endParaRPr lang="cs-CZ"/>
        </a:p>
      </dgm:t>
    </dgm:pt>
    <dgm:pt modelId="{8A97C9C1-07C2-46F2-9366-885B3345582F}" type="sibTrans" cxnId="{AE426B39-228A-4DF9-8113-4A585257D25A}">
      <dgm:prSet/>
      <dgm:spPr/>
      <dgm:t>
        <a:bodyPr/>
        <a:lstStyle/>
        <a:p>
          <a:endParaRPr lang="cs-CZ"/>
        </a:p>
      </dgm:t>
    </dgm:pt>
    <dgm:pt modelId="{D078D27F-B5C9-4278-BF3D-8E78E0BFA8C2}">
      <dgm:prSet phldrT="[Text]"/>
      <dgm:spPr/>
      <dgm:t>
        <a:bodyPr/>
        <a:lstStyle/>
        <a:p>
          <a:endParaRPr lang="cs-CZ" dirty="0"/>
        </a:p>
      </dgm:t>
    </dgm:pt>
    <dgm:pt modelId="{102C49A7-9F13-4DEC-8BA8-A906C4CE2CBE}" type="parTrans" cxnId="{DD49C2FA-7A36-4A18-98CE-AEBC6BC7A199}">
      <dgm:prSet/>
      <dgm:spPr/>
      <dgm:t>
        <a:bodyPr/>
        <a:lstStyle/>
        <a:p>
          <a:endParaRPr lang="cs-CZ"/>
        </a:p>
      </dgm:t>
    </dgm:pt>
    <dgm:pt modelId="{B21C7617-6699-47C5-8088-3D3B955C8878}" type="sibTrans" cxnId="{DD49C2FA-7A36-4A18-98CE-AEBC6BC7A199}">
      <dgm:prSet/>
      <dgm:spPr/>
      <dgm:t>
        <a:bodyPr/>
        <a:lstStyle/>
        <a:p>
          <a:endParaRPr lang="cs-CZ"/>
        </a:p>
      </dgm:t>
    </dgm:pt>
    <dgm:pt modelId="{0F138872-45C2-48F2-A1F2-06825654C55D}">
      <dgm:prSet phldrT="[Text]"/>
      <dgm:spPr/>
      <dgm:t>
        <a:bodyPr/>
        <a:lstStyle/>
        <a:p>
          <a:endParaRPr lang="cs-CZ" dirty="0"/>
        </a:p>
      </dgm:t>
    </dgm:pt>
    <dgm:pt modelId="{F4F91360-9545-42DB-991A-36CDDEEE8443}" type="parTrans" cxnId="{F6874499-FEDC-49FA-9835-C2E31053B416}">
      <dgm:prSet/>
      <dgm:spPr/>
      <dgm:t>
        <a:bodyPr/>
        <a:lstStyle/>
        <a:p>
          <a:endParaRPr lang="cs-CZ"/>
        </a:p>
      </dgm:t>
    </dgm:pt>
    <dgm:pt modelId="{1425A916-5FA7-4151-8AEC-F17587AB16AD}" type="sibTrans" cxnId="{F6874499-FEDC-49FA-9835-C2E31053B416}">
      <dgm:prSet/>
      <dgm:spPr/>
      <dgm:t>
        <a:bodyPr/>
        <a:lstStyle/>
        <a:p>
          <a:endParaRPr lang="cs-CZ"/>
        </a:p>
      </dgm:t>
    </dgm:pt>
    <dgm:pt modelId="{E864B127-ADF1-4E32-9202-555DBAD6FC52}">
      <dgm:prSet phldrT="[Text]"/>
      <dgm:spPr/>
      <dgm:t>
        <a:bodyPr/>
        <a:lstStyle/>
        <a:p>
          <a:endParaRPr lang="cs-CZ" dirty="0"/>
        </a:p>
      </dgm:t>
    </dgm:pt>
    <dgm:pt modelId="{F6242FC3-0425-4A87-B465-2D41C2024C54}" type="parTrans" cxnId="{7EF5CE0D-2299-4CEF-96C4-99641DC266F1}">
      <dgm:prSet/>
      <dgm:spPr/>
      <dgm:t>
        <a:bodyPr/>
        <a:lstStyle/>
        <a:p>
          <a:endParaRPr lang="cs-CZ"/>
        </a:p>
      </dgm:t>
    </dgm:pt>
    <dgm:pt modelId="{879E4CB3-938A-4EA1-94D1-05E1D4A4395D}" type="sibTrans" cxnId="{7EF5CE0D-2299-4CEF-96C4-99641DC266F1}">
      <dgm:prSet/>
      <dgm:spPr/>
      <dgm:t>
        <a:bodyPr/>
        <a:lstStyle/>
        <a:p>
          <a:endParaRPr lang="cs-CZ"/>
        </a:p>
      </dgm:t>
    </dgm:pt>
    <dgm:pt modelId="{5B96DEF3-2CCD-4769-B0CF-73762E881567}">
      <dgm:prSet phldrT="[Text]"/>
      <dgm:spPr/>
      <dgm:t>
        <a:bodyPr/>
        <a:lstStyle/>
        <a:p>
          <a:endParaRPr lang="cs-CZ" dirty="0"/>
        </a:p>
      </dgm:t>
    </dgm:pt>
    <dgm:pt modelId="{313449BC-85FC-4A9E-83BA-7ABF7F0148E2}" type="parTrans" cxnId="{1832A435-AFFA-4290-9C86-422F75DC5B7E}">
      <dgm:prSet/>
      <dgm:spPr/>
      <dgm:t>
        <a:bodyPr/>
        <a:lstStyle/>
        <a:p>
          <a:endParaRPr lang="cs-CZ"/>
        </a:p>
      </dgm:t>
    </dgm:pt>
    <dgm:pt modelId="{7F7B015F-D1FA-4E5F-B5FD-F31F9D5B6085}" type="sibTrans" cxnId="{1832A435-AFFA-4290-9C86-422F75DC5B7E}">
      <dgm:prSet/>
      <dgm:spPr/>
      <dgm:t>
        <a:bodyPr/>
        <a:lstStyle/>
        <a:p>
          <a:endParaRPr lang="cs-CZ"/>
        </a:p>
      </dgm:t>
    </dgm:pt>
    <dgm:pt modelId="{56345549-B337-465B-A9F9-04C9AB1DBAA6}">
      <dgm:prSet phldrT="[Text]"/>
      <dgm:spPr/>
      <dgm:t>
        <a:bodyPr/>
        <a:lstStyle/>
        <a:p>
          <a:endParaRPr lang="cs-CZ" dirty="0"/>
        </a:p>
      </dgm:t>
    </dgm:pt>
    <dgm:pt modelId="{3618BD93-A86E-4539-A932-C1C8762E5381}" type="parTrans" cxnId="{2318C2CE-ED9C-454B-8260-4882F0F17AEC}">
      <dgm:prSet/>
      <dgm:spPr/>
      <dgm:t>
        <a:bodyPr/>
        <a:lstStyle/>
        <a:p>
          <a:endParaRPr lang="cs-CZ"/>
        </a:p>
      </dgm:t>
    </dgm:pt>
    <dgm:pt modelId="{DF1089C1-F067-4A8B-B018-0F7BB7702988}" type="sibTrans" cxnId="{2318C2CE-ED9C-454B-8260-4882F0F17AEC}">
      <dgm:prSet/>
      <dgm:spPr/>
      <dgm:t>
        <a:bodyPr/>
        <a:lstStyle/>
        <a:p>
          <a:endParaRPr lang="cs-CZ"/>
        </a:p>
      </dgm:t>
    </dgm:pt>
    <dgm:pt modelId="{8ADBBF16-692F-479C-966A-B327B6C51A3C}">
      <dgm:prSet phldrT="[Text]"/>
      <dgm:spPr/>
      <dgm:t>
        <a:bodyPr/>
        <a:lstStyle/>
        <a:p>
          <a:endParaRPr lang="cs-CZ" dirty="0"/>
        </a:p>
      </dgm:t>
    </dgm:pt>
    <dgm:pt modelId="{615EBF0E-E842-4DE3-9C14-0C31EA828361}" type="parTrans" cxnId="{AEB31EBD-270E-4125-98E1-1A2FBEA44539}">
      <dgm:prSet/>
      <dgm:spPr/>
      <dgm:t>
        <a:bodyPr/>
        <a:lstStyle/>
        <a:p>
          <a:endParaRPr lang="cs-CZ"/>
        </a:p>
      </dgm:t>
    </dgm:pt>
    <dgm:pt modelId="{7B09D9DE-AE68-4BB4-B0F2-8DAE9F5F0C26}" type="sibTrans" cxnId="{AEB31EBD-270E-4125-98E1-1A2FBEA44539}">
      <dgm:prSet/>
      <dgm:spPr/>
      <dgm:t>
        <a:bodyPr/>
        <a:lstStyle/>
        <a:p>
          <a:endParaRPr lang="cs-CZ"/>
        </a:p>
      </dgm:t>
    </dgm:pt>
    <dgm:pt modelId="{3C4CB469-3BD0-4FF6-A6CF-3FF98FE8C715}">
      <dgm:prSet phldrT="[Text]"/>
      <dgm:spPr/>
      <dgm:t>
        <a:bodyPr/>
        <a:lstStyle/>
        <a:p>
          <a:endParaRPr lang="cs-CZ" dirty="0"/>
        </a:p>
      </dgm:t>
    </dgm:pt>
    <dgm:pt modelId="{C633F58B-65C6-4B67-BE98-02556D131102}" type="parTrans" cxnId="{B6AFEFD3-85AE-4099-9344-C0D9BEFCD900}">
      <dgm:prSet/>
      <dgm:spPr/>
      <dgm:t>
        <a:bodyPr/>
        <a:lstStyle/>
        <a:p>
          <a:endParaRPr lang="cs-CZ"/>
        </a:p>
      </dgm:t>
    </dgm:pt>
    <dgm:pt modelId="{6CA814A3-DDEF-4C01-8C8D-EED279D62BFD}" type="sibTrans" cxnId="{B6AFEFD3-85AE-4099-9344-C0D9BEFCD900}">
      <dgm:prSet/>
      <dgm:spPr/>
      <dgm:t>
        <a:bodyPr/>
        <a:lstStyle/>
        <a:p>
          <a:endParaRPr lang="cs-CZ"/>
        </a:p>
      </dgm:t>
    </dgm:pt>
    <dgm:pt modelId="{E3C1334B-6672-488A-9B23-E167EDE3A66D}">
      <dgm:prSet phldrT="[Text]"/>
      <dgm:spPr/>
      <dgm:t>
        <a:bodyPr/>
        <a:lstStyle/>
        <a:p>
          <a:endParaRPr lang="cs-CZ" dirty="0"/>
        </a:p>
      </dgm:t>
    </dgm:pt>
    <dgm:pt modelId="{146DCD3F-712D-48E8-8F10-BCF9E72BA352}" type="parTrans" cxnId="{4E07C00C-0ED4-4353-9E25-5C7C33E19BB8}">
      <dgm:prSet/>
      <dgm:spPr/>
      <dgm:t>
        <a:bodyPr/>
        <a:lstStyle/>
        <a:p>
          <a:endParaRPr lang="cs-CZ"/>
        </a:p>
      </dgm:t>
    </dgm:pt>
    <dgm:pt modelId="{6BAA33CA-DFB3-48B5-914D-D84702867F59}" type="sibTrans" cxnId="{4E07C00C-0ED4-4353-9E25-5C7C33E19BB8}">
      <dgm:prSet/>
      <dgm:spPr/>
      <dgm:t>
        <a:bodyPr/>
        <a:lstStyle/>
        <a:p>
          <a:endParaRPr lang="cs-CZ"/>
        </a:p>
      </dgm:t>
    </dgm:pt>
    <dgm:pt modelId="{B3F6933B-27A1-48EA-B643-534A2966BAD0}" type="pres">
      <dgm:prSet presAssocID="{5E91BC82-2B77-44A5-BE4D-75878A652C11}" presName="Name0" presStyleCnt="0">
        <dgm:presLayoutVars>
          <dgm:dir/>
          <dgm:animLvl val="lvl"/>
          <dgm:resizeHandles val="exact"/>
        </dgm:presLayoutVars>
      </dgm:prSet>
      <dgm:spPr/>
    </dgm:pt>
    <dgm:pt modelId="{5A91FFC5-CC2F-4CE7-8C1D-B78311344099}" type="pres">
      <dgm:prSet presAssocID="{81950E09-76E5-4433-B6D9-EE50CD553B59}" presName="boxAndChildren" presStyleCnt="0"/>
      <dgm:spPr/>
    </dgm:pt>
    <dgm:pt modelId="{51A77C3F-775A-4ABD-84B1-5EC88CDAE44D}" type="pres">
      <dgm:prSet presAssocID="{81950E09-76E5-4433-B6D9-EE50CD553B59}" presName="parentTextBox" presStyleLbl="node1" presStyleIdx="0" presStyleCnt="13"/>
      <dgm:spPr/>
      <dgm:t>
        <a:bodyPr/>
        <a:lstStyle/>
        <a:p>
          <a:endParaRPr lang="cs-CZ"/>
        </a:p>
      </dgm:t>
    </dgm:pt>
    <dgm:pt modelId="{AD12667D-D2E7-4CE0-A545-6966EF911127}" type="pres">
      <dgm:prSet presAssocID="{6BAA33CA-DFB3-48B5-914D-D84702867F59}" presName="sp" presStyleCnt="0"/>
      <dgm:spPr/>
    </dgm:pt>
    <dgm:pt modelId="{E7348EEC-40A9-43EE-8F93-585330D9F606}" type="pres">
      <dgm:prSet presAssocID="{E3C1334B-6672-488A-9B23-E167EDE3A66D}" presName="arrowAndChildren" presStyleCnt="0"/>
      <dgm:spPr/>
    </dgm:pt>
    <dgm:pt modelId="{E1317FA7-3A1C-42B0-82C7-A790018A129F}" type="pres">
      <dgm:prSet presAssocID="{E3C1334B-6672-488A-9B23-E167EDE3A66D}" presName="parentTextArrow" presStyleLbl="node1" presStyleIdx="1" presStyleCnt="13"/>
      <dgm:spPr/>
      <dgm:t>
        <a:bodyPr/>
        <a:lstStyle/>
        <a:p>
          <a:endParaRPr lang="cs-CZ"/>
        </a:p>
      </dgm:t>
    </dgm:pt>
    <dgm:pt modelId="{684D637A-BAE4-417E-8F1F-378A6C865197}" type="pres">
      <dgm:prSet presAssocID="{6CA814A3-DDEF-4C01-8C8D-EED279D62BFD}" presName="sp" presStyleCnt="0"/>
      <dgm:spPr/>
    </dgm:pt>
    <dgm:pt modelId="{65AEB7CF-C5AD-4D15-ACE7-FC9DC531478E}" type="pres">
      <dgm:prSet presAssocID="{3C4CB469-3BD0-4FF6-A6CF-3FF98FE8C715}" presName="arrowAndChildren" presStyleCnt="0"/>
      <dgm:spPr/>
    </dgm:pt>
    <dgm:pt modelId="{5E988E61-3E84-4EAB-98A6-0CF781AA9523}" type="pres">
      <dgm:prSet presAssocID="{3C4CB469-3BD0-4FF6-A6CF-3FF98FE8C715}" presName="parentTextArrow" presStyleLbl="node1" presStyleIdx="2" presStyleCnt="13"/>
      <dgm:spPr/>
      <dgm:t>
        <a:bodyPr/>
        <a:lstStyle/>
        <a:p>
          <a:endParaRPr lang="cs-CZ"/>
        </a:p>
      </dgm:t>
    </dgm:pt>
    <dgm:pt modelId="{3FA0D7A2-DCEC-464B-8704-F2022F9060EC}" type="pres">
      <dgm:prSet presAssocID="{7B09D9DE-AE68-4BB4-B0F2-8DAE9F5F0C26}" presName="sp" presStyleCnt="0"/>
      <dgm:spPr/>
    </dgm:pt>
    <dgm:pt modelId="{7FDE901C-E7AC-4006-914C-0C35692A1EF2}" type="pres">
      <dgm:prSet presAssocID="{8ADBBF16-692F-479C-966A-B327B6C51A3C}" presName="arrowAndChildren" presStyleCnt="0"/>
      <dgm:spPr/>
    </dgm:pt>
    <dgm:pt modelId="{D171A662-A452-4B9E-B74F-7472AF86EEC4}" type="pres">
      <dgm:prSet presAssocID="{8ADBBF16-692F-479C-966A-B327B6C51A3C}" presName="parentTextArrow" presStyleLbl="node1" presStyleIdx="3" presStyleCnt="13"/>
      <dgm:spPr/>
      <dgm:t>
        <a:bodyPr/>
        <a:lstStyle/>
        <a:p>
          <a:endParaRPr lang="cs-CZ"/>
        </a:p>
      </dgm:t>
    </dgm:pt>
    <dgm:pt modelId="{00A1D9EA-3610-44E0-B2D2-16B1FB0CAA8F}" type="pres">
      <dgm:prSet presAssocID="{DF1089C1-F067-4A8B-B018-0F7BB7702988}" presName="sp" presStyleCnt="0"/>
      <dgm:spPr/>
    </dgm:pt>
    <dgm:pt modelId="{5CBC8AF8-8392-43C4-9B49-8E57A99A91BE}" type="pres">
      <dgm:prSet presAssocID="{56345549-B337-465B-A9F9-04C9AB1DBAA6}" presName="arrowAndChildren" presStyleCnt="0"/>
      <dgm:spPr/>
    </dgm:pt>
    <dgm:pt modelId="{FB81581A-6F9E-4927-823A-3349AF138666}" type="pres">
      <dgm:prSet presAssocID="{56345549-B337-465B-A9F9-04C9AB1DBAA6}" presName="parentTextArrow" presStyleLbl="node1" presStyleIdx="4" presStyleCnt="13"/>
      <dgm:spPr/>
      <dgm:t>
        <a:bodyPr/>
        <a:lstStyle/>
        <a:p>
          <a:endParaRPr lang="cs-CZ"/>
        </a:p>
      </dgm:t>
    </dgm:pt>
    <dgm:pt modelId="{88082510-F58B-41BC-8E28-AF1C087A2CF5}" type="pres">
      <dgm:prSet presAssocID="{7F7B015F-D1FA-4E5F-B5FD-F31F9D5B6085}" presName="sp" presStyleCnt="0"/>
      <dgm:spPr/>
    </dgm:pt>
    <dgm:pt modelId="{D346B7F7-1C41-479F-B288-ED5F632B6F5E}" type="pres">
      <dgm:prSet presAssocID="{5B96DEF3-2CCD-4769-B0CF-73762E881567}" presName="arrowAndChildren" presStyleCnt="0"/>
      <dgm:spPr/>
    </dgm:pt>
    <dgm:pt modelId="{6FDF3C22-46C1-4E6E-90EB-868C1552C8D9}" type="pres">
      <dgm:prSet presAssocID="{5B96DEF3-2CCD-4769-B0CF-73762E881567}" presName="parentTextArrow" presStyleLbl="node1" presStyleIdx="5" presStyleCnt="13"/>
      <dgm:spPr/>
      <dgm:t>
        <a:bodyPr/>
        <a:lstStyle/>
        <a:p>
          <a:endParaRPr lang="cs-CZ"/>
        </a:p>
      </dgm:t>
    </dgm:pt>
    <dgm:pt modelId="{3BC0CCD7-B9A4-4C67-9A67-25EE4A985059}" type="pres">
      <dgm:prSet presAssocID="{879E4CB3-938A-4EA1-94D1-05E1D4A4395D}" presName="sp" presStyleCnt="0"/>
      <dgm:spPr/>
    </dgm:pt>
    <dgm:pt modelId="{B1A50D47-B50B-4842-924D-B9B9D75509F1}" type="pres">
      <dgm:prSet presAssocID="{E864B127-ADF1-4E32-9202-555DBAD6FC52}" presName="arrowAndChildren" presStyleCnt="0"/>
      <dgm:spPr/>
    </dgm:pt>
    <dgm:pt modelId="{A9CBEA61-5E9E-49CC-AF5A-21547B379A48}" type="pres">
      <dgm:prSet presAssocID="{E864B127-ADF1-4E32-9202-555DBAD6FC52}" presName="parentTextArrow" presStyleLbl="node1" presStyleIdx="6" presStyleCnt="13"/>
      <dgm:spPr/>
      <dgm:t>
        <a:bodyPr/>
        <a:lstStyle/>
        <a:p>
          <a:endParaRPr lang="cs-CZ"/>
        </a:p>
      </dgm:t>
    </dgm:pt>
    <dgm:pt modelId="{748FC93D-5F30-40A5-8E5F-F577F5730E51}" type="pres">
      <dgm:prSet presAssocID="{1425A916-5FA7-4151-8AEC-F17587AB16AD}" presName="sp" presStyleCnt="0"/>
      <dgm:spPr/>
    </dgm:pt>
    <dgm:pt modelId="{02516A8E-0333-4D97-9B66-8420A7074FDE}" type="pres">
      <dgm:prSet presAssocID="{0F138872-45C2-48F2-A1F2-06825654C55D}" presName="arrowAndChildren" presStyleCnt="0"/>
      <dgm:spPr/>
    </dgm:pt>
    <dgm:pt modelId="{AC89587A-E22A-4E79-8FE1-A5543F2EB703}" type="pres">
      <dgm:prSet presAssocID="{0F138872-45C2-48F2-A1F2-06825654C55D}" presName="parentTextArrow" presStyleLbl="node1" presStyleIdx="7" presStyleCnt="13"/>
      <dgm:spPr/>
      <dgm:t>
        <a:bodyPr/>
        <a:lstStyle/>
        <a:p>
          <a:endParaRPr lang="cs-CZ"/>
        </a:p>
      </dgm:t>
    </dgm:pt>
    <dgm:pt modelId="{91B0F7FD-A65B-4FED-95BE-42CCDFA2D82B}" type="pres">
      <dgm:prSet presAssocID="{B21C7617-6699-47C5-8088-3D3B955C8878}" presName="sp" presStyleCnt="0"/>
      <dgm:spPr/>
    </dgm:pt>
    <dgm:pt modelId="{308BD94C-AD2E-4C96-96C2-47B0AFFFA069}" type="pres">
      <dgm:prSet presAssocID="{D078D27F-B5C9-4278-BF3D-8E78E0BFA8C2}" presName="arrowAndChildren" presStyleCnt="0"/>
      <dgm:spPr/>
    </dgm:pt>
    <dgm:pt modelId="{78606558-FD43-4738-8CBB-D53C94AD284D}" type="pres">
      <dgm:prSet presAssocID="{D078D27F-B5C9-4278-BF3D-8E78E0BFA8C2}" presName="parentTextArrow" presStyleLbl="node1" presStyleIdx="8" presStyleCnt="13"/>
      <dgm:spPr/>
      <dgm:t>
        <a:bodyPr/>
        <a:lstStyle/>
        <a:p>
          <a:endParaRPr lang="cs-CZ"/>
        </a:p>
      </dgm:t>
    </dgm:pt>
    <dgm:pt modelId="{E90745CD-D531-42D7-80FB-C74ABB2DFD2D}" type="pres">
      <dgm:prSet presAssocID="{8A97C9C1-07C2-46F2-9366-885B3345582F}" presName="sp" presStyleCnt="0"/>
      <dgm:spPr/>
    </dgm:pt>
    <dgm:pt modelId="{C5966E12-841A-4817-802B-626CC5FFB314}" type="pres">
      <dgm:prSet presAssocID="{919D9ECD-E040-4350-9CB4-8C49E87CE004}" presName="arrowAndChildren" presStyleCnt="0"/>
      <dgm:spPr/>
    </dgm:pt>
    <dgm:pt modelId="{B69B642C-B684-4733-9394-813EFAED0E34}" type="pres">
      <dgm:prSet presAssocID="{919D9ECD-E040-4350-9CB4-8C49E87CE004}" presName="parentTextArrow" presStyleLbl="node1" presStyleIdx="9" presStyleCnt="13"/>
      <dgm:spPr/>
      <dgm:t>
        <a:bodyPr/>
        <a:lstStyle/>
        <a:p>
          <a:endParaRPr lang="cs-CZ"/>
        </a:p>
      </dgm:t>
    </dgm:pt>
    <dgm:pt modelId="{5BAB28E8-65A1-455D-B241-6FCE9C374386}" type="pres">
      <dgm:prSet presAssocID="{E018C27E-0E40-4196-A9B3-DF335E3C2C80}" presName="sp" presStyleCnt="0"/>
      <dgm:spPr/>
    </dgm:pt>
    <dgm:pt modelId="{849BDA7D-42C9-4019-9F41-52EF32EF08D5}" type="pres">
      <dgm:prSet presAssocID="{D1D47585-4417-4E63-837B-D0EC10602E2B}" presName="arrowAndChildren" presStyleCnt="0"/>
      <dgm:spPr/>
    </dgm:pt>
    <dgm:pt modelId="{7E14E529-7C67-43A7-9444-06915E0D7832}" type="pres">
      <dgm:prSet presAssocID="{D1D47585-4417-4E63-837B-D0EC10602E2B}" presName="parentTextArrow" presStyleLbl="node1" presStyleIdx="10" presStyleCnt="13"/>
      <dgm:spPr/>
      <dgm:t>
        <a:bodyPr/>
        <a:lstStyle/>
        <a:p>
          <a:endParaRPr lang="cs-CZ"/>
        </a:p>
      </dgm:t>
    </dgm:pt>
    <dgm:pt modelId="{A3C6D0DF-0C5A-4E31-BA0B-BC99977A51B6}" type="pres">
      <dgm:prSet presAssocID="{BFD25570-B927-46A1-9402-8C71B25B3661}" presName="sp" presStyleCnt="0"/>
      <dgm:spPr/>
    </dgm:pt>
    <dgm:pt modelId="{BC5A20B4-4950-4F26-9428-45F48B013C0E}" type="pres">
      <dgm:prSet presAssocID="{B307DBB2-E73A-493E-B3C0-7385BB66A906}" presName="arrowAndChildren" presStyleCnt="0"/>
      <dgm:spPr/>
    </dgm:pt>
    <dgm:pt modelId="{8B7C53F7-80D0-4958-B8FB-4E34B11A679E}" type="pres">
      <dgm:prSet presAssocID="{B307DBB2-E73A-493E-B3C0-7385BB66A906}" presName="parentTextArrow" presStyleLbl="node1" presStyleIdx="11" presStyleCnt="13"/>
      <dgm:spPr/>
      <dgm:t>
        <a:bodyPr/>
        <a:lstStyle/>
        <a:p>
          <a:endParaRPr lang="cs-CZ"/>
        </a:p>
      </dgm:t>
    </dgm:pt>
    <dgm:pt modelId="{6B8FC2BA-C0BA-4B9F-B80C-40F92E7719A7}" type="pres">
      <dgm:prSet presAssocID="{B8001374-BDCB-47DE-96A3-89E2813FCC14}" presName="sp" presStyleCnt="0"/>
      <dgm:spPr/>
    </dgm:pt>
    <dgm:pt modelId="{8AA4CB5F-F891-4CAD-92DF-97DD0CB56AFD}" type="pres">
      <dgm:prSet presAssocID="{71D0D321-8147-4BA3-A691-F54D758845B5}" presName="arrowAndChildren" presStyleCnt="0"/>
      <dgm:spPr/>
    </dgm:pt>
    <dgm:pt modelId="{2CFAD811-040D-4BE4-886E-AC5DB4B70ADB}" type="pres">
      <dgm:prSet presAssocID="{71D0D321-8147-4BA3-A691-F54D758845B5}" presName="parentTextArrow" presStyleLbl="node1" presStyleIdx="12" presStyleCnt="13"/>
      <dgm:spPr/>
      <dgm:t>
        <a:bodyPr/>
        <a:lstStyle/>
        <a:p>
          <a:endParaRPr lang="cs-CZ"/>
        </a:p>
      </dgm:t>
    </dgm:pt>
  </dgm:ptLst>
  <dgm:cxnLst>
    <dgm:cxn modelId="{7811FC36-ADAA-4455-B92D-4AE8E5F6EDF3}" type="presOf" srcId="{D1D47585-4417-4E63-837B-D0EC10602E2B}" destId="{7E14E529-7C67-43A7-9444-06915E0D7832}" srcOrd="0" destOrd="0" presId="urn:microsoft.com/office/officeart/2005/8/layout/process4"/>
    <dgm:cxn modelId="{ED431E84-279E-4A59-BB4E-0CCD8B3A8940}" type="presOf" srcId="{81950E09-76E5-4433-B6D9-EE50CD553B59}" destId="{51A77C3F-775A-4ABD-84B1-5EC88CDAE44D}" srcOrd="0" destOrd="0" presId="urn:microsoft.com/office/officeart/2005/8/layout/process4"/>
    <dgm:cxn modelId="{1832A435-AFFA-4290-9C86-422F75DC5B7E}" srcId="{5E91BC82-2B77-44A5-BE4D-75878A652C11}" destId="{5B96DEF3-2CCD-4769-B0CF-73762E881567}" srcOrd="7" destOrd="0" parTransId="{313449BC-85FC-4A9E-83BA-7ABF7F0148E2}" sibTransId="{7F7B015F-D1FA-4E5F-B5FD-F31F9D5B6085}"/>
    <dgm:cxn modelId="{A3CA21CC-B27D-410F-9CC8-961F17A3D709}" type="presOf" srcId="{3C4CB469-3BD0-4FF6-A6CF-3FF98FE8C715}" destId="{5E988E61-3E84-4EAB-98A6-0CF781AA9523}" srcOrd="0" destOrd="0" presId="urn:microsoft.com/office/officeart/2005/8/layout/process4"/>
    <dgm:cxn modelId="{7D277DAF-B045-4C77-90B5-19558218FB79}" type="presOf" srcId="{5E91BC82-2B77-44A5-BE4D-75878A652C11}" destId="{B3F6933B-27A1-48EA-B643-534A2966BAD0}" srcOrd="0" destOrd="0" presId="urn:microsoft.com/office/officeart/2005/8/layout/process4"/>
    <dgm:cxn modelId="{AEB31EBD-270E-4125-98E1-1A2FBEA44539}" srcId="{5E91BC82-2B77-44A5-BE4D-75878A652C11}" destId="{8ADBBF16-692F-479C-966A-B327B6C51A3C}" srcOrd="9" destOrd="0" parTransId="{615EBF0E-E842-4DE3-9C14-0C31EA828361}" sibTransId="{7B09D9DE-AE68-4BB4-B0F2-8DAE9F5F0C26}"/>
    <dgm:cxn modelId="{8A16C8E6-E889-4D9B-8C61-DB9D19AC183A}" srcId="{5E91BC82-2B77-44A5-BE4D-75878A652C11}" destId="{B307DBB2-E73A-493E-B3C0-7385BB66A906}" srcOrd="1" destOrd="0" parTransId="{236AF211-609D-4382-A850-EB7C09EE1254}" sibTransId="{BFD25570-B927-46A1-9402-8C71B25B3661}"/>
    <dgm:cxn modelId="{2318C2CE-ED9C-454B-8260-4882F0F17AEC}" srcId="{5E91BC82-2B77-44A5-BE4D-75878A652C11}" destId="{56345549-B337-465B-A9F9-04C9AB1DBAA6}" srcOrd="8" destOrd="0" parTransId="{3618BD93-A86E-4539-A932-C1C8762E5381}" sibTransId="{DF1089C1-F067-4A8B-B018-0F7BB7702988}"/>
    <dgm:cxn modelId="{726AE7DD-A848-4533-A439-1931D8FDC69A}" type="presOf" srcId="{5B96DEF3-2CCD-4769-B0CF-73762E881567}" destId="{6FDF3C22-46C1-4E6E-90EB-868C1552C8D9}" srcOrd="0" destOrd="0" presId="urn:microsoft.com/office/officeart/2005/8/layout/process4"/>
    <dgm:cxn modelId="{AE426B39-228A-4DF9-8113-4A585257D25A}" srcId="{5E91BC82-2B77-44A5-BE4D-75878A652C11}" destId="{919D9ECD-E040-4350-9CB4-8C49E87CE004}" srcOrd="3" destOrd="0" parTransId="{34384230-2303-4879-A224-1A9D3097C5C1}" sibTransId="{8A97C9C1-07C2-46F2-9366-885B3345582F}"/>
    <dgm:cxn modelId="{2726BB25-71EF-444F-8E57-20D1949B4151}" srcId="{5E91BC82-2B77-44A5-BE4D-75878A652C11}" destId="{D1D47585-4417-4E63-837B-D0EC10602E2B}" srcOrd="2" destOrd="0" parTransId="{2585D431-D552-4962-B536-BC2025A50F01}" sibTransId="{E018C27E-0E40-4196-A9B3-DF335E3C2C80}"/>
    <dgm:cxn modelId="{49FD23AC-3203-4915-83E2-96E3723BDB10}" type="presOf" srcId="{0F138872-45C2-48F2-A1F2-06825654C55D}" destId="{AC89587A-E22A-4E79-8FE1-A5543F2EB703}" srcOrd="0" destOrd="0" presId="urn:microsoft.com/office/officeart/2005/8/layout/process4"/>
    <dgm:cxn modelId="{FB10EB0B-BE9D-4F8C-B4B3-CFA2E0C29F32}" srcId="{5E91BC82-2B77-44A5-BE4D-75878A652C11}" destId="{81950E09-76E5-4433-B6D9-EE50CD553B59}" srcOrd="12" destOrd="0" parTransId="{EDD64A10-F584-4BCD-983C-0551337FDEBA}" sibTransId="{1CB073F0-3AE2-4D2D-8FA7-361BB6B5DDFE}"/>
    <dgm:cxn modelId="{0EF01B31-C3F6-43D2-B950-2C22D926C470}" type="presOf" srcId="{8ADBBF16-692F-479C-966A-B327B6C51A3C}" destId="{D171A662-A452-4B9E-B74F-7472AF86EEC4}" srcOrd="0" destOrd="0" presId="urn:microsoft.com/office/officeart/2005/8/layout/process4"/>
    <dgm:cxn modelId="{F07E48F5-6838-4B0C-A1AD-EBFFB971BE43}" type="presOf" srcId="{56345549-B337-465B-A9F9-04C9AB1DBAA6}" destId="{FB81581A-6F9E-4927-823A-3349AF138666}" srcOrd="0" destOrd="0" presId="urn:microsoft.com/office/officeart/2005/8/layout/process4"/>
    <dgm:cxn modelId="{D102FECA-0FF1-4CA5-B477-7374A6021F98}" type="presOf" srcId="{B307DBB2-E73A-493E-B3C0-7385BB66A906}" destId="{8B7C53F7-80D0-4958-B8FB-4E34B11A679E}" srcOrd="0" destOrd="0" presId="urn:microsoft.com/office/officeart/2005/8/layout/process4"/>
    <dgm:cxn modelId="{B6AFEFD3-85AE-4099-9344-C0D9BEFCD900}" srcId="{5E91BC82-2B77-44A5-BE4D-75878A652C11}" destId="{3C4CB469-3BD0-4FF6-A6CF-3FF98FE8C715}" srcOrd="10" destOrd="0" parTransId="{C633F58B-65C6-4B67-BE98-02556D131102}" sibTransId="{6CA814A3-DDEF-4C01-8C8D-EED279D62BFD}"/>
    <dgm:cxn modelId="{C185BDA3-C8A3-4098-8B88-55EA594D329E}" type="presOf" srcId="{D078D27F-B5C9-4278-BF3D-8E78E0BFA8C2}" destId="{78606558-FD43-4738-8CBB-D53C94AD284D}" srcOrd="0" destOrd="0" presId="urn:microsoft.com/office/officeart/2005/8/layout/process4"/>
    <dgm:cxn modelId="{93AB5196-0F32-462F-878F-632008365C5A}" srcId="{5E91BC82-2B77-44A5-BE4D-75878A652C11}" destId="{71D0D321-8147-4BA3-A691-F54D758845B5}" srcOrd="0" destOrd="0" parTransId="{1156A5C2-05DE-44B1-B3F3-40BB2B9ADB18}" sibTransId="{B8001374-BDCB-47DE-96A3-89E2813FCC14}"/>
    <dgm:cxn modelId="{EF796CFB-9153-4588-A528-DBCE46F5540F}" type="presOf" srcId="{919D9ECD-E040-4350-9CB4-8C49E87CE004}" destId="{B69B642C-B684-4733-9394-813EFAED0E34}" srcOrd="0" destOrd="0" presId="urn:microsoft.com/office/officeart/2005/8/layout/process4"/>
    <dgm:cxn modelId="{DD49C2FA-7A36-4A18-98CE-AEBC6BC7A199}" srcId="{5E91BC82-2B77-44A5-BE4D-75878A652C11}" destId="{D078D27F-B5C9-4278-BF3D-8E78E0BFA8C2}" srcOrd="4" destOrd="0" parTransId="{102C49A7-9F13-4DEC-8BA8-A906C4CE2CBE}" sibTransId="{B21C7617-6699-47C5-8088-3D3B955C8878}"/>
    <dgm:cxn modelId="{7EF5CE0D-2299-4CEF-96C4-99641DC266F1}" srcId="{5E91BC82-2B77-44A5-BE4D-75878A652C11}" destId="{E864B127-ADF1-4E32-9202-555DBAD6FC52}" srcOrd="6" destOrd="0" parTransId="{F6242FC3-0425-4A87-B465-2D41C2024C54}" sibTransId="{879E4CB3-938A-4EA1-94D1-05E1D4A4395D}"/>
    <dgm:cxn modelId="{39646A83-8D9C-451C-ABD4-985049E87BD6}" type="presOf" srcId="{71D0D321-8147-4BA3-A691-F54D758845B5}" destId="{2CFAD811-040D-4BE4-886E-AC5DB4B70ADB}" srcOrd="0" destOrd="0" presId="urn:microsoft.com/office/officeart/2005/8/layout/process4"/>
    <dgm:cxn modelId="{F6874499-FEDC-49FA-9835-C2E31053B416}" srcId="{5E91BC82-2B77-44A5-BE4D-75878A652C11}" destId="{0F138872-45C2-48F2-A1F2-06825654C55D}" srcOrd="5" destOrd="0" parTransId="{F4F91360-9545-42DB-991A-36CDDEEE8443}" sibTransId="{1425A916-5FA7-4151-8AEC-F17587AB16AD}"/>
    <dgm:cxn modelId="{BA7AB860-FB0B-4FA4-8525-CF6B3110A2F7}" type="presOf" srcId="{E3C1334B-6672-488A-9B23-E167EDE3A66D}" destId="{E1317FA7-3A1C-42B0-82C7-A790018A129F}" srcOrd="0" destOrd="0" presId="urn:microsoft.com/office/officeart/2005/8/layout/process4"/>
    <dgm:cxn modelId="{C4126990-41C0-478E-BFCE-FDE737C35CA6}" type="presOf" srcId="{E864B127-ADF1-4E32-9202-555DBAD6FC52}" destId="{A9CBEA61-5E9E-49CC-AF5A-21547B379A48}" srcOrd="0" destOrd="0" presId="urn:microsoft.com/office/officeart/2005/8/layout/process4"/>
    <dgm:cxn modelId="{4E07C00C-0ED4-4353-9E25-5C7C33E19BB8}" srcId="{5E91BC82-2B77-44A5-BE4D-75878A652C11}" destId="{E3C1334B-6672-488A-9B23-E167EDE3A66D}" srcOrd="11" destOrd="0" parTransId="{146DCD3F-712D-48E8-8F10-BCF9E72BA352}" sibTransId="{6BAA33CA-DFB3-48B5-914D-D84702867F59}"/>
    <dgm:cxn modelId="{D8DE57D4-9735-4B2E-81A4-0449EFA0AE6C}" type="presParOf" srcId="{B3F6933B-27A1-48EA-B643-534A2966BAD0}" destId="{5A91FFC5-CC2F-4CE7-8C1D-B78311344099}" srcOrd="0" destOrd="0" presId="urn:microsoft.com/office/officeart/2005/8/layout/process4"/>
    <dgm:cxn modelId="{AF63C467-694C-40A7-B72B-8D0E59EE0E74}" type="presParOf" srcId="{5A91FFC5-CC2F-4CE7-8C1D-B78311344099}" destId="{51A77C3F-775A-4ABD-84B1-5EC88CDAE44D}" srcOrd="0" destOrd="0" presId="urn:microsoft.com/office/officeart/2005/8/layout/process4"/>
    <dgm:cxn modelId="{102B1CD7-3030-49AC-B277-C50522689C1A}" type="presParOf" srcId="{B3F6933B-27A1-48EA-B643-534A2966BAD0}" destId="{AD12667D-D2E7-4CE0-A545-6966EF911127}" srcOrd="1" destOrd="0" presId="urn:microsoft.com/office/officeart/2005/8/layout/process4"/>
    <dgm:cxn modelId="{3A8DC262-FC67-4AA5-B8EE-239A4EC1CC33}" type="presParOf" srcId="{B3F6933B-27A1-48EA-B643-534A2966BAD0}" destId="{E7348EEC-40A9-43EE-8F93-585330D9F606}" srcOrd="2" destOrd="0" presId="urn:microsoft.com/office/officeart/2005/8/layout/process4"/>
    <dgm:cxn modelId="{37CBA626-571B-4FF7-A7EF-9A7F95601296}" type="presParOf" srcId="{E7348EEC-40A9-43EE-8F93-585330D9F606}" destId="{E1317FA7-3A1C-42B0-82C7-A790018A129F}" srcOrd="0" destOrd="0" presId="urn:microsoft.com/office/officeart/2005/8/layout/process4"/>
    <dgm:cxn modelId="{F42F3575-F37E-4647-A1DD-6FB6760C024F}" type="presParOf" srcId="{B3F6933B-27A1-48EA-B643-534A2966BAD0}" destId="{684D637A-BAE4-417E-8F1F-378A6C865197}" srcOrd="3" destOrd="0" presId="urn:microsoft.com/office/officeart/2005/8/layout/process4"/>
    <dgm:cxn modelId="{BA43F69A-A249-477A-A47A-E5840208AEB5}" type="presParOf" srcId="{B3F6933B-27A1-48EA-B643-534A2966BAD0}" destId="{65AEB7CF-C5AD-4D15-ACE7-FC9DC531478E}" srcOrd="4" destOrd="0" presId="urn:microsoft.com/office/officeart/2005/8/layout/process4"/>
    <dgm:cxn modelId="{D5390CED-B22F-4CF6-82FD-8C234EF4AF7A}" type="presParOf" srcId="{65AEB7CF-C5AD-4D15-ACE7-FC9DC531478E}" destId="{5E988E61-3E84-4EAB-98A6-0CF781AA9523}" srcOrd="0" destOrd="0" presId="urn:microsoft.com/office/officeart/2005/8/layout/process4"/>
    <dgm:cxn modelId="{4A7A5AB2-BD91-4E91-9C6F-A514B0D476BC}" type="presParOf" srcId="{B3F6933B-27A1-48EA-B643-534A2966BAD0}" destId="{3FA0D7A2-DCEC-464B-8704-F2022F9060EC}" srcOrd="5" destOrd="0" presId="urn:microsoft.com/office/officeart/2005/8/layout/process4"/>
    <dgm:cxn modelId="{C86348C4-2D09-4133-897C-E068C8FE4686}" type="presParOf" srcId="{B3F6933B-27A1-48EA-B643-534A2966BAD0}" destId="{7FDE901C-E7AC-4006-914C-0C35692A1EF2}" srcOrd="6" destOrd="0" presId="urn:microsoft.com/office/officeart/2005/8/layout/process4"/>
    <dgm:cxn modelId="{0D23AA50-077F-4555-BD3B-D35FD9A9DD6C}" type="presParOf" srcId="{7FDE901C-E7AC-4006-914C-0C35692A1EF2}" destId="{D171A662-A452-4B9E-B74F-7472AF86EEC4}" srcOrd="0" destOrd="0" presId="urn:microsoft.com/office/officeart/2005/8/layout/process4"/>
    <dgm:cxn modelId="{692A7A75-7374-4A12-B1CF-B262FB7CEFE5}" type="presParOf" srcId="{B3F6933B-27A1-48EA-B643-534A2966BAD0}" destId="{00A1D9EA-3610-44E0-B2D2-16B1FB0CAA8F}" srcOrd="7" destOrd="0" presId="urn:microsoft.com/office/officeart/2005/8/layout/process4"/>
    <dgm:cxn modelId="{87DBD488-5969-4A95-B9FE-9B59E7E82F8C}" type="presParOf" srcId="{B3F6933B-27A1-48EA-B643-534A2966BAD0}" destId="{5CBC8AF8-8392-43C4-9B49-8E57A99A91BE}" srcOrd="8" destOrd="0" presId="urn:microsoft.com/office/officeart/2005/8/layout/process4"/>
    <dgm:cxn modelId="{0A7B7908-8A05-4ED7-933E-67FB630C34DA}" type="presParOf" srcId="{5CBC8AF8-8392-43C4-9B49-8E57A99A91BE}" destId="{FB81581A-6F9E-4927-823A-3349AF138666}" srcOrd="0" destOrd="0" presId="urn:microsoft.com/office/officeart/2005/8/layout/process4"/>
    <dgm:cxn modelId="{6DFB9C65-0CC9-47F9-A615-2F0DC7B27E73}" type="presParOf" srcId="{B3F6933B-27A1-48EA-B643-534A2966BAD0}" destId="{88082510-F58B-41BC-8E28-AF1C087A2CF5}" srcOrd="9" destOrd="0" presId="urn:microsoft.com/office/officeart/2005/8/layout/process4"/>
    <dgm:cxn modelId="{3E0576EC-97B9-4BDC-8E5B-09538CD9D530}" type="presParOf" srcId="{B3F6933B-27A1-48EA-B643-534A2966BAD0}" destId="{D346B7F7-1C41-479F-B288-ED5F632B6F5E}" srcOrd="10" destOrd="0" presId="urn:microsoft.com/office/officeart/2005/8/layout/process4"/>
    <dgm:cxn modelId="{482C436A-FC52-47CC-8476-9177B0F9780C}" type="presParOf" srcId="{D346B7F7-1C41-479F-B288-ED5F632B6F5E}" destId="{6FDF3C22-46C1-4E6E-90EB-868C1552C8D9}" srcOrd="0" destOrd="0" presId="urn:microsoft.com/office/officeart/2005/8/layout/process4"/>
    <dgm:cxn modelId="{2A291378-6E5D-4AFF-9F0E-221E10B8BAB8}" type="presParOf" srcId="{B3F6933B-27A1-48EA-B643-534A2966BAD0}" destId="{3BC0CCD7-B9A4-4C67-9A67-25EE4A985059}" srcOrd="11" destOrd="0" presId="urn:microsoft.com/office/officeart/2005/8/layout/process4"/>
    <dgm:cxn modelId="{7C148A4F-3D9F-419B-95E6-50B08631FF06}" type="presParOf" srcId="{B3F6933B-27A1-48EA-B643-534A2966BAD0}" destId="{B1A50D47-B50B-4842-924D-B9B9D75509F1}" srcOrd="12" destOrd="0" presId="urn:microsoft.com/office/officeart/2005/8/layout/process4"/>
    <dgm:cxn modelId="{35C6ABF1-D1A4-418B-BAAA-78B6238B9961}" type="presParOf" srcId="{B1A50D47-B50B-4842-924D-B9B9D75509F1}" destId="{A9CBEA61-5E9E-49CC-AF5A-21547B379A48}" srcOrd="0" destOrd="0" presId="urn:microsoft.com/office/officeart/2005/8/layout/process4"/>
    <dgm:cxn modelId="{33A38622-8E30-4F6D-A954-EC88523D65F2}" type="presParOf" srcId="{B3F6933B-27A1-48EA-B643-534A2966BAD0}" destId="{748FC93D-5F30-40A5-8E5F-F577F5730E51}" srcOrd="13" destOrd="0" presId="urn:microsoft.com/office/officeart/2005/8/layout/process4"/>
    <dgm:cxn modelId="{24179D8A-FF1E-4369-ACC5-B1798BC1AC1B}" type="presParOf" srcId="{B3F6933B-27A1-48EA-B643-534A2966BAD0}" destId="{02516A8E-0333-4D97-9B66-8420A7074FDE}" srcOrd="14" destOrd="0" presId="urn:microsoft.com/office/officeart/2005/8/layout/process4"/>
    <dgm:cxn modelId="{44AC2323-8318-445D-9086-00D542105FD1}" type="presParOf" srcId="{02516A8E-0333-4D97-9B66-8420A7074FDE}" destId="{AC89587A-E22A-4E79-8FE1-A5543F2EB703}" srcOrd="0" destOrd="0" presId="urn:microsoft.com/office/officeart/2005/8/layout/process4"/>
    <dgm:cxn modelId="{631FA397-DEC2-4F7D-823B-DA8ACD2E7DD4}" type="presParOf" srcId="{B3F6933B-27A1-48EA-B643-534A2966BAD0}" destId="{91B0F7FD-A65B-4FED-95BE-42CCDFA2D82B}" srcOrd="15" destOrd="0" presId="urn:microsoft.com/office/officeart/2005/8/layout/process4"/>
    <dgm:cxn modelId="{54C8C6CE-718C-4704-B508-CCB6B641C3DF}" type="presParOf" srcId="{B3F6933B-27A1-48EA-B643-534A2966BAD0}" destId="{308BD94C-AD2E-4C96-96C2-47B0AFFFA069}" srcOrd="16" destOrd="0" presId="urn:microsoft.com/office/officeart/2005/8/layout/process4"/>
    <dgm:cxn modelId="{3074DD2B-3D38-4B59-B613-DDD5B65CA9A9}" type="presParOf" srcId="{308BD94C-AD2E-4C96-96C2-47B0AFFFA069}" destId="{78606558-FD43-4738-8CBB-D53C94AD284D}" srcOrd="0" destOrd="0" presId="urn:microsoft.com/office/officeart/2005/8/layout/process4"/>
    <dgm:cxn modelId="{E99885D1-D770-43C8-BD4B-9F7023183949}" type="presParOf" srcId="{B3F6933B-27A1-48EA-B643-534A2966BAD0}" destId="{E90745CD-D531-42D7-80FB-C74ABB2DFD2D}" srcOrd="17" destOrd="0" presId="urn:microsoft.com/office/officeart/2005/8/layout/process4"/>
    <dgm:cxn modelId="{089F2314-7004-4670-9BBF-B4E60CAB9B95}" type="presParOf" srcId="{B3F6933B-27A1-48EA-B643-534A2966BAD0}" destId="{C5966E12-841A-4817-802B-626CC5FFB314}" srcOrd="18" destOrd="0" presId="urn:microsoft.com/office/officeart/2005/8/layout/process4"/>
    <dgm:cxn modelId="{C63FB83F-A1A0-4533-A55B-98D4B716609A}" type="presParOf" srcId="{C5966E12-841A-4817-802B-626CC5FFB314}" destId="{B69B642C-B684-4733-9394-813EFAED0E34}" srcOrd="0" destOrd="0" presId="urn:microsoft.com/office/officeart/2005/8/layout/process4"/>
    <dgm:cxn modelId="{78939503-1229-4838-9315-493BB23E4A81}" type="presParOf" srcId="{B3F6933B-27A1-48EA-B643-534A2966BAD0}" destId="{5BAB28E8-65A1-455D-B241-6FCE9C374386}" srcOrd="19" destOrd="0" presId="urn:microsoft.com/office/officeart/2005/8/layout/process4"/>
    <dgm:cxn modelId="{F1C990E3-22FA-401E-B71D-B41ED68C052B}" type="presParOf" srcId="{B3F6933B-27A1-48EA-B643-534A2966BAD0}" destId="{849BDA7D-42C9-4019-9F41-52EF32EF08D5}" srcOrd="20" destOrd="0" presId="urn:microsoft.com/office/officeart/2005/8/layout/process4"/>
    <dgm:cxn modelId="{B84C12E8-2F88-419E-A611-BF79F832798E}" type="presParOf" srcId="{849BDA7D-42C9-4019-9F41-52EF32EF08D5}" destId="{7E14E529-7C67-43A7-9444-06915E0D7832}" srcOrd="0" destOrd="0" presId="urn:microsoft.com/office/officeart/2005/8/layout/process4"/>
    <dgm:cxn modelId="{01316CA4-2C52-462A-951F-4AA485C7FBE4}" type="presParOf" srcId="{B3F6933B-27A1-48EA-B643-534A2966BAD0}" destId="{A3C6D0DF-0C5A-4E31-BA0B-BC99977A51B6}" srcOrd="21" destOrd="0" presId="urn:microsoft.com/office/officeart/2005/8/layout/process4"/>
    <dgm:cxn modelId="{FF6B67CC-85E7-4B23-A72F-8E510A8C947D}" type="presParOf" srcId="{B3F6933B-27A1-48EA-B643-534A2966BAD0}" destId="{BC5A20B4-4950-4F26-9428-45F48B013C0E}" srcOrd="22" destOrd="0" presId="urn:microsoft.com/office/officeart/2005/8/layout/process4"/>
    <dgm:cxn modelId="{8BF4B08F-9EB2-409D-ABDC-764FD7B2ADC9}" type="presParOf" srcId="{BC5A20B4-4950-4F26-9428-45F48B013C0E}" destId="{8B7C53F7-80D0-4958-B8FB-4E34B11A679E}" srcOrd="0" destOrd="0" presId="urn:microsoft.com/office/officeart/2005/8/layout/process4"/>
    <dgm:cxn modelId="{21C12142-95C3-40C7-9A60-E96987B80383}" type="presParOf" srcId="{B3F6933B-27A1-48EA-B643-534A2966BAD0}" destId="{6B8FC2BA-C0BA-4B9F-B80C-40F92E7719A7}" srcOrd="23" destOrd="0" presId="urn:microsoft.com/office/officeart/2005/8/layout/process4"/>
    <dgm:cxn modelId="{3D24DD13-B974-41F3-A2A3-89BB6D7FCF32}" type="presParOf" srcId="{B3F6933B-27A1-48EA-B643-534A2966BAD0}" destId="{8AA4CB5F-F891-4CAD-92DF-97DD0CB56AFD}" srcOrd="24" destOrd="0" presId="urn:microsoft.com/office/officeart/2005/8/layout/process4"/>
    <dgm:cxn modelId="{38A5931D-5715-4835-9E44-57AE7238062A}" type="presParOf" srcId="{8AA4CB5F-F891-4CAD-92DF-97DD0CB56AFD}" destId="{2CFAD811-040D-4BE4-886E-AC5DB4B70AD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921" y="0"/>
          <a:ext cx="6539011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437921" y="0"/>
        <a:ext cx="6539011" cy="465240"/>
      </dsp:txXfrm>
    </dsp:sp>
    <dsp:sp modelId="{A52A0455-90FF-4808-ABD0-F02540D31D5A}">
      <dsp:nvSpPr>
        <dsp:cNvPr id="0" name=""/>
        <dsp:cNvSpPr/>
      </dsp:nvSpPr>
      <dsp:spPr>
        <a:xfrm>
          <a:off x="303040" y="530318"/>
          <a:ext cx="2297125" cy="2297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014" y="530318"/>
          <a:ext cx="6539011" cy="2297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440014" y="530318"/>
        <a:ext cx="6539011" cy="465240"/>
      </dsp:txXfrm>
    </dsp:sp>
    <dsp:sp modelId="{313FC574-E1CD-4FB4-B054-0B805CE0447D}">
      <dsp:nvSpPr>
        <dsp:cNvPr id="0" name=""/>
        <dsp:cNvSpPr/>
      </dsp:nvSpPr>
      <dsp:spPr>
        <a:xfrm>
          <a:off x="610628" y="894415"/>
          <a:ext cx="1686497" cy="17586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53876" y="894415"/>
          <a:ext cx="6539011" cy="17586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VY_32_INOVACE_01_04_03_VYJMENOVANÁ SLOVA PO B</a:t>
          </a:r>
          <a:endParaRPr lang="cs-CZ" sz="1800" kern="1200" dirty="0"/>
        </a:p>
      </dsp:txBody>
      <dsp:txXfrm>
        <a:off x="1453876" y="894415"/>
        <a:ext cx="6539011" cy="485138"/>
      </dsp:txXfrm>
    </dsp:sp>
    <dsp:sp modelId="{FFC9F71D-1B4F-4AD9-A4A6-86ADEFC8AF5C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53876" y="1395721"/>
          <a:ext cx="6539011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VYJMENOVANÁ SLOVA PO B</a:t>
          </a:r>
          <a:endParaRPr lang="cs-CZ" sz="1800" kern="1200" dirty="0"/>
        </a:p>
      </dsp:txBody>
      <dsp:txXfrm>
        <a:off x="1453876" y="1395721"/>
        <a:ext cx="6539011" cy="465240"/>
      </dsp:txXfrm>
    </dsp:sp>
    <dsp:sp modelId="{EE85B701-7295-41C0-BA7A-34D3756A2AE6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53876" y="1860962"/>
          <a:ext cx="6539011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453876" y="1860962"/>
        <a:ext cx="6539011" cy="465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B2D1B6-F2A6-42A7-B15B-3E2A0559B01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D9280E-77F1-4CFB-B506-03C7F056E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64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A7A1B8FC-1E10-46C8-B36F-09BB62E14412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901757"/>
              </p:ext>
            </p:extLst>
          </p:nvPr>
        </p:nvGraphicFramePr>
        <p:xfrm>
          <a:off x="539552" y="548680"/>
          <a:ext cx="7992888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3092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Tento materiál je určen na procvičení řady vyjmenovaných slov po b. 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5.straně si žáci vyjmenovaná slova postupně říkají s přilétajícími slovy.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dalších stranách pak interaktivně pracují na zadaných úkolech a tím si řadu vyjmenovaných slov lépe fixují.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Zopakování řady vyjmenovaných slov žáky zaujalo.  Pracovali se zájmem.</a:t>
            </a:r>
          </a:p>
        </p:txBody>
      </p:sp>
    </p:spTree>
    <p:extLst>
      <p:ext uri="{BB962C8B-B14F-4D97-AF65-F5344CB8AC3E}">
        <p14:creationId xmlns:p14="http://schemas.microsoft.com/office/powerpoint/2010/main" val="22717433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320791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Vyjmenovaná slova po B</a:t>
            </a:r>
            <a:endParaRPr lang="cs-CZ" sz="6600" b="1" dirty="0"/>
          </a:p>
        </p:txBody>
      </p:sp>
      <p:pic>
        <p:nvPicPr>
          <p:cNvPr id="1026" name="Picture 2" descr="C:\Documents and Settings\HP_Administrator\Local Settings\Temporary Internet Files\Content.IE5\PUNZ1Z7U\MC9003313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666" y="4869160"/>
            <a:ext cx="1813711" cy="158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P_Administrator\Local Settings\Temporary Internet Files\Content.IE5\6X3HPDQ4\MC900326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92" y="4869160"/>
            <a:ext cx="2160240" cy="186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P_Administrator\Local Settings\Temporary Internet Files\Content.IE5\NENDD3Y6\MC9002313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09415">
            <a:off x="6372200" y="260648"/>
            <a:ext cx="2551568" cy="174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P_Administrator\Local Settings\Temporary Internet Files\Content.IE5\RUQ1A05O\MC9002303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5319">
            <a:off x="1465390" y="587293"/>
            <a:ext cx="2949145" cy="260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940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75038" y="382012"/>
            <a:ext cx="2393925" cy="60939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/>
              <a:t>BÝT</a:t>
            </a:r>
          </a:p>
          <a:p>
            <a:r>
              <a:rPr lang="cs-CZ" sz="3000" b="1" dirty="0" smtClean="0"/>
              <a:t>BYDLIT</a:t>
            </a:r>
          </a:p>
          <a:p>
            <a:r>
              <a:rPr lang="cs-CZ" sz="3000" b="1" dirty="0" smtClean="0"/>
              <a:t>OBYVATEL</a:t>
            </a:r>
          </a:p>
          <a:p>
            <a:r>
              <a:rPr lang="cs-CZ" sz="3000" b="1" dirty="0" smtClean="0"/>
              <a:t>BYT</a:t>
            </a:r>
          </a:p>
          <a:p>
            <a:r>
              <a:rPr lang="cs-CZ" sz="3000" b="1" dirty="0" smtClean="0"/>
              <a:t>PŘÍBYTEK</a:t>
            </a:r>
          </a:p>
          <a:p>
            <a:r>
              <a:rPr lang="cs-CZ" sz="3000" b="1" dirty="0" smtClean="0"/>
              <a:t>NÁBYTEK</a:t>
            </a:r>
          </a:p>
          <a:p>
            <a:r>
              <a:rPr lang="cs-CZ" sz="3000" b="1" dirty="0" smtClean="0"/>
              <a:t>DOBYTEK</a:t>
            </a:r>
          </a:p>
          <a:p>
            <a:r>
              <a:rPr lang="cs-CZ" sz="3000" b="1" dirty="0" smtClean="0"/>
              <a:t>OBYČEJ</a:t>
            </a:r>
          </a:p>
          <a:p>
            <a:r>
              <a:rPr lang="cs-CZ" sz="3000" b="1" dirty="0" smtClean="0"/>
              <a:t>BYSTRÝ</a:t>
            </a:r>
          </a:p>
          <a:p>
            <a:r>
              <a:rPr lang="cs-CZ" sz="3000" b="1" dirty="0" smtClean="0"/>
              <a:t>BYLINA</a:t>
            </a:r>
          </a:p>
          <a:p>
            <a:r>
              <a:rPr lang="cs-CZ" sz="3000" b="1" dirty="0" smtClean="0"/>
              <a:t>KOBYLA</a:t>
            </a:r>
          </a:p>
          <a:p>
            <a:r>
              <a:rPr lang="cs-CZ" sz="3000" b="1" dirty="0" smtClean="0"/>
              <a:t>BÝK</a:t>
            </a:r>
          </a:p>
          <a:p>
            <a:r>
              <a:rPr lang="cs-CZ" sz="3000" b="1" dirty="0" smtClean="0"/>
              <a:t>PŘIBYSLAV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31758890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66176" cy="864096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b="1" dirty="0" smtClean="0"/>
              <a:t>Přiřaďte správně vyjmenované slovo a jeho význam.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2917384"/>
            <a:ext cx="889248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_____________ Zvyk</a:t>
            </a:r>
            <a:endParaRPr lang="cs-CZ" sz="3200" dirty="0"/>
          </a:p>
          <a:p>
            <a:r>
              <a:rPr lang="cs-CZ" sz="3200" dirty="0" smtClean="0"/>
              <a:t> _____________ Existovat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Samice koně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Hospodářská zvířata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Zařízení bytu, domu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Člověk, který někde bydlí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Rostlina s nedřevnatým 					 stonkem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22791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BYDLIT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0023" y="1225478"/>
            <a:ext cx="2266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OBYVATEL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6221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872" y="1225478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PŘÍBYTEK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18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NÁBYTEK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70021" y="1778048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DOBYTEK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5010" y="1778047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0469" y="1778046"/>
            <a:ext cx="165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605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70736" y="2362824"/>
            <a:ext cx="175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27564" y="2362821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53" y="2362824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725701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19464E-6 L -0.35695 0.166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47" y="83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3338E-7 L 0.08351 0.3097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67" y="15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3116E-7 L -0.10764 0.2177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82" y="10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19464E-6 L -0.17604 0.376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02" y="187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19464E-6 L 0.03142 0.4496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3" y="224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6.3338E-7 L -0.25434 0.6033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26" y="30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3116E-7 L 0.05399 0.5113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1" y="255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22791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BYDLIT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0023" y="1225478"/>
            <a:ext cx="2266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OBYVATEL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6221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872" y="1225478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PŘÍBYTEK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18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NÁBYTEK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70021" y="1778048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DOBYTEK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5010" y="1778047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0469" y="1778046"/>
            <a:ext cx="165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605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70736" y="2362824"/>
            <a:ext cx="175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27564" y="2362821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53" y="2362824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TYOKDEB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747656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22791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BYDLIT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0023" y="1225478"/>
            <a:ext cx="2266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OBYVATEL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6221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872" y="1225478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PŘÍBYTEK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18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NÁBYTEK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70021" y="1778048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DOBYTEK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5010" y="1778047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0469" y="1778046"/>
            <a:ext cx="165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605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70736" y="2362824"/>
            <a:ext cx="175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27564" y="2362821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53" y="2362824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1103506" y="3904293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RSBYÝT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2884280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22791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BYDLIT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0023" y="1225478"/>
            <a:ext cx="2266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OBYVATEL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6221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872" y="1225478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PŘÍBYTEK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18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NÁBYTEK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70021" y="1778048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DOBYTEK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5010" y="1778047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0469" y="1778046"/>
            <a:ext cx="165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605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70736" y="2362824"/>
            <a:ext cx="175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27564" y="2362821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53" y="2362824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1260770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KBÝ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7238665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22791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BYDLIT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0023" y="1225478"/>
            <a:ext cx="2266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OBYVATEL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6221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872" y="1225478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PŘÍBYTEK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18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NÁBYTEK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70021" y="1778048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DOBYTEK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5010" y="1778047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0469" y="1778046"/>
            <a:ext cx="165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605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70736" y="2362824"/>
            <a:ext cx="175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27564" y="2362821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53" y="2362824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1175171" y="3861048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AELBOVYT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9505659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5171" y="1222791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BYDLIT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0023" y="1225478"/>
            <a:ext cx="2266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OBYVATEL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6221" y="1225478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872" y="1225478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PŘÍBYTEK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2018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NÁBYTEK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70021" y="1778048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DOBYTEK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35010" y="1778047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0469" y="1778046"/>
            <a:ext cx="165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19" y="2362824"/>
            <a:ext cx="1605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70736" y="2362824"/>
            <a:ext cx="175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KOBYLA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27564" y="2362821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BÝK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53" y="2362824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SYŘVALPIB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8379204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0"/>
            <a:ext cx="8784976" cy="1049996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Označ slovo, které není v řadě na správném místě. Pokud klikneš správně, slovo zmizí.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8800"/>
            <a:ext cx="2657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 OBYVATEL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6414" y="1628794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0065" y="1628796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PŘÍBYTEK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34672" y="1628795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2365975"/>
            <a:ext cx="2428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NÁBYTEK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50274" y="2365975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DOBYTEK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33056"/>
            <a:ext cx="2066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OBYČEJ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62127" y="3933056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BYDLIT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26979" y="3933055"/>
            <a:ext cx="16546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BYSTRÝ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81599" y="3933054"/>
            <a:ext cx="1605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BYLINA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725144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BÝK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50394" y="4725143"/>
            <a:ext cx="2309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PŘIBYSLAV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069010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37909836"/>
              </p:ext>
            </p:extLst>
          </p:nvPr>
        </p:nvGraphicFramePr>
        <p:xfrm>
          <a:off x="323528" y="0"/>
          <a:ext cx="4968552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732240" y="147990"/>
            <a:ext cx="1357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OBYVATEL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32239" y="517322"/>
            <a:ext cx="1381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PŘIBYSLAV</a:t>
            </a:r>
          </a:p>
        </p:txBody>
      </p:sp>
      <p:sp>
        <p:nvSpPr>
          <p:cNvPr id="7" name="Obdélník 6"/>
          <p:cNvSpPr/>
          <p:nvPr/>
        </p:nvSpPr>
        <p:spPr>
          <a:xfrm>
            <a:off x="6732239" y="886654"/>
            <a:ext cx="10118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BYSTRÝ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32239" y="1255986"/>
            <a:ext cx="6014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BÝT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744165" y="1625318"/>
            <a:ext cx="1218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NÁBYTEK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32239" y="1994650"/>
            <a:ext cx="1069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KOBYLA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744165" y="2363982"/>
            <a:ext cx="10230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OBYČEJ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44165" y="2733314"/>
            <a:ext cx="6014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BYT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756092" y="3102646"/>
            <a:ext cx="612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BÝK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56092" y="3471978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BYDLIT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44165" y="3841310"/>
            <a:ext cx="9859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BYLINA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756092" y="4210642"/>
            <a:ext cx="12426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DOBYTEK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756092" y="4579974"/>
            <a:ext cx="1249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PŘÍBYTEK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5612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1 0.00023 L -0.50729 0.136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6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908E-6 L -0.50868 0.858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34" y="42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2871E-6 L -0.48836 0.500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27" y="250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0578E-6 L -0.45816 -0.182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17" y="-9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88488E-6 L -0.49323 0.151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70" y="75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10356E-6 L -0.49166 0.4967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83" y="24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48266E-6 L -0.49027 0.2018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14" y="10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86177E-6 L -0.45937 -0.1666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69" y="-83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08044E-6 L -0.46927 0.4086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72" y="20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45955E-6 L -0.48055 -0.4209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-210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83865E-6 L -0.48819 0.1437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10" y="7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05733E-6 L -0.50364 -0.1405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91" y="-70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43643E-6 L -0.49618 -0.35159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-175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191</TotalTime>
  <Words>324</Words>
  <Application>Microsoft Office PowerPoint</Application>
  <PresentationFormat>Předvádění na obrazovce (4:3)</PresentationFormat>
  <Paragraphs>149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Kilter</vt:lpstr>
      <vt:lpstr>Prezentace aplikace PowerPoint</vt:lpstr>
      <vt:lpstr>ANOTACE</vt:lpstr>
      <vt:lpstr>CITACE</vt:lpstr>
      <vt:lpstr>Vyjmenovaná slova po B</vt:lpstr>
      <vt:lpstr>Prezentace aplikace PowerPoint</vt:lpstr>
      <vt:lpstr>Přiřaďte správně vyjmenované slovo a jeho význam.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Označ slovo, které není v řadě na správném místě. Pokud klikneš správně, slovo zmizí.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Your User Name</dc:creator>
  <cp:lastModifiedBy>Your User Name</cp:lastModifiedBy>
  <cp:revision>26</cp:revision>
  <dcterms:created xsi:type="dcterms:W3CDTF">2012-10-04T17:40:25Z</dcterms:created>
  <dcterms:modified xsi:type="dcterms:W3CDTF">2012-10-24T18:31:25Z</dcterms:modified>
</cp:coreProperties>
</file>