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66" r:id="rId4"/>
    <p:sldId id="264" r:id="rId5"/>
    <p:sldId id="261" r:id="rId6"/>
    <p:sldId id="265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Evropa a české země 1648 - 1815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VY_32_INOVACE_16_HUDEBNÍ A POLITICKÉ UDÁLOSTI KONCE 18. STOL. - OPAKOVÁNÍ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18. prosince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F73F2CB-9BA8-4E4D-AB56-BA9208CFC732}" type="presOf" srcId="{3061F91D-8548-4FCB-A021-DD835A272F0F}" destId="{88F378EC-C3F8-47CD-AEFF-49BA634320FB}" srcOrd="0" destOrd="0" presId="urn:microsoft.com/office/officeart/2008/layout/VerticalCurvedList"/>
    <dgm:cxn modelId="{3DFF4C74-AA12-4EDB-B307-AFF675AE4C72}" type="presOf" srcId="{60B5D622-D348-4384-9EFA-863CA4F7B7A3}" destId="{CAE44C5F-81A1-4D30-8D3F-2E663ECAC700}" srcOrd="0" destOrd="0" presId="urn:microsoft.com/office/officeart/2008/layout/VerticalCurvedList"/>
    <dgm:cxn modelId="{CBFD107B-3168-4A42-8813-FBDD9D87F333}" type="presOf" srcId="{BA9EE107-A5FB-41C4-9EF1-1CC153B68B3F}" destId="{9C0CD981-713F-47B3-AE2F-2963F2684A6F}" srcOrd="0" destOrd="0" presId="urn:microsoft.com/office/officeart/2008/layout/VerticalCurvedList"/>
    <dgm:cxn modelId="{2BFF21B7-E9B9-4BF2-B094-C06D037481DA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C3AD691E-05B2-4076-8B05-125F94D6701B}" type="presOf" srcId="{F3C4A836-23AC-4E41-B6D6-51221E7E6743}" destId="{EF104B90-7E69-4918-A202-E6F91FC6E413}" srcOrd="0" destOrd="0" presId="urn:microsoft.com/office/officeart/2008/layout/VerticalCurvedList"/>
    <dgm:cxn modelId="{5C6F089F-9F1F-473F-84E4-7043A783EA4E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685C66F2-73D5-4E91-B9F5-5FF915B699D7}" type="presOf" srcId="{8D78E2D7-18A7-41DD-9962-57B3FE2BEBDD}" destId="{A1781B13-DE10-4169-ABDE-0384026A6B34}" srcOrd="0" destOrd="0" presId="urn:microsoft.com/office/officeart/2008/layout/VerticalCurvedList"/>
    <dgm:cxn modelId="{A9476411-BF6F-4940-9EA5-AF6942000370}" type="presOf" srcId="{A83A7CFB-B411-4357-9641-4A8443F73655}" destId="{F036299F-AF4D-4DAF-ABF5-87E8CC3FEF1B}" srcOrd="0" destOrd="0" presId="urn:microsoft.com/office/officeart/2008/layout/VerticalCurvedList"/>
    <dgm:cxn modelId="{26C951DC-AB2B-404A-8096-D9FC19084BA0}" type="presParOf" srcId="{9C0CD981-713F-47B3-AE2F-2963F2684A6F}" destId="{96773A7D-3367-4F53-A2D2-EA5770AFFDB3}" srcOrd="0" destOrd="0" presId="urn:microsoft.com/office/officeart/2008/layout/VerticalCurvedList"/>
    <dgm:cxn modelId="{09C3933D-5D19-486B-81F0-729EC735E383}" type="presParOf" srcId="{96773A7D-3367-4F53-A2D2-EA5770AFFDB3}" destId="{F31B7103-6E88-4DB9-9888-CB9E0B3FEEF8}" srcOrd="0" destOrd="0" presId="urn:microsoft.com/office/officeart/2008/layout/VerticalCurvedList"/>
    <dgm:cxn modelId="{F94FB085-6C0D-42AA-8E41-1575B4D299CC}" type="presParOf" srcId="{F31B7103-6E88-4DB9-9888-CB9E0B3FEEF8}" destId="{F7A92DE4-3445-4B9B-AF3D-F2DA6F69C25D}" srcOrd="0" destOrd="0" presId="urn:microsoft.com/office/officeart/2008/layout/VerticalCurvedList"/>
    <dgm:cxn modelId="{6DD25E85-F26C-4401-9219-9A847047B2FD}" type="presParOf" srcId="{F31B7103-6E88-4DB9-9888-CB9E0B3FEEF8}" destId="{EF104B90-7E69-4918-A202-E6F91FC6E413}" srcOrd="1" destOrd="0" presId="urn:microsoft.com/office/officeart/2008/layout/VerticalCurvedList"/>
    <dgm:cxn modelId="{6E1094C2-5096-416C-97C7-42C19FAB489F}" type="presParOf" srcId="{F31B7103-6E88-4DB9-9888-CB9E0B3FEEF8}" destId="{F5A5022A-2B1C-4F3B-B289-BC099E9CE92F}" srcOrd="2" destOrd="0" presId="urn:microsoft.com/office/officeart/2008/layout/VerticalCurvedList"/>
    <dgm:cxn modelId="{35353042-FE4B-4FC1-ACA4-182737455483}" type="presParOf" srcId="{F31B7103-6E88-4DB9-9888-CB9E0B3FEEF8}" destId="{F16BA6F4-95DE-4E28-BF94-6459A70C4A6D}" srcOrd="3" destOrd="0" presId="urn:microsoft.com/office/officeart/2008/layout/VerticalCurvedList"/>
    <dgm:cxn modelId="{2DAE5614-21BC-47AE-B0C9-EF19E3ACD9C8}" type="presParOf" srcId="{96773A7D-3367-4F53-A2D2-EA5770AFFDB3}" destId="{F036299F-AF4D-4DAF-ABF5-87E8CC3FEF1B}" srcOrd="1" destOrd="0" presId="urn:microsoft.com/office/officeart/2008/layout/VerticalCurvedList"/>
    <dgm:cxn modelId="{0F3E67EB-454F-4943-8EDA-1FFA56BFE6E8}" type="presParOf" srcId="{96773A7D-3367-4F53-A2D2-EA5770AFFDB3}" destId="{40B95986-31F6-48A6-A8D8-D04AC3BEDA92}" srcOrd="2" destOrd="0" presId="urn:microsoft.com/office/officeart/2008/layout/VerticalCurvedList"/>
    <dgm:cxn modelId="{95485D45-6A3D-4374-A6FF-DB060B8EA0D5}" type="presParOf" srcId="{40B95986-31F6-48A6-A8D8-D04AC3BEDA92}" destId="{112F553D-60C2-4CC4-948D-0369F51C4DB0}" srcOrd="0" destOrd="0" presId="urn:microsoft.com/office/officeart/2008/layout/VerticalCurvedList"/>
    <dgm:cxn modelId="{D5BC0058-D260-49D0-9E76-94D843259876}" type="presParOf" srcId="{96773A7D-3367-4F53-A2D2-EA5770AFFDB3}" destId="{A1781B13-DE10-4169-ABDE-0384026A6B34}" srcOrd="3" destOrd="0" presId="urn:microsoft.com/office/officeart/2008/layout/VerticalCurvedList"/>
    <dgm:cxn modelId="{77B15424-27F0-4C03-AF79-62D06B55940D}" type="presParOf" srcId="{96773A7D-3367-4F53-A2D2-EA5770AFFDB3}" destId="{65CD74A9-3E7B-49D7-95DD-EB8B72D6CA84}" srcOrd="4" destOrd="0" presId="urn:microsoft.com/office/officeart/2008/layout/VerticalCurvedList"/>
    <dgm:cxn modelId="{952CD2C3-8BEA-4EA3-B72D-1FE8D527631A}" type="presParOf" srcId="{65CD74A9-3E7B-49D7-95DD-EB8B72D6CA84}" destId="{2741B69B-255D-4143-BECE-5BD9035A4FC6}" srcOrd="0" destOrd="0" presId="urn:microsoft.com/office/officeart/2008/layout/VerticalCurvedList"/>
    <dgm:cxn modelId="{A084F836-93F4-4927-96C7-34D2237AE1EA}" type="presParOf" srcId="{96773A7D-3367-4F53-A2D2-EA5770AFFDB3}" destId="{7DCEBD2C-792F-484E-9C96-926E03F540ED}" srcOrd="5" destOrd="0" presId="urn:microsoft.com/office/officeart/2008/layout/VerticalCurvedList"/>
    <dgm:cxn modelId="{B845B4EE-8E88-4442-807B-681964DE25D9}" type="presParOf" srcId="{96773A7D-3367-4F53-A2D2-EA5770AFFDB3}" destId="{8E391AE5-35EA-4A7F-ACFF-6E662A0BD046}" srcOrd="6" destOrd="0" presId="urn:microsoft.com/office/officeart/2008/layout/VerticalCurvedList"/>
    <dgm:cxn modelId="{0DC263AC-2259-428F-8981-1E0F21EC811F}" type="presParOf" srcId="{8E391AE5-35EA-4A7F-ACFF-6E662A0BD046}" destId="{EB133F34-59A3-4639-B813-3EF5396EC28B}" srcOrd="0" destOrd="0" presId="urn:microsoft.com/office/officeart/2008/layout/VerticalCurvedList"/>
    <dgm:cxn modelId="{D54A2DAC-1E02-4214-A02D-12B6141EC620}" type="presParOf" srcId="{96773A7D-3367-4F53-A2D2-EA5770AFFDB3}" destId="{88F378EC-C3F8-47CD-AEFF-49BA634320FB}" srcOrd="7" destOrd="0" presId="urn:microsoft.com/office/officeart/2008/layout/VerticalCurvedList"/>
    <dgm:cxn modelId="{A16BD804-3CC7-4675-A16E-601895D76C5C}" type="presParOf" srcId="{96773A7D-3367-4F53-A2D2-EA5770AFFDB3}" destId="{0C1D6B2A-9239-4220-B9D4-EF24FF044C0E}" srcOrd="8" destOrd="0" presId="urn:microsoft.com/office/officeart/2008/layout/VerticalCurvedList"/>
    <dgm:cxn modelId="{9556C3B8-3F9A-4B32-8A38-1798200C2066}" type="presParOf" srcId="{0C1D6B2A-9239-4220-B9D4-EF24FF044C0E}" destId="{A6FEC19F-0F90-4EC7-BB21-E0ADFEFFA617}" srcOrd="0" destOrd="0" presId="urn:microsoft.com/office/officeart/2008/layout/VerticalCurvedList"/>
    <dgm:cxn modelId="{16C5D889-7376-42A4-937C-F99D6A5FB63A}" type="presParOf" srcId="{96773A7D-3367-4F53-A2D2-EA5770AFFDB3}" destId="{CAE44C5F-81A1-4D30-8D3F-2E663ECAC700}" srcOrd="9" destOrd="0" presId="urn:microsoft.com/office/officeart/2008/layout/VerticalCurvedList"/>
    <dgm:cxn modelId="{D89BA2C3-EC63-4BE5-9EE2-EF8F7F3A923B}" type="presParOf" srcId="{96773A7D-3367-4F53-A2D2-EA5770AFFDB3}" destId="{053E2699-E7D5-4B6C-A824-2ED732C32228}" srcOrd="10" destOrd="0" presId="urn:microsoft.com/office/officeart/2008/layout/VerticalCurvedList"/>
    <dgm:cxn modelId="{80AD5E6D-521E-4087-8E75-46406B71D3D1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18. prosince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Evropa a české země 1648 - 1815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VY_32_INOVACE_16_HUDEBNÍ A POLITICKÉ UDÁLOSTI KONCE 18. STOL. - OPAKOVÁNÍ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A4DF8A-B39B-4ED1-8418-40D401FA0EE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62D3E9-955C-4F42-BC27-EB05DA3C33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D45AB-5341-4572-BF4A-6B934DB0C57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216BE5-550C-4169-B841-6CB621B1C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D45AB-5341-4572-BF4A-6B934DB0C57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216BE5-550C-4169-B841-6CB621B1C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D45AB-5341-4572-BF4A-6B934DB0C57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216BE5-550C-4169-B841-6CB621B1C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303D45AB-5341-4572-BF4A-6B934DB0C57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F3216BE5-550C-4169-B841-6CB621B1C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D45AB-5341-4572-BF4A-6B934DB0C57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216BE5-550C-4169-B841-6CB621B1C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D45AB-5341-4572-BF4A-6B934DB0C57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216BE5-550C-4169-B841-6CB621B1C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D45AB-5341-4572-BF4A-6B934DB0C57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216BE5-550C-4169-B841-6CB621B1C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D45AB-5341-4572-BF4A-6B934DB0C57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216BE5-550C-4169-B841-6CB621B1C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D45AB-5341-4572-BF4A-6B934DB0C57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216BE5-550C-4169-B841-6CB621B1C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D45AB-5341-4572-BF4A-6B934DB0C57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216BE5-550C-4169-B841-6CB621B1C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D45AB-5341-4572-BF4A-6B934DB0C57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216BE5-550C-4169-B841-6CB621B1C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303D45AB-5341-4572-BF4A-6B934DB0C571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F3216BE5-550C-4169-B841-6CB621B1C1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 marL="0" indent="0" algn="just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 marL="0" indent="0" algn="just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osmý ročník</a:t>
            </a:r>
          </a:p>
          <a:p>
            <a:pPr marL="0" indent="0" algn="just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min </a:t>
            </a:r>
          </a:p>
          <a:p>
            <a:pPr marL="0" indent="0" algn="just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 marL="0" indent="0" algn="just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3</a:t>
            </a:r>
          </a:p>
          <a:p>
            <a:pPr marL="0" indent="0" algn="just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první straně žáci přiřadí vhodné pojmy. Vše se tvoří pomocí PC, interaktivní tabule či papíru, pro kontrolu se pak pojmy po postupném klikání přiřadí.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druhé </a:t>
            </a:r>
            <a:r>
              <a:rPr lang="cs-CZ" sz="2800" dirty="0" smtClean="0">
                <a:solidFill>
                  <a:schemeClr val="tx1"/>
                </a:solidFill>
              </a:rPr>
              <a:t>straně </a:t>
            </a:r>
            <a:r>
              <a:rPr lang="cs-CZ" sz="2800" dirty="0" smtClean="0">
                <a:solidFill>
                  <a:schemeClr val="tx1"/>
                </a:solidFill>
              </a:rPr>
              <a:t>žáci </a:t>
            </a:r>
            <a:r>
              <a:rPr lang="cs-CZ" sz="2800" dirty="0" smtClean="0">
                <a:solidFill>
                  <a:schemeClr val="tx1"/>
                </a:solidFill>
              </a:rPr>
              <a:t>vyberou správnou možnost, a </a:t>
            </a:r>
            <a:r>
              <a:rPr lang="cs-CZ" sz="2800" dirty="0" smtClean="0">
                <a:solidFill>
                  <a:schemeClr val="tx1"/>
                </a:solidFill>
              </a:rPr>
              <a:t>to </a:t>
            </a:r>
            <a:r>
              <a:rPr lang="cs-CZ" sz="2800" dirty="0" smtClean="0">
                <a:solidFill>
                  <a:schemeClr val="tx1"/>
                </a:solidFill>
              </a:rPr>
              <a:t>kliknutím. </a:t>
            </a:r>
            <a:r>
              <a:rPr lang="cs-CZ" sz="2800" dirty="0" smtClean="0">
                <a:solidFill>
                  <a:schemeClr val="tx1"/>
                </a:solidFill>
              </a:rPr>
              <a:t>Správná možnost se zvětší a zmenší, špatná zmizí.     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</a:t>
            </a:r>
            <a:r>
              <a:rPr lang="cs-CZ" sz="2800" dirty="0" smtClean="0">
                <a:solidFill>
                  <a:schemeClr val="tx1"/>
                </a:solidFill>
              </a:rPr>
              <a:t>třetí </a:t>
            </a:r>
            <a:r>
              <a:rPr lang="cs-CZ" sz="2800" dirty="0" smtClean="0">
                <a:solidFill>
                  <a:schemeClr val="tx1"/>
                </a:solidFill>
              </a:rPr>
              <a:t>straně žáci odpoví prostřednictvím PC či </a:t>
            </a:r>
            <a:r>
              <a:rPr lang="cs-CZ" sz="2800" dirty="0" err="1" smtClean="0">
                <a:solidFill>
                  <a:schemeClr val="tx1"/>
                </a:solidFill>
              </a:rPr>
              <a:t>int</a:t>
            </a:r>
            <a:r>
              <a:rPr lang="cs-CZ" sz="2800" dirty="0" smtClean="0">
                <a:solidFill>
                  <a:schemeClr val="tx1"/>
                </a:solidFill>
              </a:rPr>
              <a:t>. tabule na otázky. Odpovědi se po postupném klikání zobrazí. </a:t>
            </a:r>
          </a:p>
          <a:p>
            <a:pPr marL="0" indent="0" algn="just">
              <a:buNone/>
            </a:pP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Přiřaďte: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908050"/>
            <a:ext cx="8352928" cy="5761310"/>
          </a:xfrm>
        </p:spPr>
        <p:txBody>
          <a:bodyPr/>
          <a:lstStyle/>
          <a:p>
            <a:pPr marL="609600" indent="-609600" algn="ctr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609600" indent="-60960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1. W. A Mozart            </a:t>
            </a:r>
          </a:p>
          <a:p>
            <a:pPr marL="609600" indent="-60960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2. L. van Beethoven                </a:t>
            </a:r>
          </a:p>
          <a:p>
            <a:pPr marL="609600" indent="-60960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3. Jan </a:t>
            </a:r>
            <a:r>
              <a:rPr lang="cs-CZ" sz="3200" b="1" dirty="0" err="1" smtClean="0">
                <a:solidFill>
                  <a:schemeClr val="tx1"/>
                </a:solidFill>
              </a:rPr>
              <a:t>Stamic</a:t>
            </a:r>
            <a:endParaRPr lang="cs-CZ" sz="3200" b="1" dirty="0" smtClean="0">
              <a:solidFill>
                <a:schemeClr val="tx1"/>
              </a:solidFill>
            </a:endParaRPr>
          </a:p>
          <a:p>
            <a:pPr marL="609600" indent="-60960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4. Fridrich Schiller</a:t>
            </a:r>
          </a:p>
          <a:p>
            <a:pPr marL="609600" indent="-60960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5. Jan Mysliveček</a:t>
            </a:r>
          </a:p>
          <a:p>
            <a:pPr marL="609600" indent="-609600">
              <a:buNone/>
            </a:pPr>
            <a:endParaRPr lang="cs-CZ" b="1" dirty="0" smtClean="0">
              <a:solidFill>
                <a:schemeClr val="tx1"/>
              </a:solidFill>
            </a:endParaRPr>
          </a:p>
        </p:txBody>
      </p:sp>
      <p:pic>
        <p:nvPicPr>
          <p:cNvPr id="4100" name="Picture 5" descr="http://www.uleth.ca/music-conservatory/sites/conservatory/files/Wolfgang%2BAmadeus%2BMozart%2B1moza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365104"/>
            <a:ext cx="1612353" cy="1916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7" descr="http://t1.gstatic.com/images?q=tbn:ANd9GcTHnT00DzDvIPgumkBa1rXyHp_6H2bXWATINrV5Zg-i9H0gSzy2k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4365104"/>
            <a:ext cx="1512168" cy="18882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2" name="AutoShape 9" descr="data:image/jpeg;base64,/9j/4AAQSkZJRgABAQAAAQABAAD/2wCEAAkGBwgHBgkIBwgKCgkLDRYPDQwMDRsUFRAWIB0iIiAdHx8kKDQsJCYxJx8fLT0tMTU3Ojo6Iys/RD84QzQ5OjcBCgoKDQwNGg8PGjclHyU3Nzc3Nzc3Nzc3Nzc3Nzc3Nzc3Nzc3Nzc3Nzc3Nzc3Nzc3Nzc3Nzc3Nzc3Nzc3Nzc3N//AABEIAF4ASgMBIgACEQEDEQH/xAAbAAABBQEBAAAAAAAAAAAAAAACAQMEBQcABv/EAC4QAAEDAgQFBAEEAwAAAAAAAAEAAgMEEQUSITEGQVFhcRMiMoEUB5GhsUJDYv/EABQBAQAAAAAAAAAAAAAAAAAAAAD/xAAUEQEAAAAAAAAAAAAAAAAAAAAA/9oADAMBAAIRAxEAPwDLCFyXmkQCU/R0NTWvLaaCSXL8ixhdl82TQYZHNjabOeQ0E8iVvtJg9Fh9OIqSBtMIBZoibYyaf5HqeaDIqThKuntaM5r2LOfL9jrzUqn4GqpZJKeWT0alpJySN0c21wR16LYKGhdmc7NG0u5tj1Hi6fnwKmlIfLLMZQCBIHai6DAcYwKowl+SVriBu4ty3POwvdVNrBa9xhhFdRQmd80NZSsO8rPezzbcf0swxWhmpJz6kBiY4+3W4Pg8wggAJcqUBKgJ2yBG66Ru+qD1PBHC0mLVbK2timZh8DwS/wCIkcCNAencLVKiuc+ofExjSI5Te5JuvJYRjmE02EikNZUGOaLIWFhIiJFyL315q2werpH10dJRtkMbQQ6WQfJwA0v4N/tBe1OOUOFkfmvljYNXSCFzmM8kDRWlNiNLXRNmpaiOaEi4ex1wVVz0NRJIHRygsPyZ6LXXHS525agJvEMLhjwSqpvhG98YkyMA0LhmGnI6oKnibiDCqqmlo6Wvgmmc03ax2b+drrK8apoWU1LLFOXySMJljLCMhv15gr3nEuCGmgq5oaOhp6aBhLfx4TFfbLcZjd3yuRYaheWq66nm4cNHG6Nj2FrnFxIc/cA/XYoPKg8lyQboroDcENtUZ2UeWQ7BBYmsYaA08l84PscXfH6WgcJY5h2Msp442GLE4WD8l4ZYOI0BBG40+r2WT2uVp36Nw02I4Zi1BCWMxOGdlTGXf7GZctvAN/BcEGl0VRNfKGch7jsqniHFpqRktG7DK18kz2inmia18cmovcg3bbnmA7XUynkMrDDMyRkjTlkjuWuB6dlAxeOu9ExUcNa0HX1M9xbyboPL/qXjMrAaFhAjfa9jvz/ZZlI7M7Q6dFd8YVrarFfSbIX/AI7Axzifk7c7eVRWQIAl+ktrJdOqDpH20G6jnujcSShPjdA2U9h2IV+EVzK7CqqSlqWggSRnWxFiEBGiGyD2eE/qNW+nDDxDHLUmPSPEKYhtS0dHX9so7Gx7qzxHjz1KZzIscZIwj3ZKKSOc/wDIBuwHvmss7YW2Mb9jqD0XCINGZ2w27oHa+ojq6ySogp/xo3ZcsWcvy2aBq46km1yepK5jwdDumbe1IEEsjRCkjfcWO4R37/wgFwIOjee6F8T7B1hqpIN7A7X1S5cxIt28IIbozYEobADVTJAExIzogYIBXZiWhp2CUtskAugU/G6PICNEB3KJuxKBWktOg26J66BjspseaeyIOOybdM5oITrgo03PsQgX1XjVwuPCJsrCenYoYz7SCuytcbEIEeL+f7TQGqIkxkgG47pPlqBa6DnbA9dkdrRX6oGDM8DkEcvx7IFGydDD1TBOpClN+I8IP//Z"/>
          <p:cNvSpPr>
            <a:spLocks noChangeAspect="1" noChangeArrowheads="1"/>
          </p:cNvSpPr>
          <p:nvPr/>
        </p:nvSpPr>
        <p:spPr bwMode="auto">
          <a:xfrm>
            <a:off x="168275" y="-433388"/>
            <a:ext cx="676275" cy="857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3" name="AutoShape 11" descr="data:image/jpeg;base64,/9j/4AAQSkZJRgABAQAAAQABAAD/2wCEAAkGBwgHBgkIBwgKCgkLDRYPDQwMDRsUFRAWIB0iIiAdHx8kKDQsJCYxJx8fLT0tMTU3Ojo6Iys/RD84QzQ5OjcBCgoKDQwNGg8PGjclHyU3Nzc3Nzc3Nzc3Nzc3Nzc3Nzc3Nzc3Nzc3Nzc3Nzc3Nzc3Nzc3Nzc3Nzc3Nzc3Nzc3N//AABEIAF4ASgMBIgACEQEDEQH/xAAbAAABBQEBAAAAAAAAAAAAAAACAQMEBQcABv/EAC4QAAEDAgQFBAEEAwAAAAAAAAEAAgMEEQUSITEGQVFhcRMiMoEUB5GhsUJDYv/EABQBAQAAAAAAAAAAAAAAAAAAAAD/xAAUEQEAAAAAAAAAAAAAAAAAAAAA/9oADAMBAAIRAxEAPwDLCFyXmkQCU/R0NTWvLaaCSXL8ixhdl82TQYZHNjabOeQ0E8iVvtJg9Fh9OIqSBtMIBZoibYyaf5HqeaDIqThKuntaM5r2LOfL9jrzUqn4GqpZJKeWT0alpJySN0c21wR16LYKGhdmc7NG0u5tj1Hi6fnwKmlIfLLMZQCBIHai6DAcYwKowl+SVriBu4ty3POwvdVNrBa9xhhFdRQmd80NZSsO8rPezzbcf0swxWhmpJz6kBiY4+3W4Pg8wggAJcqUBKgJ2yBG66Ru+qD1PBHC0mLVbK2timZh8DwS/wCIkcCNAencLVKiuc+ofExjSI5Te5JuvJYRjmE02EikNZUGOaLIWFhIiJFyL315q2werpH10dJRtkMbQQ6WQfJwA0v4N/tBe1OOUOFkfmvljYNXSCFzmM8kDRWlNiNLXRNmpaiOaEi4ex1wVVz0NRJIHRygsPyZ6LXXHS525agJvEMLhjwSqpvhG98YkyMA0LhmGnI6oKnibiDCqqmlo6Wvgmmc03ax2b+drrK8apoWU1LLFOXySMJljLCMhv15gr3nEuCGmgq5oaOhp6aBhLfx4TFfbLcZjd3yuRYaheWq66nm4cNHG6Nj2FrnFxIc/cA/XYoPKg8lyQboroDcENtUZ2UeWQ7BBYmsYaA08l84PscXfH6WgcJY5h2Msp442GLE4WD8l4ZYOI0BBG40+r2WT2uVp36Nw02I4Zi1BCWMxOGdlTGXf7GZctvAN/BcEGl0VRNfKGch7jsqniHFpqRktG7DK18kz2inmia18cmovcg3bbnmA7XUynkMrDDMyRkjTlkjuWuB6dlAxeOu9ExUcNa0HX1M9xbyboPL/qXjMrAaFhAjfa9jvz/ZZlI7M7Q6dFd8YVrarFfSbIX/AI7Axzifk7c7eVRWQIAl+ktrJdOqDpH20G6jnujcSShPjdA2U9h2IV+EVzK7CqqSlqWggSRnWxFiEBGiGyD2eE/qNW+nDDxDHLUmPSPEKYhtS0dHX9so7Gx7qzxHjz1KZzIscZIwj3ZKKSOc/wDIBuwHvmss7YW2Mb9jqD0XCINGZ2w27oHa+ojq6ySogp/xo3ZcsWcvy2aBq46km1yepK5jwdDumbe1IEEsjRCkjfcWO4R37/wgFwIOjee6F8T7B1hqpIN7A7X1S5cxIt28IIbozYEobADVTJAExIzogYIBXZiWhp2CUtskAugU/G6PICNEB3KJuxKBWktOg26J66BjspseaeyIOOybdM5oITrgo03PsQgX1XjVwuPCJsrCenYoYz7SCuytcbEIEeL+f7TQGqIkxkgG47pPlqBa6DnbA9dkdrRX6oGDM8DkEcvx7IFGydDD1TBOpClN+I8IP//Z"/>
          <p:cNvSpPr>
            <a:spLocks noChangeAspect="1" noChangeArrowheads="1"/>
          </p:cNvSpPr>
          <p:nvPr/>
        </p:nvSpPr>
        <p:spPr bwMode="auto">
          <a:xfrm>
            <a:off x="320675" y="-280988"/>
            <a:ext cx="676275" cy="857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5" name="AutoShape 15" descr="data:image/jpeg;base64,/9j/4AAQSkZJRgABAQAAAQABAAD/2wBDAAkGBwgHBgkIBwgKCgkLDRYPDQwMDRsUFRAWIB0iIiAdHx8kKDQsJCYxJx8fLT0tMTU3Ojo6Iys/RD84QzQ5Ojf/2wBDAQoKCg0MDRoPDxo3JR8lNzc3Nzc3Nzc3Nzc3Nzc3Nzc3Nzc3Nzc3Nzc3Nzc3Nzc3Nzc3Nzc3Nzc3Nzc3Nzc3Nzf/wAARCACeAHsDASIAAhEBAxEB/8QAGwAAAQUBAQAAAAAAAAAAAAAABQADBAYHAQL/xAA6EAACAQMCAwUFBgUEAwAAAAABAgMABBESIQUxQQYTIlFhcYGRobEUIzJCwfAHFVJi4RZygvEzQ9H/xAAbAQACAwEBAQAAAAAAAAAAAAADBAACBQEGB//EACgRAAICAgEEAgEEAwAAAAAAAAECAAMEESEFEjFBE1EiYXGh0RRCwf/aAAwDAQACEQMRAD8A3GlSpVJIqVKlUkiryzBVLHYCvM0qxIWY/wCaEX193aF5Dt0Ub79MUKy0IJdULGEGvY1XVgjyBqHJxYclwpzzIzUJ0aQh5mwpH4RsRTDRwq2QoPqcmkmyHP6RlaVhD7XPkF7gKDtkgAV24vPswWWedkRiFBO4JPKhEix4woZP9rbfCovEnduEXEKK8hKnSoIznIofzfZljQfQhpu0CW0hSYao1bDyZ3Hrj4UfRgy5HI1i0jTyzMJEn1O65RlOcDbB2365/Yq/djeNC7Jtri8+9XwJbSLhxpAzv+nlvRcXJLt2mUvx+wd0ttKuA5FdrRikVKlSqSRUqVKpJFXljgZr1UW7kwNCnc8/QVV27RudA2ZHmJlZmzsp5ZoWSLniIU7rCNWPXp9ank6U0rjU+w9ajW8YSRnONRzjbp0rOfZOzGE4nLh8EjwbVDdhpzke6pE5bJPhHr1qI65GQpPtpdzzG0HEalcY2BpkSZyApz6Ypx1O/h+dNiREbBR8/wBq5oROhDjic06mDd0Cw/MSNvhVX48JLDiSXkL6T3gYty5HY+7nmrLLIhBItrlj00q3/wBqu8bjlxraG4VM5YSgke85qncVOxLhQ4IM0Lsz2ih4vBokaJLtRkorZDL0ZfT6UfrGuxkxtOL2kf45Eue6HizqUjA29j8/Q1sgrbxrfkTmY11fY2p2lSpUxBRUqVKpJGp5O7XPU7CoUs8SA94+56Uzx6aWGLXETmPB0j83THz+VC7RzNEJZ+bbnbG/pSNzktqFRdyVJc63Z12VBt9BUGwvtdw6yMWL+IMeZ/xT00R04jJ3ztj02PzNCrGIS8SPc57qI8wdjt9M0s5IEOgG+IWuhqfA6VBnaOFfvpUjzyLuBn4164vxJbCzZxGZJi2I0zjUfXyAqnTcK7xZr/jd5qucf+OHBKe3oo9KA3Jjab1Dc/HOExkh7uM+wE/pTDcZsjOBbSl8r4FVD4mJxiqfOvDZZikE2HG2lztkdCRyPoaMdnOHm5umIKp3XLwhgDnyobAwy+zuG+LcZawvHjbDDuV2zsH/AOjQ2Li3DryIxtfyic7FpsqGPkADpx7ah9q+HXFpxONLp+9WSPIfGNRzuOvmKHi3iVCrwkMFyRkZ39DU1o8zg5GwZJ4bxNuBdoEuDarMxQqmt8BGG2cdfD7K0/sf2hl40lylwqCSAqcptlWzjI3wdj15YrF+IsIhAwXdJQoUbdDnFaT/AAqubZkukUkTyhWwRzC7Hf2t8/SnsSwggeonloOT7miUq4K7WoJnxUqVKpJBHFpo45VWXSARtq60Dv8AidxYShlSK4iYbam0kenr8KKdsbeOThveOcMjDBHOs68cnG4EYghtSkDAJVlPv30fKkL27GMYpr+TiGeI8curxhbW0LJrOMKu3vPlRXhsSWdqsYOpmOZHP5iefuoJ2fWf7HA1y2sliFY7sQDgZPs+lHRz26UibGaPLSqCN8V4ct60Td7JEV223yKgTdl49B7m6Z42TT3cwyB5kacaTy3G/rRwSgxgP061Ae1TiN3JBG8iRxrmSRG0+wY69d654Ox5nQTrRPEp8nDILKKS1t0QiVgWjiDya2/5E+Z6detWLgdh9gtfvVxPKSXzuR5DbyqfLFYcGhdrdAJAN5HOW+J5V54WI72zF28hQsSFQnlg1CD3cnmXBXt4HEb7UWIv+FJMuO9g8Sk9Mc/lVEmsbW8MU00bsI8ZREUCTHIn1GSNufXlmtRt1DwzRPjTjmTtWb38Kw3k8MUx7sP4NPUGo5KkMJysBgVI8QNxePXH3oyBHIGOAOrY6cufyq2dgO/j4vZJDkAu2vAz4dJz7v1oItlLxWROHcNQNNKcAOwXONyc+xa1bsh2d/ktoTcsj3bjDFSSqD+kE467k9fdRseprCpHgGByHVAR7MsQ5V2uAbV2tiZkVKlSqSQV2jtmuuHvGueR3A3FZ1w8NHxR0nIeWWMdyx28SFgUz5lWb4etaywBG9Ubth2e7uB7uyWRl1apADvHvnUD5fT6LX1d3IhqrO0yLBB3KlEJMStqQH8S+YOfbU7Vh8DqM0MtOOWv2YtxAtFOq+JxExD467DbPkan28gmt45FBAZc4YYI9CPOs0r2zSV+6eJpGWHPXlT/AAjTbWDyD8U0jOx+lRL4/cOOle5JDHaKFHJNh+/ZVDwdy5G11I0gPEOIBX3hiOp/7jnYezzqRe28TSloriW1LHUwjYaSfPBFeQycNgig3lvJRqaNBlieZ9gHrUSS24nLuxhgUnoDI2Pl8Kpqd4MH3fE+IGCRQ40RAhpFyCSDjptQS0m1sxmbUW38Z50XvraKDXE/EJtbDxIbUgN86CTwd27aNwDkbaT8KoVHiFB+oZ7JgL2rsTEScyZ92k5/WthFZL/DtDJ2lhJBxHFI2/sx+ta0K18EarmTmndk7SpUqdikVKopv7bb70b8tjTbcVtUbDO3t7tsfSudw+5JOrxKiyRsjjKsMEelQ24tZqQO9JJOMaGz9K43FbbBwZGOM4CHJrhdQOTO6MqHaDgFrw9ZZ3uGSxRAHGNchyQukZ2xuN/+6l8Tc2/FbqOXChj3iN0ZTz+BB+VFOL2sfE7O4tJiQs0bIW/pz19xwfdTLRJx/hsLuBFeoDz/ACuNnU+moEe4HyrAxctcs2Aejx+0aRvjYFvEFTJ3kLDHiA2x1pls5U/9V6lE3DyUuEbQnMgbp7fMVGv5hp1wMrOQH0Z/GP7TV34HM0VPseJL4baRxpJdtqa5mO5Y/hHkPIV6uxcd2TbozsOS5xn30xaX8NwgCvhuqHYiiMNz3fTO3lmqKVInCCp3K5PwzjM+GNqQBv45VHyBoJxGK4hJSZMFTkANkVcOJdoraNTEJCSTghBnHtqo8TuftJZUyS56DkBVW7R4llZtcyzfwxtT9uvrgqcJGiA42yxJP0FaMKp/ZQTcL4TDAkKd5KTI7MSSSeQwPIYHPoaKTcUuQ2ldAJ5fdnn5HetnHKpUBuZN7F7CYdpUCF5ezR6lmROgwg3+OaNKwZQQcg8jTCsG8QErpGvOc5GSCNvr7abaNpUYADIx6/A1KPjmOBnBAU9PjXoaS5ZlbPIgcsfvFJ6hYPWBihPMjPIbjapEbK8seQAw5qTvz/xTyCNiXyWXqOgIr0iKTrC9dqUzrlox2Y/U6o2Z6PWolvKOG8U1v4ba9ISQ9FmAwrf8gNJ9VTzqUD4sedNXltHdW8kEylo5FKsAcHHoeh658xXiun5bYt4sHj3+0YddjUJXtlFeRYbZseFh++VUnjPBRYREy644A2VYZKKfQ/l99Wfs5NKYHt7mcvPbt3cgYbk81ceSsN8dDkdKM4xXuyqXIGHgwNVzVHiY1NaxOddrfHcci2K8xxkoVuLqSROqayQa1K6sozKzfymznUbhiFDfNefvqM8OkZThFnCCNy2n9BSrY3aPP8R0ZoP+sy6f7NENWnuoh+dn2+dB+NXN9bW0X2KJ4UmbImk2Z8Yxp6hd+Zxn66rxO+EMOCbPCEHCJq0+u4xmsx7aXVxdXsU0zskRJVQ58UmPxNjoNgMHf2VahF7vuCuvLLocTTez/EzLZwSSEN3iB9/UZ/X5UXS3EjtpJZtKnJ2xVL7ITG74BZStswiABP5tJK59+nNW20lYIodRjG+dsHfH1pHDzhXe2PaeN8f1Aumx3CSpEW3jZiSQN9WB8z08807ZXs7WyNFaySxnOl9ONQz0z0qFHb/buIC3ZW7lQsk2Wzkc1X3nJPoKsgUAAaRXo6143FjAMeACSSeo99cCOytl9PLmNzXHkORnOOua9q2revLdR6y1DmqteR9xpatjZjixogAABxXonArgO1cevO35Nl57rG3LhQPEaJwwNPDemGp5DtSyeZYyDfM9jcLxO3ieRoUKzRpzli5kD+5T4h/yH5qN2l1bcRskuLaVZbeZcq6HmPqPrUNlLYIrOeKXl12Y4xO/CrhTYXZJaBHwqttqG34SM5BHQ43xXrug5LODjt68f1Frhr8ppcljNpCR306oOhwx+POhN0th3rC6u2cr0Lk/Ib1I7OXlj2g4YLqOCVPEY5ElkZiGAHXO43G/yzXb+wtltFuUjZSGXWDIx8OcEc/3itq6oiURhKXxi4hLNLbhYLVcBZJfBrP+4/ID61Qe0dxDCzXEsM01w6sgdoDHFGF2KqG323GT5+eMa+OHWfDZL+8sLS3W+knaOK5cazGSNufIcsgYrH+3RIvzw+ElxAVs0BbJZs6nb1JZQCepB86lFaht+5ZmOppXYuzk/kHDmkIZe4Ri3nkBgB7NWPdVpUeHAG1DOzYWPhFvCMAQKIjgf07fpRbYV8/zHL5Dt+pjY4EZgJtbuGYMAocI/qp2+pB+PrVkB2qqcTvrK1t3F5IArLug3Yg7cqNcDujf8Kt7oyF+8U+IDGcEjljntXteh5z5FHa/kfzFLU0diB4wNsAttjIOw+NSY9iV8tqiqjxuNRwoJOfOn43USd2BpxypDrPTjkL8tY/IfyISt9cGPgkVwtq9KWQTiuFcV5Agg6MPF5j4U5yAztjnXlRkj0qtfxF4meHdnZIkbTPdnuowDvp5sR8h7x50zh45vtCD3KsdCVLtV22m4ldSWnCncWADIGQ6TMQOfnjoB7+uBDt7G4n4TJPMGPfsGXO+6jGT7d6F9m+Dm+ulue8xbwkamK4HTAXPr5/rWkwWgm7q0QY1SKTj8qLz+mPfXqci+vCKpSPH/IJU7gSZYew1mLLsrYgrpeWPvmGOr7/QiptxibhTj8ro/wCtP28um0ZcDVGuw9OlMwAnhMe//qP0rVXJXIUWL4IgguuIAe4Ju0WQfdsY5WHrjBPyrEuJJI3bOCKcHvRc+ME58fesT+tbHMdc8GkHeNFHqKz3tfYdz2x4TequBO4WQf3L1940+/NBxrwe9fcI48TQez92oZoXYAOdQJ6k4ojx7iicKsGnYAyMwRF9T1PoBk1XuDJDPdKkucMMbHG/7+tNdu7W4ihs5BI0lvHqTfmjHr65A+VeW/x0bKCtD72IDnvZryZ5Zcs5Jznr6VoHZaK4/kVvoV8ZfkT/AFtWcRjRFjbJOSM7/vlWz8DhEPBrGPfaBM488DNen6fUGZteoK8gAQeTGVOW0sN8kbmm7ju2wYyD11HzrhjQBlYZXST6jGKSQYVht7fP94p3cDHYmBTBzkAb8zTvlk8xzqPbkjddsE59dqlxxnKqCMYzuKxuodITJ/NOGhFs15jM08VrC88zBUQZJqh8Wlm4tetdyouFP3aH8ig7D9fb7BV04hw1753WWRVjD6VAyfWo68Es4RiTvXIAJ8XOg9O6dZQpJ8yxIJlGtbRrW3S2jbw5yxH5mO/1qy9lDIbm6kkLHKLgsc9T/iiKcCs1bSDISMkknnUzh/DYrLVoYuCAoztsKvkYNlqld8mE7hqPtJ4G57qRtXia8MPCniO7LFpBxjJIxXqVo4yAEJJx6c6jzESjQw2Y6Tj2ZrvTen5GMW23BlGZIPht2ZA/4tEeAfUb1E4twi34nApZNc0L97CTsQcfPbbHs8qMxSglVjUDfByPM17jWGRdWG28+lPfAUOxObDCUq11xsrK2GVuY61ZC0PGuFyW90mCRh9J3BzkMPfXBYWveTa0YkvlQDjSOoogscdvbt3C92CAxH4vrSdvTTawO9Ee50WACVL/AExcqAI1D42Dqce/BrTbCNo7G3jJwUiVeXkBVeRnkUAyNuPEOXMDlj20d4XIbmwilk3fBViepUkZ+VbGDQawdnZgLXDT/9k="/>
          <p:cNvSpPr>
            <a:spLocks noChangeAspect="1" noChangeArrowheads="1"/>
          </p:cNvSpPr>
          <p:nvPr/>
        </p:nvSpPr>
        <p:spPr bwMode="auto">
          <a:xfrm>
            <a:off x="76200" y="-193675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6" name="AutoShape 17" descr="data:image/jpeg;base64,/9j/4AAQSkZJRgABAQAAAQABAAD/2wBDAAkGBwgHBgkIBwgKCgkLDRYPDQwMDRsUFRAWIB0iIiAdHx8kKDQsJCYxJx8fLT0tMTU3Ojo6Iys/RD84QzQ5Ojf/2wBDAQoKCg0MDRoPDxo3JR8lNzc3Nzc3Nzc3Nzc3Nzc3Nzc3Nzc3Nzc3Nzc3Nzc3Nzc3Nzc3Nzc3Nzc3Nzc3Nzc3Nzf/wAARCACeAHsDASIAAhEBAxEB/8QAGwAAAQUBAQAAAAAAAAAAAAAABQADBAYHAQL/xAA6EAACAQMCAwUFBgUEAwAAAAABAgMABBESIQUxQQYTIlFhcYGRobEUIzJCwfAHFVJi4RZygvEzQ9H/xAAbAQACAwEBAQAAAAAAAAAAAAADBAACBQEGB//EACgRAAICAgEEAgEEAwAAAAAAAAECAAMEESEFEjFBE1EiYXGh0RRCwf/aAAwDAQACEQMRAD8A3GlSpVJIqVKlUkiryzBVLHYCvM0qxIWY/wCaEX193aF5Dt0Ub79MUKy0IJdULGEGvY1XVgjyBqHJxYclwpzzIzUJ0aQh5mwpH4RsRTDRwq2QoPqcmkmyHP6RlaVhD7XPkF7gKDtkgAV24vPswWWedkRiFBO4JPKhEix4woZP9rbfCovEnduEXEKK8hKnSoIznIofzfZljQfQhpu0CW0hSYao1bDyZ3Hrj4UfRgy5HI1i0jTyzMJEn1O65RlOcDbB2365/Yq/djeNC7Jtri8+9XwJbSLhxpAzv+nlvRcXJLt2mUvx+wd0ttKuA5FdrRikVKlSqSRUqVKpJFXljgZr1UW7kwNCnc8/QVV27RudA2ZHmJlZmzsp5ZoWSLniIU7rCNWPXp9ank6U0rjU+w9ajW8YSRnONRzjbp0rOfZOzGE4nLh8EjwbVDdhpzke6pE5bJPhHr1qI65GQpPtpdzzG0HEalcY2BpkSZyApz6Ypx1O/h+dNiREbBR8/wBq5oROhDjic06mDd0Cw/MSNvhVX48JLDiSXkL6T3gYty5HY+7nmrLLIhBItrlj00q3/wBqu8bjlxraG4VM5YSgke85qncVOxLhQ4IM0Lsz2ih4vBokaJLtRkorZDL0ZfT6UfrGuxkxtOL2kf45Eue6HizqUjA29j8/Q1sgrbxrfkTmY11fY2p2lSpUxBRUqVKpJGp5O7XPU7CoUs8SA94+56Uzx6aWGLXETmPB0j83THz+VC7RzNEJZ+bbnbG/pSNzktqFRdyVJc63Z12VBt9BUGwvtdw6yMWL+IMeZ/xT00R04jJ3ztj02PzNCrGIS8SPc57qI8wdjt9M0s5IEOgG+IWuhqfA6VBnaOFfvpUjzyLuBn4164vxJbCzZxGZJi2I0zjUfXyAqnTcK7xZr/jd5qucf+OHBKe3oo9KA3Jjab1Dc/HOExkh7uM+wE/pTDcZsjOBbSl8r4FVD4mJxiqfOvDZZikE2HG2lztkdCRyPoaMdnOHm5umIKp3XLwhgDnyobAwy+zuG+LcZawvHjbDDuV2zsH/AOjQ2Li3DryIxtfyic7FpsqGPkADpx7ah9q+HXFpxONLp+9WSPIfGNRzuOvmKHi3iVCrwkMFyRkZ39DU1o8zg5GwZJ4bxNuBdoEuDarMxQqmt8BGG2cdfD7K0/sf2hl40lylwqCSAqcptlWzjI3wdj15YrF+IsIhAwXdJQoUbdDnFaT/AAqubZkukUkTyhWwRzC7Hf2t8/SnsSwggeonloOT7miUq4K7WoJnxUqVKpJBHFpo45VWXSARtq60Dv8AidxYShlSK4iYbam0kenr8KKdsbeOThveOcMjDBHOs68cnG4EYghtSkDAJVlPv30fKkL27GMYpr+TiGeI8curxhbW0LJrOMKu3vPlRXhsSWdqsYOpmOZHP5iefuoJ2fWf7HA1y2sliFY7sQDgZPs+lHRz26UibGaPLSqCN8V4ct60Td7JEV223yKgTdl49B7m6Z42TT3cwyB5kacaTy3G/rRwSgxgP061Ae1TiN3JBG8iRxrmSRG0+wY69d654Ox5nQTrRPEp8nDILKKS1t0QiVgWjiDya2/5E+Z6detWLgdh9gtfvVxPKSXzuR5DbyqfLFYcGhdrdAJAN5HOW+J5V54WI72zF28hQsSFQnlg1CD3cnmXBXt4HEb7UWIv+FJMuO9g8Sk9Mc/lVEmsbW8MU00bsI8ZREUCTHIn1GSNufXlmtRt1DwzRPjTjmTtWb38Kw3k8MUx7sP4NPUGo5KkMJysBgVI8QNxePXH3oyBHIGOAOrY6cufyq2dgO/j4vZJDkAu2vAz4dJz7v1oItlLxWROHcNQNNKcAOwXONyc+xa1bsh2d/ktoTcsj3bjDFSSqD+kE467k9fdRseprCpHgGByHVAR7MsQ5V2uAbV2tiZkVKlSqSQV2jtmuuHvGueR3A3FZ1w8NHxR0nIeWWMdyx28SFgUz5lWb4etaywBG9Ubth2e7uB7uyWRl1apADvHvnUD5fT6LX1d3IhqrO0yLBB3KlEJMStqQH8S+YOfbU7Vh8DqM0MtOOWv2YtxAtFOq+JxExD467DbPkan28gmt45FBAZc4YYI9CPOs0r2zSV+6eJpGWHPXlT/AAjTbWDyD8U0jOx+lRL4/cOOle5JDHaKFHJNh+/ZVDwdy5G11I0gPEOIBX3hiOp/7jnYezzqRe28TSloriW1LHUwjYaSfPBFeQycNgig3lvJRqaNBlieZ9gHrUSS24nLuxhgUnoDI2Pl8Kpqd4MH3fE+IGCRQ40RAhpFyCSDjptQS0m1sxmbUW38Z50XvraKDXE/EJtbDxIbUgN86CTwd27aNwDkbaT8KoVHiFB+oZ7JgL2rsTEScyZ92k5/WthFZL/DtDJ2lhJBxHFI2/sx+ta0K18EarmTmndk7SpUqdikVKopv7bb70b8tjTbcVtUbDO3t7tsfSudw+5JOrxKiyRsjjKsMEelQ24tZqQO9JJOMaGz9K43FbbBwZGOM4CHJrhdQOTO6MqHaDgFrw9ZZ3uGSxRAHGNchyQukZ2xuN/+6l8Tc2/FbqOXChj3iN0ZTz+BB+VFOL2sfE7O4tJiQs0bIW/pz19xwfdTLRJx/hsLuBFeoDz/ACuNnU+moEe4HyrAxctcs2Aejx+0aRvjYFvEFTJ3kLDHiA2x1pls5U/9V6lE3DyUuEbQnMgbp7fMVGv5hp1wMrOQH0Z/GP7TV34HM0VPseJL4baRxpJdtqa5mO5Y/hHkPIV6uxcd2TbozsOS5xn30xaX8NwgCvhuqHYiiMNz3fTO3lmqKVInCCp3K5PwzjM+GNqQBv45VHyBoJxGK4hJSZMFTkANkVcOJdoraNTEJCSTghBnHtqo8TuftJZUyS56DkBVW7R4llZtcyzfwxtT9uvrgqcJGiA42yxJP0FaMKp/ZQTcL4TDAkKd5KTI7MSSSeQwPIYHPoaKTcUuQ2ldAJ5fdnn5HetnHKpUBuZN7F7CYdpUCF5ezR6lmROgwg3+OaNKwZQQcg8jTCsG8QErpGvOc5GSCNvr7abaNpUYADIx6/A1KPjmOBnBAU9PjXoaS5ZlbPIgcsfvFJ6hYPWBihPMjPIbjapEbK8seQAw5qTvz/xTyCNiXyWXqOgIr0iKTrC9dqUzrlox2Y/U6o2Z6PWolvKOG8U1v4ba9ISQ9FmAwrf8gNJ9VTzqUD4sedNXltHdW8kEylo5FKsAcHHoeh658xXiun5bYt4sHj3+0YddjUJXtlFeRYbZseFh++VUnjPBRYREy644A2VYZKKfQ/l99Wfs5NKYHt7mcvPbt3cgYbk81ceSsN8dDkdKM4xXuyqXIGHgwNVzVHiY1NaxOddrfHcci2K8xxkoVuLqSROqayQa1K6sozKzfymznUbhiFDfNefvqM8OkZThFnCCNy2n9BSrY3aPP8R0ZoP+sy6f7NENWnuoh+dn2+dB+NXN9bW0X2KJ4UmbImk2Z8Yxp6hd+Zxn66rxO+EMOCbPCEHCJq0+u4xmsx7aXVxdXsU0zskRJVQ58UmPxNjoNgMHf2VahF7vuCuvLLocTTez/EzLZwSSEN3iB9/UZ/X5UXS3EjtpJZtKnJ2xVL7ITG74BZStswiABP5tJK59+nNW20lYIodRjG+dsHfH1pHDzhXe2PaeN8f1Aumx3CSpEW3jZiSQN9WB8z08807ZXs7WyNFaySxnOl9ONQz0z0qFHb/buIC3ZW7lQsk2Wzkc1X3nJPoKsgUAAaRXo6143FjAMeACSSeo99cCOytl9PLmNzXHkORnOOua9q2revLdR6y1DmqteR9xpatjZjixogAABxXonArgO1cevO35Nl57rG3LhQPEaJwwNPDemGp5DtSyeZYyDfM9jcLxO3ieRoUKzRpzli5kD+5T4h/yH5qN2l1bcRskuLaVZbeZcq6HmPqPrUNlLYIrOeKXl12Y4xO/CrhTYXZJaBHwqttqG34SM5BHQ43xXrug5LODjt68f1Frhr8ppcljNpCR306oOhwx+POhN0th3rC6u2cr0Lk/Ib1I7OXlj2g4YLqOCVPEY5ElkZiGAHXO43G/yzXb+wtltFuUjZSGXWDIx8OcEc/3itq6oiURhKXxi4hLNLbhYLVcBZJfBrP+4/ID61Qe0dxDCzXEsM01w6sgdoDHFGF2KqG323GT5+eMa+OHWfDZL+8sLS3W+knaOK5cazGSNufIcsgYrH+3RIvzw+ElxAVs0BbJZs6nb1JZQCepB86lFaht+5ZmOppXYuzk/kHDmkIZe4Ri3nkBgB7NWPdVpUeHAG1DOzYWPhFvCMAQKIjgf07fpRbYV8/zHL5Dt+pjY4EZgJtbuGYMAocI/qp2+pB+PrVkB2qqcTvrK1t3F5IArLug3Yg7cqNcDujf8Kt7oyF+8U+IDGcEjljntXteh5z5FHa/kfzFLU0diB4wNsAttjIOw+NSY9iV8tqiqjxuNRwoJOfOn43USd2BpxypDrPTjkL8tY/IfyISt9cGPgkVwtq9KWQTiuFcV5Agg6MPF5j4U5yAztjnXlRkj0qtfxF4meHdnZIkbTPdnuowDvp5sR8h7x50zh45vtCD3KsdCVLtV22m4ldSWnCncWADIGQ6TMQOfnjoB7+uBDt7G4n4TJPMGPfsGXO+6jGT7d6F9m+Dm+ulue8xbwkamK4HTAXPr5/rWkwWgm7q0QY1SKTj8qLz+mPfXqci+vCKpSPH/IJU7gSZYew1mLLsrYgrpeWPvmGOr7/QiptxibhTj8ro/wCtP28um0ZcDVGuw9OlMwAnhMe//qP0rVXJXIUWL4IgguuIAe4Ju0WQfdsY5WHrjBPyrEuJJI3bOCKcHvRc+ME58fesT+tbHMdc8GkHeNFHqKz3tfYdz2x4TequBO4WQf3L1940+/NBxrwe9fcI48TQez92oZoXYAOdQJ6k4ojx7iicKsGnYAyMwRF9T1PoBk1XuDJDPdKkucMMbHG/7+tNdu7W4ihs5BI0lvHqTfmjHr65A+VeW/x0bKCtD72IDnvZryZ5Zcs5Jznr6VoHZaK4/kVvoV8ZfkT/AFtWcRjRFjbJOSM7/vlWz8DhEPBrGPfaBM488DNen6fUGZteoK8gAQeTGVOW0sN8kbmm7ju2wYyD11HzrhjQBlYZXST6jGKSQYVht7fP94p3cDHYmBTBzkAb8zTvlk8xzqPbkjddsE59dqlxxnKqCMYzuKxuodITJ/NOGhFs15jM08VrC88zBUQZJqh8Wlm4tetdyouFP3aH8ig7D9fb7BV04hw1753WWRVjD6VAyfWo68Es4RiTvXIAJ8XOg9O6dZQpJ8yxIJlGtbRrW3S2jbw5yxH5mO/1qy9lDIbm6kkLHKLgsc9T/iiKcCs1bSDISMkknnUzh/DYrLVoYuCAoztsKvkYNlqld8mE7hqPtJ4G57qRtXia8MPCniO7LFpBxjJIxXqVo4yAEJJx6c6jzESjQw2Y6Tj2ZrvTen5GMW23BlGZIPht2ZA/4tEeAfUb1E4twi34nApZNc0L97CTsQcfPbbHs8qMxSglVjUDfByPM17jWGRdWG28+lPfAUOxObDCUq11xsrK2GVuY61ZC0PGuFyW90mCRh9J3BzkMPfXBYWveTa0YkvlQDjSOoogscdvbt3C92CAxH4vrSdvTTawO9Ee50WACVL/AExcqAI1D42Dqce/BrTbCNo7G3jJwUiVeXkBVeRnkUAyNuPEOXMDlj20d4XIbmwilk3fBViepUkZ+VbGDQawdnZgLXDT/9k="/>
          <p:cNvSpPr>
            <a:spLocks noChangeAspect="1" noChangeArrowheads="1"/>
          </p:cNvSpPr>
          <p:nvPr/>
        </p:nvSpPr>
        <p:spPr bwMode="auto">
          <a:xfrm>
            <a:off x="228600" y="-41275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pic>
        <p:nvPicPr>
          <p:cNvPr id="1026" name="Picture 2" descr="http://www.fineart.cz/image/gallery/resize/x-Foto_26_-ExLibris-Stami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4365104"/>
            <a:ext cx="1373535" cy="1851125"/>
          </a:xfrm>
          <a:prstGeom prst="rect">
            <a:avLst/>
          </a:prstGeom>
          <a:noFill/>
        </p:spPr>
      </p:pic>
      <p:pic>
        <p:nvPicPr>
          <p:cNvPr id="1028" name="Picture 4" descr="http://upload.wikimedia.org/wikipedia/commons/c/c6/Anton_Graff_-_Friedrich_Schille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4365104"/>
            <a:ext cx="1440160" cy="1869143"/>
          </a:xfrm>
          <a:prstGeom prst="rect">
            <a:avLst/>
          </a:prstGeom>
          <a:noFill/>
        </p:spPr>
      </p:pic>
      <p:pic>
        <p:nvPicPr>
          <p:cNvPr id="1030" name="Picture 6" descr="http://www.czechmusic.net/klasika/myslivecek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4437112"/>
            <a:ext cx="1595636" cy="1819585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4427984" y="1412776"/>
            <a:ext cx="39917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A. text Ódy na radost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9248" y="1988840"/>
            <a:ext cx="4671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B. český skladatel 18. stol.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99992" y="2564904"/>
            <a:ext cx="29578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C. Don </a:t>
            </a:r>
            <a:r>
              <a:rPr lang="cs-CZ" sz="3200" b="1" dirty="0" err="1" smtClean="0">
                <a:solidFill>
                  <a:srgbClr val="FF0000"/>
                </a:solidFill>
              </a:rPr>
              <a:t>Giovanni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99992" y="3140968"/>
            <a:ext cx="31005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D. Óda na radost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99992" y="3645024"/>
            <a:ext cx="3496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E. dynamika hudby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0" y="6273225"/>
            <a:ext cx="17876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1. Mozart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91680" y="6273225"/>
            <a:ext cx="24817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2. Beethoven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95936" y="6273225"/>
            <a:ext cx="1765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3. </a:t>
            </a:r>
            <a:r>
              <a:rPr lang="cs-CZ" sz="3200" b="1" dirty="0" err="1" smtClean="0">
                <a:solidFill>
                  <a:srgbClr val="FF0000"/>
                </a:solidFill>
              </a:rPr>
              <a:t>Stamic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580112" y="6273225"/>
            <a:ext cx="19046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4. Schiller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380312" y="6273225"/>
            <a:ext cx="178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5. </a:t>
            </a:r>
            <a:r>
              <a:rPr lang="cs-CZ" sz="3200" b="1" dirty="0" err="1" smtClean="0">
                <a:solidFill>
                  <a:srgbClr val="FF0000"/>
                </a:solidFill>
              </a:rPr>
              <a:t>Mysliv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3000"/>
                            </p:stCondLst>
                            <p:childTnLst>
                              <p:par>
                                <p:cTn id="8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514 -0.01087 L -0.05069 0.22983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" y="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4115 " pathEditMode="relative" ptsTypes="AA">
                                      <p:cBhvr>
                                        <p:cTn id="1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7826 " pathEditMode="relative" ptsTypes="AA">
                                      <p:cBhvr>
                                        <p:cTn id="124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9 -0.02196 L -0.03768 -0.17988 " pathEditMode="relative" rAng="0" ptsTypes="AA">
                                      <p:cBhvr>
                                        <p:cTn id="1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" y="-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7826 " pathEditMode="relative" ptsTypes="AA">
                                      <p:cBhvr>
                                        <p:cTn id="13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4099" grpId="0" uiExpand="1" build="p"/>
      <p:bldP spid="15" grpId="0"/>
      <p:bldP spid="15" grpId="1"/>
      <p:bldP spid="16" grpId="0"/>
      <p:bldP spid="16" grpId="1"/>
      <p:bldP spid="17" grpId="0" build="allAtOnce"/>
      <p:bldP spid="18" grpId="0"/>
      <p:bldP spid="18" grpId="1"/>
      <p:bldP spid="19" grpId="0"/>
      <p:bldP spid="19" grpId="1"/>
      <p:bldP spid="20" grpId="0"/>
      <p:bldP spid="21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268760"/>
            <a:ext cx="72042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1. Novým nástrojem se v 18. stol. stal(y): 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844824"/>
            <a:ext cx="16161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klavír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844824"/>
            <a:ext cx="20393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varhany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348880"/>
            <a:ext cx="85795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2. V 18. stol. se nepoužíval(a) jako hudební žánr: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852936"/>
            <a:ext cx="16658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opera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5736" y="2852936"/>
            <a:ext cx="19848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muzikál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3501008"/>
            <a:ext cx="2752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3. Symfonie je: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077072"/>
            <a:ext cx="2425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jednohlas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4005064"/>
            <a:ext cx="20249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vícehlas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4581128"/>
            <a:ext cx="44967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4. Dynamika hudby není: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157192"/>
            <a:ext cx="24080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její nálada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31840" y="5085184"/>
            <a:ext cx="25378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její zesílení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1520" y="5661248"/>
            <a:ext cx="59154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5. Óda na radost je nyní hymnou: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56176" y="5589240"/>
            <a:ext cx="11224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EU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80312" y="5589240"/>
            <a:ext cx="13660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USA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60032" y="1844824"/>
            <a:ext cx="17171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buben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2852936"/>
            <a:ext cx="19704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koncert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26179" y="3933056"/>
            <a:ext cx="42178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Orchestrální skladba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940152" y="5085184"/>
            <a:ext cx="2845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její zeslabení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44208" y="6093296"/>
            <a:ext cx="22333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Německa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5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0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0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5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build="allAtOnce"/>
      <p:bldP spid="6" grpId="0"/>
      <p:bldP spid="6" grpId="1"/>
      <p:bldP spid="7" grpId="0"/>
      <p:bldP spid="8" grpId="0"/>
      <p:bldP spid="8" grpId="1"/>
      <p:bldP spid="9" grpId="0"/>
      <p:bldP spid="9" grpId="1"/>
      <p:bldP spid="11" grpId="0"/>
      <p:bldP spid="11" grpId="1"/>
      <p:bldP spid="12" grpId="0"/>
      <p:bldP spid="12" grpId="1"/>
      <p:bldP spid="13" grpId="0"/>
      <p:bldP spid="14" grpId="0" build="allAtOnce"/>
      <p:bldP spid="15" grpId="0"/>
      <p:bldP spid="15" grpId="1"/>
      <p:bldP spid="16" grpId="0"/>
      <p:bldP spid="17" grpId="0" build="allAtOnce"/>
      <p:bldP spid="18" grpId="0" build="allAtOnce"/>
      <p:bldP spid="19" grpId="0"/>
      <p:bldP spid="19" grpId="1"/>
      <p:bldP spid="20" grpId="0"/>
      <p:bldP spid="20" grpId="1"/>
      <p:bldP spid="21" grpId="0"/>
      <p:bldP spid="21" grpId="1"/>
      <p:bldP spid="23" grpId="0"/>
      <p:bldP spid="23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340768"/>
            <a:ext cx="8568952" cy="4785395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1. Kolik měla předrevoluční Francie stavů?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2. Jmenuj tři stavy předrevoluční Francie:</a:t>
            </a:r>
          </a:p>
          <a:p>
            <a:pPr marL="0" indent="0"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3. Kdo pouze ve skutečnosti vládl?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4. Jak vládl(a)(o)?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5. Kolik obyvatel bylo bez politických práv?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6. Který stav byl pouze zdaněn?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7. Kdo platil nejvíce?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8. Komu všemu platili?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Odpověz: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420888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šlechta, duchovenstvo, měšťanstvo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3140968"/>
            <a:ext cx="18101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panovník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63888" y="3645024"/>
            <a:ext cx="26100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absolutisticky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97770" y="4293096"/>
            <a:ext cx="1446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většina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62925" y="4941168"/>
            <a:ext cx="32810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měšťanstvo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95936" y="5373216"/>
            <a:ext cx="12923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rolníci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63149" y="6021288"/>
            <a:ext cx="49808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Šlechtě, církvi, panovníkovi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68344" y="1268760"/>
            <a:ext cx="6463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Tři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5" grpId="0"/>
      <p:bldP spid="9" grpId="0"/>
      <p:bldP spid="10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112568"/>
          </a:xfrm>
        </p:spPr>
        <p:txBody>
          <a:bodyPr/>
          <a:lstStyle/>
          <a:p>
            <a:pPr marL="0" indent="0" algn="ctr">
              <a:buNone/>
            </a:pPr>
            <a:r>
              <a:rPr lang="cs-CZ" sz="1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</a:t>
            </a:r>
          </a:p>
          <a:p>
            <a:pPr marL="0" indent="0" algn="just"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1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8 pro základní školy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2008, ISBN 978-80-7235-404-7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 algn="ctr">
              <a:buNone/>
            </a:pPr>
            <a:r>
              <a:rPr lang="cs-CZ" sz="1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zdroje:</a:t>
            </a:r>
          </a:p>
          <a:p>
            <a:pPr marL="0" indent="0" algn="just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1 – Mozart: </a:t>
            </a:r>
            <a:r>
              <a:rPr lang="pt-BR" sz="1800" dirty="0" smtClean="0">
                <a:solidFill>
                  <a:schemeClr val="tx1"/>
                </a:solidFill>
              </a:rPr>
              <a:t>AUTOR NEUVEDEN. </a:t>
            </a:r>
            <a:r>
              <a:rPr lang="pt-BR" sz="1800" i="1" dirty="0" smtClean="0">
                <a:solidFill>
                  <a:schemeClr val="tx1"/>
                </a:solidFill>
              </a:rPr>
              <a:t>www.showclix.com</a:t>
            </a:r>
            <a:r>
              <a:rPr lang="pt-BR" sz="1800" dirty="0" smtClean="0">
                <a:solidFill>
                  <a:schemeClr val="tx1"/>
                </a:solidFill>
              </a:rPr>
              <a:t> [online]. [cit. 2.1.2014]. Dostupný na WWW: http://</a:t>
            </a:r>
            <a:r>
              <a:rPr lang="pt-BR" sz="1800" dirty="0" smtClean="0">
                <a:solidFill>
                  <a:schemeClr val="tx1"/>
                </a:solidFill>
              </a:rPr>
              <a:t>sc-events.s3.amazonaws.com/3781344/main.jpg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2 – Beethoven: </a:t>
            </a:r>
            <a:r>
              <a:rPr lang="pt-BR" sz="1800" dirty="0" smtClean="0">
                <a:solidFill>
                  <a:schemeClr val="tx1"/>
                </a:solidFill>
              </a:rPr>
              <a:t>AUTOR NEUVEDEN. </a:t>
            </a:r>
            <a:r>
              <a:rPr lang="pt-BR" sz="1800" i="1" dirty="0" smtClean="0">
                <a:solidFill>
                  <a:schemeClr val="tx1"/>
                </a:solidFill>
              </a:rPr>
              <a:t>www.csudh.edu</a:t>
            </a:r>
            <a:r>
              <a:rPr lang="pt-BR" sz="1800" dirty="0" smtClean="0">
                <a:solidFill>
                  <a:schemeClr val="tx1"/>
                </a:solidFill>
              </a:rPr>
              <a:t> [online]. [cit. 2.1.2014]. Dostupný na WWW: http://</a:t>
            </a:r>
            <a:r>
              <a:rPr lang="pt-BR" sz="1800" dirty="0" smtClean="0">
                <a:solidFill>
                  <a:schemeClr val="tx1"/>
                </a:solidFill>
              </a:rPr>
              <a:t>www.csudh.edu/oliver/beetport/plate4.jpg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3 – </a:t>
            </a:r>
            <a:r>
              <a:rPr lang="cs-CZ" sz="1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Stamic</a:t>
            </a: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smtClean="0">
                <a:solidFill>
                  <a:schemeClr val="tx1"/>
                </a:solidFill>
              </a:rPr>
              <a:t>AUTOR NEUVEDEN. </a:t>
            </a:r>
            <a:r>
              <a:rPr lang="cs-CZ" sz="1800" i="1" dirty="0" smtClean="0">
                <a:solidFill>
                  <a:schemeClr val="tx1"/>
                </a:solidFill>
              </a:rPr>
              <a:t>media1.webgarden.name</a:t>
            </a:r>
            <a:r>
              <a:rPr lang="cs-CZ" sz="1800" dirty="0" smtClean="0">
                <a:solidFill>
                  <a:schemeClr val="tx1"/>
                </a:solidFill>
              </a:rPr>
              <a:t> [online]. [cit. 2.1.2014]. Dostupný na WWW: http://www.</a:t>
            </a:r>
            <a:r>
              <a:rPr lang="cs-CZ" sz="1800" dirty="0" err="1" smtClean="0">
                <a:solidFill>
                  <a:schemeClr val="tx1"/>
                </a:solidFill>
              </a:rPr>
              <a:t>fineart.cz</a:t>
            </a:r>
            <a:r>
              <a:rPr lang="cs-CZ" sz="1800" dirty="0" smtClean="0">
                <a:solidFill>
                  <a:schemeClr val="tx1"/>
                </a:solidFill>
              </a:rPr>
              <a:t>/image/</a:t>
            </a:r>
            <a:r>
              <a:rPr lang="cs-CZ" sz="1800" dirty="0" err="1" smtClean="0">
                <a:solidFill>
                  <a:schemeClr val="tx1"/>
                </a:solidFill>
              </a:rPr>
              <a:t>gallery</a:t>
            </a:r>
            <a:r>
              <a:rPr lang="cs-CZ" sz="1800" dirty="0" smtClean="0">
                <a:solidFill>
                  <a:schemeClr val="tx1"/>
                </a:solidFill>
              </a:rPr>
              <a:t>/</a:t>
            </a:r>
            <a:r>
              <a:rPr lang="cs-CZ" sz="1800" dirty="0" err="1" smtClean="0">
                <a:solidFill>
                  <a:schemeClr val="tx1"/>
                </a:solidFill>
              </a:rPr>
              <a:t>resize</a:t>
            </a:r>
            <a:r>
              <a:rPr lang="cs-CZ" sz="1800" dirty="0" smtClean="0">
                <a:solidFill>
                  <a:schemeClr val="tx1"/>
                </a:solidFill>
              </a:rPr>
              <a:t>/x-Foto_26_-</a:t>
            </a:r>
            <a:r>
              <a:rPr lang="cs-CZ" sz="1800" dirty="0" err="1" smtClean="0">
                <a:solidFill>
                  <a:schemeClr val="tx1"/>
                </a:solidFill>
              </a:rPr>
              <a:t>ExLibris</a:t>
            </a:r>
            <a:r>
              <a:rPr lang="cs-CZ" sz="1800" dirty="0" smtClean="0">
                <a:solidFill>
                  <a:schemeClr val="tx1"/>
                </a:solidFill>
              </a:rPr>
              <a:t>-</a:t>
            </a:r>
            <a:r>
              <a:rPr lang="cs-CZ" sz="1800" dirty="0" err="1" smtClean="0">
                <a:solidFill>
                  <a:schemeClr val="tx1"/>
                </a:solidFill>
              </a:rPr>
              <a:t>Stamic.jpg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4 – Schiller: </a:t>
            </a:r>
            <a:r>
              <a:rPr lang="cs-CZ" sz="1800" dirty="0" smtClean="0">
                <a:solidFill>
                  <a:schemeClr val="tx1"/>
                </a:solidFill>
              </a:rPr>
              <a:t>AUTOR NEUVEDEN. </a:t>
            </a:r>
            <a:r>
              <a:rPr lang="cs-CZ" sz="1800" i="1" dirty="0" smtClean="0">
                <a:solidFill>
                  <a:schemeClr val="tx1"/>
                </a:solidFill>
              </a:rPr>
              <a:t>de.</a:t>
            </a:r>
            <a:r>
              <a:rPr lang="cs-CZ" sz="1800" i="1" dirty="0" err="1" smtClean="0">
                <a:solidFill>
                  <a:schemeClr val="tx1"/>
                </a:solidFill>
              </a:rPr>
              <a:t>wikipedia.org</a:t>
            </a:r>
            <a:r>
              <a:rPr lang="cs-CZ" sz="1800" dirty="0" smtClean="0">
                <a:solidFill>
                  <a:schemeClr val="tx1"/>
                </a:solidFill>
              </a:rPr>
              <a:t> [online]. [cit. 2.1.2014]. Dostupný na WWW: http://upload.wikimedia.org/wikipedia/commons/c/c6/Anton_Graff_-_</a:t>
            </a:r>
            <a:r>
              <a:rPr lang="cs-CZ" sz="1800" dirty="0" smtClean="0">
                <a:solidFill>
                  <a:schemeClr val="tx1"/>
                </a:solidFill>
              </a:rPr>
              <a:t>Friedrich_Schiller.jpg. </a:t>
            </a:r>
          </a:p>
          <a:p>
            <a:pPr marL="0" indent="0" algn="just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5 – Mysliveček: </a:t>
            </a:r>
            <a:r>
              <a:rPr lang="pt-BR" sz="1800" dirty="0" smtClean="0">
                <a:solidFill>
                  <a:schemeClr val="tx1"/>
                </a:solidFill>
                <a:cs typeface="Times New Roman" pitchFamily="18" charset="0"/>
              </a:rPr>
              <a:t>AUTOR NEUVEDEN. </a:t>
            </a:r>
            <a:r>
              <a:rPr lang="pt-BR" sz="1800" i="1" dirty="0" smtClean="0">
                <a:solidFill>
                  <a:schemeClr val="tx1"/>
                </a:solidFill>
                <a:cs typeface="Times New Roman" pitchFamily="18" charset="0"/>
              </a:rPr>
              <a:t>www.czechmusic.net</a:t>
            </a:r>
            <a:r>
              <a:rPr lang="pt-BR" sz="1800" dirty="0" smtClean="0">
                <a:solidFill>
                  <a:schemeClr val="tx1"/>
                </a:solidFill>
                <a:cs typeface="Times New Roman" pitchFamily="18" charset="0"/>
              </a:rPr>
              <a:t> [online]. [cit. 2.1.2014]. Dostupný na WWW: http://</a:t>
            </a:r>
            <a:r>
              <a:rPr lang="pt-BR" sz="1800" dirty="0" smtClean="0">
                <a:solidFill>
                  <a:schemeClr val="tx1"/>
                </a:solidFill>
                <a:cs typeface="Times New Roman" pitchFamily="18" charset="0"/>
              </a:rPr>
              <a:t>www.czechmusic.net/klasika/myslivecek.jpg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pt-BR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216</TotalTime>
  <Words>597</Words>
  <Application>Microsoft Office PowerPoint</Application>
  <PresentationFormat>Předvádění na obrazovce (4:3)</PresentationFormat>
  <Paragraphs>85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Motiv1</vt:lpstr>
      <vt:lpstr>Základní škola a Mateřská škola Bílá Třemešná, okres Trutnov</vt:lpstr>
      <vt:lpstr>Anotace</vt:lpstr>
      <vt:lpstr>Anotace k jednotlivým stranám</vt:lpstr>
      <vt:lpstr>Přiřaďte:</vt:lpstr>
      <vt:lpstr>Vyber:</vt:lpstr>
      <vt:lpstr>Odpověz: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a politické události konce 18. stol. - opakování</dc:title>
  <dc:creator>Mgr. Jiří Lux</dc:creator>
  <cp:lastModifiedBy>Jiri</cp:lastModifiedBy>
  <cp:revision>34</cp:revision>
  <dcterms:created xsi:type="dcterms:W3CDTF">2013-12-12T19:51:16Z</dcterms:created>
  <dcterms:modified xsi:type="dcterms:W3CDTF">2014-01-02T12:25:10Z</dcterms:modified>
</cp:coreProperties>
</file>