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2" d="100"/>
          <a:sy n="62" d="100"/>
        </p:scale>
        <p:origin x="-61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NETVOŘICE, OKRES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Hana Halamová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1F4F8BC0-F267-4379-9FE7-6FFC8B64BAD8}">
      <dgm:prSet custT="1"/>
      <dgm:spPr/>
      <dgm:t>
        <a:bodyPr/>
        <a:lstStyle/>
        <a:p>
          <a:pPr algn="l" rtl="0"/>
          <a:r>
            <a:rPr lang="cs-CZ" sz="2000" dirty="0" smtClean="0"/>
            <a:t>TÉMA:  </a:t>
          </a:r>
          <a:r>
            <a:rPr lang="cs-CZ" sz="2000" dirty="0" err="1" smtClean="0"/>
            <a:t>Wo</a:t>
          </a:r>
          <a:r>
            <a:rPr lang="cs-CZ" sz="2000" dirty="0" smtClean="0"/>
            <a:t>, in a 3. pád</a:t>
          </a:r>
          <a:endParaRPr lang="cs-CZ" sz="2000" b="1" dirty="0"/>
        </a:p>
      </dgm:t>
    </dgm:pt>
    <dgm:pt modelId="{CB4349C9-2857-43D8-BECE-A7FF7EDF9F3E}" type="parTrans" cxnId="{D456404D-DD79-4BF5-8214-F6F5ABDDCEE7}">
      <dgm:prSet/>
      <dgm:spPr/>
      <dgm:t>
        <a:bodyPr/>
        <a:lstStyle/>
        <a:p>
          <a:endParaRPr lang="cs-CZ"/>
        </a:p>
      </dgm:t>
    </dgm:pt>
    <dgm:pt modelId="{25908343-600B-4CFF-BE0F-46682F86F066}" type="sibTrans" cxnId="{D456404D-DD79-4BF5-8214-F6F5ABDDCEE7}">
      <dgm:prSet/>
      <dgm:spPr/>
      <dgm:t>
        <a:bodyPr/>
        <a:lstStyle/>
        <a:p>
          <a:endParaRPr lang="cs-CZ"/>
        </a:p>
      </dgm:t>
    </dgm:pt>
    <dgm:pt modelId="{1AE9165A-6B70-4FFD-A49C-881BF73B4F04}">
      <dgm:prSet custT="1"/>
      <dgm:spPr/>
      <dgm:t>
        <a:bodyPr/>
        <a:lstStyle/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r>
            <a:rPr lang="cs-CZ" sz="2000" b="0" dirty="0" smtClean="0"/>
            <a:t>NÁZEV:VY_22_INOVACE_26_NJ8_ </a:t>
          </a:r>
          <a:r>
            <a:rPr lang="cs-CZ" sz="2000" b="0" dirty="0" err="1" smtClean="0"/>
            <a:t>Wo</a:t>
          </a:r>
          <a:r>
            <a:rPr lang="cs-CZ" sz="2000" b="0" dirty="0" smtClean="0"/>
            <a:t> in se 3. pádem</a:t>
          </a:r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/>
        </a:p>
      </dgm:t>
    </dgm:pt>
    <dgm:pt modelId="{8F0B57C3-B09F-4B25-851F-DEBA3916737F}" type="sibTrans" cxnId="{50DF55ED-24F0-44E3-BFC8-D522DAA35070}">
      <dgm:prSet/>
      <dgm:spPr/>
      <dgm:t>
        <a:bodyPr/>
        <a:lstStyle/>
        <a:p>
          <a:endParaRPr lang="cs-CZ"/>
        </a:p>
      </dgm:t>
    </dgm:pt>
    <dgm:pt modelId="{1C4D8070-D097-47CB-B3BF-5E973F4CB0A3}" type="parTrans" cxnId="{50DF55ED-24F0-44E3-BFC8-D522DAA35070}">
      <dgm:prSet/>
      <dgm:spPr/>
      <dgm:t>
        <a:bodyPr/>
        <a:lstStyle/>
        <a:p>
          <a:endParaRPr lang="cs-CZ"/>
        </a:p>
      </dgm:t>
    </dgm:pt>
    <dgm:pt modelId="{26CBEA56-8CFD-48C0-BD6E-2EB16B1FBF42}">
      <dgm:prSet custT="1"/>
      <dgm:spPr/>
      <dgm:t>
        <a:bodyPr/>
        <a:lstStyle/>
        <a:p>
          <a:pPr algn="l" rtl="0"/>
          <a:r>
            <a:rPr lang="cs-CZ" sz="2000" dirty="0" smtClean="0"/>
            <a:t>ČÍSLO PROJEKTU: OPVK 1.4</a:t>
          </a:r>
          <a:endParaRPr lang="cs-CZ" sz="2000" dirty="0"/>
        </a:p>
      </dgm:t>
    </dgm:pt>
    <dgm:pt modelId="{3D39C259-0E3C-4B23-BB35-4844AECFFF4A}" type="parTrans" cxnId="{BC9677F5-E413-439B-BB47-42AA4BD3B1D3}">
      <dgm:prSet/>
      <dgm:spPr/>
      <dgm:t>
        <a:bodyPr/>
        <a:lstStyle/>
        <a:p>
          <a:endParaRPr lang="cs-CZ"/>
        </a:p>
      </dgm:t>
    </dgm:pt>
    <dgm:pt modelId="{A258AB0E-CCAC-4606-ADD8-E16B638C211B}" type="sibTrans" cxnId="{BC9677F5-E413-439B-BB47-42AA4BD3B1D3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71A10DEB-455E-4133-A618-0A0EE82A21E3}" type="pres">
      <dgm:prSet presAssocID="{1AE9165A-6B70-4FFD-A49C-881BF73B4F04}" presName="vertSpace3" presStyleLbl="node1" presStyleIdx="1" presStyleCnt="5"/>
      <dgm:spPr/>
    </dgm:pt>
    <dgm:pt modelId="{DA6A876D-6D25-492F-8BDC-9AE6A6CFB1FA}" type="pres">
      <dgm:prSet presAssocID="{1AE9165A-6B70-4FFD-A49C-881BF73B4F04}" presName="circle3" presStyleLbl="node1" presStyleIdx="2" presStyleCnt="5"/>
      <dgm:spPr/>
    </dgm:pt>
    <dgm:pt modelId="{A9F01C16-B5C0-47B0-9750-F7E5E11674A0}" type="pres">
      <dgm:prSet presAssocID="{1AE9165A-6B70-4FFD-A49C-881BF73B4F04}" presName="rect3" presStyleLbl="alignAcc1" presStyleIdx="2" presStyleCnt="5"/>
      <dgm:spPr/>
      <dgm:t>
        <a:bodyPr/>
        <a:lstStyle/>
        <a:p>
          <a:endParaRPr lang="cs-CZ"/>
        </a:p>
      </dgm:t>
    </dgm:pt>
    <dgm:pt modelId="{5C0CF724-3222-4429-B09A-F154A62FD507}" type="pres">
      <dgm:prSet presAssocID="{1F4F8BC0-F267-4379-9FE7-6FFC8B64BAD8}" presName="vertSpace4" presStyleLbl="node1" presStyleIdx="2" presStyleCnt="5"/>
      <dgm:spPr/>
    </dgm:pt>
    <dgm:pt modelId="{71A5FEA7-FE77-4220-960F-2AB7AE466FE5}" type="pres">
      <dgm:prSet presAssocID="{1F4F8BC0-F267-4379-9FE7-6FFC8B64BAD8}" presName="circle4" presStyleLbl="node1" presStyleIdx="3" presStyleCnt="5"/>
      <dgm:spPr/>
    </dgm:pt>
    <dgm:pt modelId="{C8857ABF-5052-4733-A46C-0F8B764FF76F}" type="pres">
      <dgm:prSet presAssocID="{1F4F8BC0-F267-4379-9FE7-6FFC8B64BAD8}" presName="rect4" presStyleLbl="alignAcc1" presStyleIdx="3" presStyleCnt="5"/>
      <dgm:spPr/>
      <dgm:t>
        <a:bodyPr/>
        <a:lstStyle/>
        <a:p>
          <a:endParaRPr lang="cs-CZ"/>
        </a:p>
      </dgm:t>
    </dgm:pt>
    <dgm:pt modelId="{1839E65E-6E97-41D2-A171-98C033275D27}" type="pres">
      <dgm:prSet presAssocID="{26CBEA56-8CFD-48C0-BD6E-2EB16B1FBF42}" presName="vertSpace5" presStyleLbl="node1" presStyleIdx="3" presStyleCnt="5"/>
      <dgm:spPr/>
    </dgm:pt>
    <dgm:pt modelId="{914F10DC-A7FA-462B-9334-03354AC7EA9F}" type="pres">
      <dgm:prSet presAssocID="{26CBEA56-8CFD-48C0-BD6E-2EB16B1FBF42}" presName="circle5" presStyleLbl="node1" presStyleIdx="4" presStyleCnt="5"/>
      <dgm:spPr/>
    </dgm:pt>
    <dgm:pt modelId="{5583D5C5-FAFF-4548-819C-80E289F73770}" type="pres">
      <dgm:prSet presAssocID="{26CBEA56-8CFD-48C0-BD6E-2EB16B1FBF42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3627E9-8FC8-4A2F-B3EA-FAE798EF81D8}" type="pres">
      <dgm:prSet presAssocID="{1AE9165A-6B70-4FFD-A49C-881BF73B4F0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7154CD-D9A9-4968-AD11-1207A3C4C00A}" type="pres">
      <dgm:prSet presAssocID="{1F4F8BC0-F267-4379-9FE7-6FFC8B64BAD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E1E9E3-D1F0-4866-9424-7ECC0DD990BC}" type="pres">
      <dgm:prSet presAssocID="{26CBEA56-8CFD-48C0-BD6E-2EB16B1FBF42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1B4E4EE-B265-450B-8F0A-43D240D0C5ED}" type="presOf" srcId="{D1B46980-6531-4606-95E6-44980827E919}" destId="{6140AFEC-043D-4C43-A2F9-D0F5331DF3A3}" srcOrd="0" destOrd="0" presId="urn:microsoft.com/office/officeart/2005/8/layout/target3"/>
    <dgm:cxn modelId="{7F653534-225B-4F08-9FFF-DD606B07C0FC}" type="presOf" srcId="{D1D4F407-5343-4D3F-B5B9-D407B03CAEB4}" destId="{D005CE8C-CC26-4C3E-AC11-E15060ECD759}" srcOrd="0" destOrd="0" presId="urn:microsoft.com/office/officeart/2005/8/layout/target3"/>
    <dgm:cxn modelId="{BC9677F5-E413-439B-BB47-42AA4BD3B1D3}" srcId="{757F3AB3-0718-4624-B441-E567A8F0AB56}" destId="{26CBEA56-8CFD-48C0-BD6E-2EB16B1FBF42}" srcOrd="4" destOrd="0" parTransId="{3D39C259-0E3C-4B23-BB35-4844AECFFF4A}" sibTransId="{A258AB0E-CCAC-4606-ADD8-E16B638C211B}"/>
    <dgm:cxn modelId="{364B57D1-1F6A-4E6A-9614-D87D781DCED5}" type="presOf" srcId="{26CBEA56-8CFD-48C0-BD6E-2EB16B1FBF42}" destId="{5583D5C5-FAFF-4548-819C-80E289F73770}" srcOrd="0" destOrd="0" presId="urn:microsoft.com/office/officeart/2005/8/layout/target3"/>
    <dgm:cxn modelId="{FBF3D28F-A660-4A51-93FE-05851E779061}" type="presOf" srcId="{1AE9165A-6B70-4FFD-A49C-881BF73B4F04}" destId="{A9F01C16-B5C0-47B0-9750-F7E5E11674A0}" srcOrd="0" destOrd="0" presId="urn:microsoft.com/office/officeart/2005/8/layout/target3"/>
    <dgm:cxn modelId="{585D3A7F-E9A1-4755-A943-497F5F291DB0}" type="presOf" srcId="{1F4F8BC0-F267-4379-9FE7-6FFC8B64BAD8}" destId="{017154CD-D9A9-4968-AD11-1207A3C4C00A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EFB3FCFC-9115-41E4-9965-CA8C830852A4}" type="presOf" srcId="{26CBEA56-8CFD-48C0-BD6E-2EB16B1FBF42}" destId="{92E1E9E3-D1F0-4866-9424-7ECC0DD990BC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57423CC-9E62-4466-BDCD-CB32D0AECA15}" type="presOf" srcId="{D1B46980-6531-4606-95E6-44980827E919}" destId="{2BE915AB-18AA-4053-B92C-3BFC9ED204BB}" srcOrd="1" destOrd="0" presId="urn:microsoft.com/office/officeart/2005/8/layout/target3"/>
    <dgm:cxn modelId="{50DF55ED-24F0-44E3-BFC8-D522DAA35070}" srcId="{757F3AB3-0718-4624-B441-E567A8F0AB56}" destId="{1AE9165A-6B70-4FFD-A49C-881BF73B4F04}" srcOrd="2" destOrd="0" parTransId="{1C4D8070-D097-47CB-B3BF-5E973F4CB0A3}" sibTransId="{8F0B57C3-B09F-4B25-851F-DEBA3916737F}"/>
    <dgm:cxn modelId="{3423FC6B-DBE4-40B8-9239-FA195700F304}" type="presOf" srcId="{D1D4F407-5343-4D3F-B5B9-D407B03CAEB4}" destId="{AED2198E-93D5-4001-81B4-73124B309672}" srcOrd="1" destOrd="0" presId="urn:microsoft.com/office/officeart/2005/8/layout/target3"/>
    <dgm:cxn modelId="{74F038E2-3452-418B-9AF0-77592BD95DC6}" type="presOf" srcId="{1AE9165A-6B70-4FFD-A49C-881BF73B4F04}" destId="{BD3627E9-8FC8-4A2F-B3EA-FAE798EF81D8}" srcOrd="1" destOrd="0" presId="urn:microsoft.com/office/officeart/2005/8/layout/target3"/>
    <dgm:cxn modelId="{63B74CDA-82D0-4237-801E-F4067753AB14}" type="presOf" srcId="{1F4F8BC0-F267-4379-9FE7-6FFC8B64BAD8}" destId="{C8857ABF-5052-4733-A46C-0F8B764FF76F}" srcOrd="0" destOrd="0" presId="urn:microsoft.com/office/officeart/2005/8/layout/target3"/>
    <dgm:cxn modelId="{5E81931C-B74F-4197-B663-E1F802F7268D}" type="presOf" srcId="{757F3AB3-0718-4624-B441-E567A8F0AB56}" destId="{333A1088-737F-45CB-B68E-254E46348037}" srcOrd="0" destOrd="0" presId="urn:microsoft.com/office/officeart/2005/8/layout/target3"/>
    <dgm:cxn modelId="{D456404D-DD79-4BF5-8214-F6F5ABDDCEE7}" srcId="{757F3AB3-0718-4624-B441-E567A8F0AB56}" destId="{1F4F8BC0-F267-4379-9FE7-6FFC8B64BAD8}" srcOrd="3" destOrd="0" parTransId="{CB4349C9-2857-43D8-BECE-A7FF7EDF9F3E}" sibTransId="{25908343-600B-4CFF-BE0F-46682F86F066}"/>
    <dgm:cxn modelId="{65B3358A-778C-46E2-B661-0BFCF97CF903}" type="presParOf" srcId="{333A1088-737F-45CB-B68E-254E46348037}" destId="{F5ABB229-8D3B-4694-996A-96F23CF14429}" srcOrd="0" destOrd="0" presId="urn:microsoft.com/office/officeart/2005/8/layout/target3"/>
    <dgm:cxn modelId="{AA39161B-5F45-497E-8E17-06887DC46ACB}" type="presParOf" srcId="{333A1088-737F-45CB-B68E-254E46348037}" destId="{F41139FD-01EE-4571-8B17-4FB00FC51163}" srcOrd="1" destOrd="0" presId="urn:microsoft.com/office/officeart/2005/8/layout/target3"/>
    <dgm:cxn modelId="{A530550C-1B07-40C2-9D89-97DF51A7D2B8}" type="presParOf" srcId="{333A1088-737F-45CB-B68E-254E46348037}" destId="{D005CE8C-CC26-4C3E-AC11-E15060ECD759}" srcOrd="2" destOrd="0" presId="urn:microsoft.com/office/officeart/2005/8/layout/target3"/>
    <dgm:cxn modelId="{9A69F211-76D3-4A62-BBF1-59477FE0F71A}" type="presParOf" srcId="{333A1088-737F-45CB-B68E-254E46348037}" destId="{2C702D82-9B77-49B7-9568-BB8EB47C3372}" srcOrd="3" destOrd="0" presId="urn:microsoft.com/office/officeart/2005/8/layout/target3"/>
    <dgm:cxn modelId="{4AC66A3C-E828-4431-BB40-BB7491E4F808}" type="presParOf" srcId="{333A1088-737F-45CB-B68E-254E46348037}" destId="{A52A0455-90FF-4808-ABD0-F02540D31D5A}" srcOrd="4" destOrd="0" presId="urn:microsoft.com/office/officeart/2005/8/layout/target3"/>
    <dgm:cxn modelId="{761E4B42-4574-455D-970E-065862D2B989}" type="presParOf" srcId="{333A1088-737F-45CB-B68E-254E46348037}" destId="{6140AFEC-043D-4C43-A2F9-D0F5331DF3A3}" srcOrd="5" destOrd="0" presId="urn:microsoft.com/office/officeart/2005/8/layout/target3"/>
    <dgm:cxn modelId="{7B03CF96-BD05-4C10-9C8B-0CECEF320285}" type="presParOf" srcId="{333A1088-737F-45CB-B68E-254E46348037}" destId="{71A10DEB-455E-4133-A618-0A0EE82A21E3}" srcOrd="6" destOrd="0" presId="urn:microsoft.com/office/officeart/2005/8/layout/target3"/>
    <dgm:cxn modelId="{19B46E96-79D8-4AB6-9514-7D752B844CCC}" type="presParOf" srcId="{333A1088-737F-45CB-B68E-254E46348037}" destId="{DA6A876D-6D25-492F-8BDC-9AE6A6CFB1FA}" srcOrd="7" destOrd="0" presId="urn:microsoft.com/office/officeart/2005/8/layout/target3"/>
    <dgm:cxn modelId="{5460BE98-FD1C-4340-B1C8-AB50D73CEE66}" type="presParOf" srcId="{333A1088-737F-45CB-B68E-254E46348037}" destId="{A9F01C16-B5C0-47B0-9750-F7E5E11674A0}" srcOrd="8" destOrd="0" presId="urn:microsoft.com/office/officeart/2005/8/layout/target3"/>
    <dgm:cxn modelId="{0EE64824-3B40-4D8A-BAF3-F1D8F595AF19}" type="presParOf" srcId="{333A1088-737F-45CB-B68E-254E46348037}" destId="{5C0CF724-3222-4429-B09A-F154A62FD507}" srcOrd="9" destOrd="0" presId="urn:microsoft.com/office/officeart/2005/8/layout/target3"/>
    <dgm:cxn modelId="{4993AF81-8CB5-411B-95AD-42303DB89E20}" type="presParOf" srcId="{333A1088-737F-45CB-B68E-254E46348037}" destId="{71A5FEA7-FE77-4220-960F-2AB7AE466FE5}" srcOrd="10" destOrd="0" presId="urn:microsoft.com/office/officeart/2005/8/layout/target3"/>
    <dgm:cxn modelId="{3326CAD4-231F-494C-8AAE-EB869DA69DA7}" type="presParOf" srcId="{333A1088-737F-45CB-B68E-254E46348037}" destId="{C8857ABF-5052-4733-A46C-0F8B764FF76F}" srcOrd="11" destOrd="0" presId="urn:microsoft.com/office/officeart/2005/8/layout/target3"/>
    <dgm:cxn modelId="{3C21C843-40B1-4832-ABD3-20AF42614FA5}" type="presParOf" srcId="{333A1088-737F-45CB-B68E-254E46348037}" destId="{1839E65E-6E97-41D2-A171-98C033275D27}" srcOrd="12" destOrd="0" presId="urn:microsoft.com/office/officeart/2005/8/layout/target3"/>
    <dgm:cxn modelId="{FB06C590-D308-4D25-B4A3-E9610181ED3A}" type="presParOf" srcId="{333A1088-737F-45CB-B68E-254E46348037}" destId="{914F10DC-A7FA-462B-9334-03354AC7EA9F}" srcOrd="13" destOrd="0" presId="urn:microsoft.com/office/officeart/2005/8/layout/target3"/>
    <dgm:cxn modelId="{8CC38086-C6A2-4985-BEF7-58CC6C49CF55}" type="presParOf" srcId="{333A1088-737F-45CB-B68E-254E46348037}" destId="{5583D5C5-FAFF-4548-819C-80E289F73770}" srcOrd="14" destOrd="0" presId="urn:microsoft.com/office/officeart/2005/8/layout/target3"/>
    <dgm:cxn modelId="{CBC3B932-AEF6-451E-AB1E-A4E194A384F4}" type="presParOf" srcId="{333A1088-737F-45CB-B68E-254E46348037}" destId="{AED2198E-93D5-4001-81B4-73124B309672}" srcOrd="15" destOrd="0" presId="urn:microsoft.com/office/officeart/2005/8/layout/target3"/>
    <dgm:cxn modelId="{446679CF-FA22-4816-9F8B-22F1D1FBEEF5}" type="presParOf" srcId="{333A1088-737F-45CB-B68E-254E46348037}" destId="{2BE915AB-18AA-4053-B92C-3BFC9ED204BB}" srcOrd="16" destOrd="0" presId="urn:microsoft.com/office/officeart/2005/8/layout/target3"/>
    <dgm:cxn modelId="{B721C0E7-04A4-4487-A319-9CC53594C979}" type="presParOf" srcId="{333A1088-737F-45CB-B68E-254E46348037}" destId="{BD3627E9-8FC8-4A2F-B3EA-FAE798EF81D8}" srcOrd="17" destOrd="0" presId="urn:microsoft.com/office/officeart/2005/8/layout/target3"/>
    <dgm:cxn modelId="{2B6C3BA5-FFD2-47F5-B906-94139A029D01}" type="presParOf" srcId="{333A1088-737F-45CB-B68E-254E46348037}" destId="{017154CD-D9A9-4968-AD11-1207A3C4C00A}" srcOrd="18" destOrd="0" presId="urn:microsoft.com/office/officeart/2005/8/layout/target3"/>
    <dgm:cxn modelId="{7B6FC45A-8F8A-4B2C-920B-6AD852C0F60C}" type="presParOf" srcId="{333A1088-737F-45CB-B68E-254E46348037}" destId="{92E1E9E3-D1F0-4866-9424-7ECC0DD990BC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3" cy="254771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6584" y="0"/>
          <a:ext cx="7079071" cy="25477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NETVOŘICE, OKRES BENEŠOV</a:t>
          </a:r>
          <a:endParaRPr lang="cs-CZ" sz="2000" kern="1200" dirty="0"/>
        </a:p>
      </dsp:txBody>
      <dsp:txXfrm>
        <a:off x="1256584" y="0"/>
        <a:ext cx="7079071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6" y="407634"/>
          <a:ext cx="7079071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Hana Halamová</a:t>
          </a:r>
          <a:endParaRPr lang="cs-CZ" sz="2000" kern="1200" dirty="0"/>
        </a:p>
      </dsp:txBody>
      <dsp:txXfrm>
        <a:off x="1273856" y="407634"/>
        <a:ext cx="7079071" cy="407634"/>
      </dsp:txXfrm>
    </dsp:sp>
    <dsp:sp modelId="{DA6A876D-6D25-492F-8BDC-9AE6A6CFB1FA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F01C16-B5C0-47B0-9750-F7E5E11674A0}">
      <dsp:nvSpPr>
        <dsp:cNvPr id="0" name=""/>
        <dsp:cNvSpPr/>
      </dsp:nvSpPr>
      <dsp:spPr>
        <a:xfrm>
          <a:off x="1273856" y="815268"/>
          <a:ext cx="7079071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NÁZEV:VY_22_INOVACE_26_NJ8_ </a:t>
          </a:r>
          <a:r>
            <a:rPr lang="cs-CZ" sz="2000" b="0" kern="1200" dirty="0" err="1" smtClean="0"/>
            <a:t>Wo</a:t>
          </a:r>
          <a:r>
            <a:rPr lang="cs-CZ" sz="2000" b="0" kern="1200" dirty="0" smtClean="0"/>
            <a:t> in se 3. pádem</a:t>
          </a:r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273856" y="815268"/>
        <a:ext cx="7079071" cy="407634"/>
      </dsp:txXfrm>
    </dsp:sp>
    <dsp:sp modelId="{71A5FEA7-FE77-4220-960F-2AB7AE466FE5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857ABF-5052-4733-A46C-0F8B764FF76F}">
      <dsp:nvSpPr>
        <dsp:cNvPr id="0" name=""/>
        <dsp:cNvSpPr/>
      </dsp:nvSpPr>
      <dsp:spPr>
        <a:xfrm>
          <a:off x="1273856" y="1222902"/>
          <a:ext cx="7079071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 </a:t>
          </a:r>
          <a:r>
            <a:rPr lang="cs-CZ" sz="2000" kern="1200" dirty="0" err="1" smtClean="0"/>
            <a:t>Wo</a:t>
          </a:r>
          <a:r>
            <a:rPr lang="cs-CZ" sz="2000" kern="1200" dirty="0" smtClean="0"/>
            <a:t>, in a 3. pád</a:t>
          </a:r>
          <a:endParaRPr lang="cs-CZ" sz="2000" b="1" kern="1200" dirty="0"/>
        </a:p>
      </dsp:txBody>
      <dsp:txXfrm>
        <a:off x="1273856" y="1222902"/>
        <a:ext cx="7079071" cy="407634"/>
      </dsp:txXfrm>
    </dsp:sp>
    <dsp:sp modelId="{914F10DC-A7FA-462B-9334-03354AC7EA9F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83D5C5-FAFF-4548-819C-80E289F73770}">
      <dsp:nvSpPr>
        <dsp:cNvPr id="0" name=""/>
        <dsp:cNvSpPr/>
      </dsp:nvSpPr>
      <dsp:spPr>
        <a:xfrm>
          <a:off x="1273856" y="1630536"/>
          <a:ext cx="7079071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OPVK 1.4</a:t>
          </a:r>
          <a:endParaRPr lang="cs-CZ" sz="2000" kern="1200" dirty="0"/>
        </a:p>
      </dsp:txBody>
      <dsp:txXfrm>
        <a:off x="1273856" y="1630536"/>
        <a:ext cx="7079071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2C148DD-5299-4465-8081-8A79CEDC2C09}" type="datetimeFigureOut">
              <a:rPr lang="de-DE" smtClean="0">
                <a:solidFill>
                  <a:srgbClr val="E3DED1">
                    <a:shade val="50000"/>
                  </a:srgbClr>
                </a:solidFill>
              </a:rPr>
              <a:pPr/>
              <a:t>02.01.2014</a:t>
            </a:fld>
            <a:endParaRPr lang="de-DE">
              <a:solidFill>
                <a:srgbClr val="E3DED1">
                  <a:shade val="50000"/>
                </a:srgb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de-DE">
              <a:solidFill>
                <a:srgbClr val="E3DED1">
                  <a:shade val="50000"/>
                </a:srgbClr>
              </a:solidFill>
            </a:endParaRPr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D17F987-200A-4C28-B549-B0724F4C4527}" type="slidenum">
              <a:rPr lang="de-DE" smtClean="0">
                <a:solidFill>
                  <a:srgbClr val="E3DED1">
                    <a:shade val="50000"/>
                  </a:srgbClr>
                </a:solidFill>
              </a:rPr>
              <a:pPr/>
              <a:t>‹#›</a:t>
            </a:fld>
            <a:endParaRPr lang="de-DE">
              <a:solidFill>
                <a:srgbClr val="E3DED1">
                  <a:shade val="50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2C148DD-5299-4465-8081-8A79CEDC2C09}" type="datetimeFigureOut">
              <a:rPr lang="de-DE" smtClean="0">
                <a:solidFill>
                  <a:srgbClr val="E3DED1">
                    <a:shade val="50000"/>
                  </a:srgbClr>
                </a:solidFill>
              </a:rPr>
              <a:pPr/>
              <a:t>02.01.2014</a:t>
            </a:fld>
            <a:endParaRPr lang="de-DE">
              <a:solidFill>
                <a:srgbClr val="E3DED1">
                  <a:shade val="5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de-DE">
              <a:solidFill>
                <a:srgbClr val="E3DED1">
                  <a:shade val="5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D17F987-200A-4C28-B549-B0724F4C4527}" type="slidenum">
              <a:rPr lang="de-DE" smtClean="0">
                <a:solidFill>
                  <a:srgbClr val="E3DED1">
                    <a:shade val="50000"/>
                  </a:srgbClr>
                </a:solidFill>
              </a:rPr>
              <a:pPr/>
              <a:t>‹#›</a:t>
            </a:fld>
            <a:endParaRPr lang="de-DE">
              <a:solidFill>
                <a:srgbClr val="E3DED1">
                  <a:shade val="50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2C148DD-5299-4465-8081-8A79CEDC2C09}" type="datetimeFigureOut">
              <a:rPr lang="de-DE" smtClean="0">
                <a:solidFill>
                  <a:srgbClr val="E3DED1">
                    <a:shade val="50000"/>
                  </a:srgbClr>
                </a:solidFill>
              </a:rPr>
              <a:pPr/>
              <a:t>02.01.2014</a:t>
            </a:fld>
            <a:endParaRPr lang="de-DE">
              <a:solidFill>
                <a:srgbClr val="E3DED1">
                  <a:shade val="5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de-DE">
              <a:solidFill>
                <a:srgbClr val="E3DED1">
                  <a:shade val="5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D17F987-200A-4C28-B549-B0724F4C4527}" type="slidenum">
              <a:rPr lang="de-DE" smtClean="0">
                <a:solidFill>
                  <a:srgbClr val="E3DED1">
                    <a:shade val="50000"/>
                  </a:srgbClr>
                </a:solidFill>
              </a:rPr>
              <a:pPr/>
              <a:t>‹#›</a:t>
            </a:fld>
            <a:endParaRPr lang="de-DE">
              <a:solidFill>
                <a:srgbClr val="E3DED1">
                  <a:shade val="50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2C148DD-5299-4465-8081-8A79CEDC2C09}" type="datetimeFigureOut">
              <a:rPr lang="de-DE" smtClean="0">
                <a:solidFill>
                  <a:srgbClr val="E3DED1">
                    <a:shade val="50000"/>
                  </a:srgbClr>
                </a:solidFill>
              </a:rPr>
              <a:pPr/>
              <a:t>02.01.2014</a:t>
            </a:fld>
            <a:endParaRPr lang="de-DE">
              <a:solidFill>
                <a:srgbClr val="E3DED1">
                  <a:shade val="50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de-DE">
              <a:solidFill>
                <a:srgbClr val="E3DED1">
                  <a:shade val="50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D17F987-200A-4C28-B549-B0724F4C4527}" type="slidenum">
              <a:rPr lang="de-DE" smtClean="0">
                <a:solidFill>
                  <a:srgbClr val="E3DED1">
                    <a:shade val="50000"/>
                  </a:srgbClr>
                </a:solidFill>
              </a:rPr>
              <a:pPr/>
              <a:t>‹#›</a:t>
            </a:fld>
            <a:endParaRPr lang="de-DE">
              <a:solidFill>
                <a:srgbClr val="E3DED1">
                  <a:shade val="50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2C148DD-5299-4465-8081-8A79CEDC2C09}" type="datetimeFigureOut">
              <a:rPr lang="de-DE" smtClean="0">
                <a:solidFill>
                  <a:srgbClr val="E3DED1">
                    <a:shade val="50000"/>
                  </a:srgbClr>
                </a:solidFill>
              </a:rPr>
              <a:pPr/>
              <a:t>02.01.2014</a:t>
            </a:fld>
            <a:endParaRPr lang="de-DE">
              <a:solidFill>
                <a:srgbClr val="E3DED1">
                  <a:shade val="50000"/>
                </a:srgb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de-DE">
              <a:solidFill>
                <a:srgbClr val="E3DED1">
                  <a:shade val="50000"/>
                </a:srgb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D17F987-200A-4C28-B549-B0724F4C4527}" type="slidenum">
              <a:rPr lang="de-DE" smtClean="0">
                <a:solidFill>
                  <a:srgbClr val="E3DED1">
                    <a:shade val="50000"/>
                  </a:srgbClr>
                </a:solidFill>
              </a:rPr>
              <a:pPr/>
              <a:t>‹#›</a:t>
            </a:fld>
            <a:endParaRPr lang="de-DE">
              <a:solidFill>
                <a:srgbClr val="E3DED1">
                  <a:shade val="50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2C148DD-5299-4465-8081-8A79CEDC2C09}" type="datetimeFigureOut">
              <a:rPr lang="de-DE" smtClean="0">
                <a:solidFill>
                  <a:srgbClr val="E3DED1">
                    <a:shade val="50000"/>
                  </a:srgbClr>
                </a:solidFill>
              </a:rPr>
              <a:pPr/>
              <a:t>02.01.2014</a:t>
            </a:fld>
            <a:endParaRPr lang="de-DE">
              <a:solidFill>
                <a:srgbClr val="E3DED1">
                  <a:shade val="50000"/>
                </a:srgb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de-DE">
              <a:solidFill>
                <a:srgbClr val="E3DED1">
                  <a:shade val="50000"/>
                </a:srgb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D17F987-200A-4C28-B549-B0724F4C4527}" type="slidenum">
              <a:rPr lang="de-DE" smtClean="0">
                <a:solidFill>
                  <a:srgbClr val="E3DED1">
                    <a:shade val="50000"/>
                  </a:srgbClr>
                </a:solidFill>
              </a:rPr>
              <a:pPr/>
              <a:t>‹#›</a:t>
            </a:fld>
            <a:endParaRPr lang="de-DE">
              <a:solidFill>
                <a:srgbClr val="E3DED1">
                  <a:shade val="50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2C148DD-5299-4465-8081-8A79CEDC2C09}" type="datetimeFigureOut">
              <a:rPr lang="de-DE" smtClean="0">
                <a:solidFill>
                  <a:srgbClr val="E3DED1">
                    <a:shade val="50000"/>
                  </a:srgbClr>
                </a:solidFill>
              </a:rPr>
              <a:pPr/>
              <a:t>02.01.2014</a:t>
            </a:fld>
            <a:endParaRPr lang="de-DE">
              <a:solidFill>
                <a:srgbClr val="E3DED1">
                  <a:shade val="50000"/>
                </a:srgb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de-DE">
              <a:solidFill>
                <a:srgbClr val="E3DED1">
                  <a:shade val="50000"/>
                </a:srgb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D17F987-200A-4C28-B549-B0724F4C4527}" type="slidenum">
              <a:rPr lang="de-DE" smtClean="0">
                <a:solidFill>
                  <a:srgbClr val="E3DED1">
                    <a:shade val="50000"/>
                  </a:srgbClr>
                </a:solidFill>
              </a:rPr>
              <a:pPr/>
              <a:t>‹#›</a:t>
            </a:fld>
            <a:endParaRPr lang="de-DE">
              <a:solidFill>
                <a:srgbClr val="E3DED1">
                  <a:shade val="50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2C148DD-5299-4465-8081-8A79CEDC2C09}" type="datetimeFigureOut">
              <a:rPr lang="de-DE" smtClean="0">
                <a:solidFill>
                  <a:srgbClr val="E3DED1">
                    <a:shade val="50000"/>
                  </a:srgbClr>
                </a:solidFill>
              </a:rPr>
              <a:pPr/>
              <a:t>02.01.2014</a:t>
            </a:fld>
            <a:endParaRPr lang="de-DE">
              <a:solidFill>
                <a:srgbClr val="E3DED1">
                  <a:shade val="50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de-DE">
              <a:solidFill>
                <a:srgbClr val="E3DED1">
                  <a:shade val="50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D17F987-200A-4C28-B549-B0724F4C4527}" type="slidenum">
              <a:rPr lang="de-DE" smtClean="0">
                <a:solidFill>
                  <a:srgbClr val="E3DED1">
                    <a:shade val="50000"/>
                  </a:srgbClr>
                </a:solidFill>
              </a:rPr>
              <a:pPr/>
              <a:t>‹#›</a:t>
            </a:fld>
            <a:endParaRPr lang="de-DE">
              <a:solidFill>
                <a:srgbClr val="E3DED1">
                  <a:shade val="50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2C148DD-5299-4465-8081-8A79CEDC2C09}" type="datetimeFigureOut">
              <a:rPr lang="de-DE" smtClean="0">
                <a:solidFill>
                  <a:srgbClr val="E3DED1">
                    <a:shade val="50000"/>
                  </a:srgbClr>
                </a:solidFill>
              </a:rPr>
              <a:pPr/>
              <a:t>02.01.2014</a:t>
            </a:fld>
            <a:endParaRPr lang="de-DE">
              <a:solidFill>
                <a:srgbClr val="E3DED1">
                  <a:shade val="50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de-DE">
              <a:solidFill>
                <a:srgbClr val="E3DED1">
                  <a:shade val="50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D17F987-200A-4C28-B549-B0724F4C4527}" type="slidenum">
              <a:rPr lang="de-DE" smtClean="0">
                <a:solidFill>
                  <a:srgbClr val="E3DED1">
                    <a:shade val="50000"/>
                  </a:srgbClr>
                </a:solidFill>
              </a:rPr>
              <a:pPr/>
              <a:t>‹#›</a:t>
            </a:fld>
            <a:endParaRPr lang="de-DE">
              <a:solidFill>
                <a:srgbClr val="E3DED1">
                  <a:shade val="50000"/>
                </a:srgbClr>
              </a:solidFill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2C148DD-5299-4465-8081-8A79CEDC2C09}" type="datetimeFigureOut">
              <a:rPr lang="de-DE" smtClean="0">
                <a:solidFill>
                  <a:srgbClr val="E3DED1">
                    <a:shade val="50000"/>
                  </a:srgbClr>
                </a:solidFill>
              </a:rPr>
              <a:pPr/>
              <a:t>02.01.2014</a:t>
            </a:fld>
            <a:endParaRPr lang="de-DE">
              <a:solidFill>
                <a:srgbClr val="E3DED1">
                  <a:shade val="5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de-DE">
              <a:solidFill>
                <a:srgbClr val="E3DED1">
                  <a:shade val="5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D17F987-200A-4C28-B549-B0724F4C4527}" type="slidenum">
              <a:rPr lang="de-DE" smtClean="0">
                <a:solidFill>
                  <a:srgbClr val="E3DED1">
                    <a:shade val="50000"/>
                  </a:srgbClr>
                </a:solidFill>
              </a:rPr>
              <a:pPr/>
              <a:t>‹#›</a:t>
            </a:fld>
            <a:endParaRPr lang="de-DE">
              <a:solidFill>
                <a:srgbClr val="E3DED1">
                  <a:shade val="50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2C148DD-5299-4465-8081-8A79CEDC2C09}" type="datetimeFigureOut">
              <a:rPr lang="de-DE" smtClean="0">
                <a:solidFill>
                  <a:srgbClr val="E3DED1">
                    <a:shade val="50000"/>
                  </a:srgbClr>
                </a:solidFill>
              </a:rPr>
              <a:pPr/>
              <a:t>02.01.2014</a:t>
            </a:fld>
            <a:endParaRPr lang="de-DE">
              <a:solidFill>
                <a:srgbClr val="E3DED1">
                  <a:shade val="5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de-DE">
              <a:solidFill>
                <a:srgbClr val="E3DED1">
                  <a:shade val="5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D17F987-200A-4C28-B549-B0724F4C4527}" type="slidenum">
              <a:rPr lang="de-DE" smtClean="0">
                <a:solidFill>
                  <a:srgbClr val="E3DED1">
                    <a:shade val="50000"/>
                  </a:srgbClr>
                </a:solidFill>
              </a:rPr>
              <a:pPr/>
              <a:t>‹#›</a:t>
            </a:fld>
            <a:endParaRPr lang="de-DE">
              <a:solidFill>
                <a:srgbClr val="E3DED1">
                  <a:shade val="50000"/>
                </a:srgb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C00000"/>
            </a:gs>
            <a:gs pos="13000">
              <a:srgbClr val="F8B049"/>
            </a:gs>
            <a:gs pos="21001">
              <a:srgbClr val="F8B049"/>
            </a:gs>
            <a:gs pos="63000">
              <a:srgbClr val="FEE7F2"/>
            </a:gs>
            <a:gs pos="67000">
              <a:srgbClr val="F952A0"/>
            </a:gs>
            <a:gs pos="69000">
              <a:srgbClr val="C50849"/>
            </a:gs>
            <a:gs pos="21000">
              <a:srgbClr val="B43E85"/>
            </a:gs>
            <a:gs pos="100000">
              <a:srgbClr val="F8B049"/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52C148DD-5299-4465-8081-8A79CEDC2C09}" type="datetimeFigureOut">
              <a:rPr lang="de-DE" smtClean="0">
                <a:solidFill>
                  <a:srgbClr val="E3DED1">
                    <a:shade val="50000"/>
                  </a:srgbClr>
                </a:solidFill>
              </a:rPr>
              <a:pPr/>
              <a:t>02.01.2014</a:t>
            </a:fld>
            <a:endParaRPr lang="de-DE">
              <a:solidFill>
                <a:srgbClr val="E3DED1">
                  <a:shade val="50000"/>
                </a:srgbClr>
              </a:solidFill>
            </a:endParaRPr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de-DE">
              <a:solidFill>
                <a:srgbClr val="E3DED1">
                  <a:shade val="50000"/>
                </a:srgb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FD17F987-200A-4C28-B549-B0724F4C4527}" type="slidenum">
              <a:rPr lang="de-DE" smtClean="0">
                <a:solidFill>
                  <a:srgbClr val="E3DED1">
                    <a:shade val="50000"/>
                  </a:srgbClr>
                </a:solidFill>
              </a:rPr>
              <a:pPr/>
              <a:t>‹#›</a:t>
            </a:fld>
            <a:endParaRPr lang="de-DE">
              <a:solidFill>
                <a:srgbClr val="E3DED1">
                  <a:shade val="50000"/>
                </a:srgbClr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764261219"/>
              </p:ext>
            </p:extLst>
          </p:nvPr>
        </p:nvGraphicFramePr>
        <p:xfrm>
          <a:off x="323528" y="908720"/>
          <a:ext cx="8352928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683568" y="1484784"/>
            <a:ext cx="7884368" cy="47582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>
                <a:solidFill>
                  <a:prstClr val="black"/>
                </a:solidFill>
                <a:latin typeface="Calibri" pitchFamily="34" charset="0"/>
              </a:rPr>
              <a:t>Materiál je určen pro výuku německého jazyka v 7. a 8. ročníku ZŠ.</a:t>
            </a:r>
          </a:p>
          <a:p>
            <a:pPr marL="34290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>
                <a:solidFill>
                  <a:prstClr val="black"/>
                </a:solidFill>
                <a:latin typeface="Calibri" pitchFamily="34" charset="0"/>
              </a:rPr>
              <a:t>Test na slovní </a:t>
            </a:r>
            <a:r>
              <a:rPr lang="cs-CZ" sz="2800" dirty="0" smtClean="0">
                <a:solidFill>
                  <a:prstClr val="black"/>
                </a:solidFill>
                <a:latin typeface="Calibri" pitchFamily="34" charset="0"/>
              </a:rPr>
              <a:t>spojení – in + 3.pád  </a:t>
            </a:r>
            <a:r>
              <a:rPr lang="cs-CZ" sz="2800" dirty="0">
                <a:solidFill>
                  <a:prstClr val="black"/>
                </a:solidFill>
                <a:latin typeface="Calibri" pitchFamily="34" charset="0"/>
              </a:rPr>
              <a:t>je možné oklasifikovat nebo použít jako cvičný, žáci si sami </a:t>
            </a:r>
            <a:r>
              <a:rPr lang="cs-CZ" sz="2800" dirty="0" err="1">
                <a:solidFill>
                  <a:prstClr val="black"/>
                </a:solidFill>
                <a:latin typeface="Calibri" pitchFamily="34" charset="0"/>
              </a:rPr>
              <a:t>skontrolují</a:t>
            </a:r>
            <a:r>
              <a:rPr lang="cs-CZ" sz="2800" dirty="0" smtClean="0">
                <a:solidFill>
                  <a:prstClr val="black"/>
                </a:solidFill>
                <a:latin typeface="Calibri" pitchFamily="34" charset="0"/>
              </a:rPr>
              <a:t>.</a:t>
            </a:r>
          </a:p>
          <a:p>
            <a:pPr marL="34290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Calibri" pitchFamily="34" charset="0"/>
              </a:rPr>
              <a:t>Snímky 5 – 13 – procvičujeme vyjádření časových údajů ve spojitosti s udáním místa.</a:t>
            </a:r>
            <a:endParaRPr lang="cs-CZ" sz="2800" dirty="0">
              <a:solidFill>
                <a:prstClr val="black"/>
              </a:solidFill>
              <a:latin typeface="Calibri" pitchFamily="34" charset="0"/>
            </a:endParaRPr>
          </a:p>
          <a:p>
            <a:pPr marL="34290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endParaRPr lang="cs-CZ" sz="2800" dirty="0">
              <a:solidFill>
                <a:prstClr val="black"/>
              </a:solidFill>
              <a:latin typeface="Arial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r>
              <a:rPr lang="cs-CZ" sz="2400" dirty="0" smtClean="0">
                <a:solidFill>
                  <a:prstClr val="black"/>
                </a:solidFill>
              </a:rPr>
              <a:t>Zdroj obrázků   - http://office.</a:t>
            </a:r>
            <a:r>
              <a:rPr lang="cs-CZ" sz="2400" dirty="0" err="1" smtClean="0">
                <a:solidFill>
                  <a:prstClr val="black"/>
                </a:solidFill>
              </a:rPr>
              <a:t>microsoft.com</a:t>
            </a:r>
            <a:endParaRPr lang="cs-CZ" sz="2400" dirty="0" smtClean="0">
              <a:solidFill>
                <a:prstClr val="black"/>
              </a:solidFill>
            </a:endParaRPr>
          </a:p>
          <a:p>
            <a:pPr marL="342900" indent="-342900" fontAlgn="base">
              <a:spcBef>
                <a:spcPct val="20000"/>
              </a:spcBef>
              <a:spcAft>
                <a:spcPct val="0"/>
              </a:spcAft>
            </a:pPr>
            <a:endParaRPr lang="cs-CZ" sz="2800" dirty="0">
              <a:solidFill>
                <a:prstClr val="black"/>
              </a:solidFill>
              <a:latin typeface="Arial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771800" y="620688"/>
            <a:ext cx="3240360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200" dirty="0">
                <a:solidFill>
                  <a:prstClr val="black"/>
                </a:solidFill>
                <a:latin typeface="Calibri"/>
              </a:rPr>
              <a:t>Anotace</a:t>
            </a:r>
            <a:r>
              <a:rPr lang="cs-CZ" sz="4400" dirty="0">
                <a:solidFill>
                  <a:prstClr val="black"/>
                </a:solidFill>
                <a:latin typeface="Calibri"/>
              </a:rPr>
              <a:t/>
            </a:r>
            <a:br>
              <a:rPr lang="cs-CZ" sz="4400" dirty="0">
                <a:solidFill>
                  <a:prstClr val="black"/>
                </a:solidFill>
                <a:latin typeface="Calibri"/>
              </a:rPr>
            </a:br>
            <a:endParaRPr lang="de-DE" dirty="0">
              <a:solidFill>
                <a:prstClr val="black"/>
              </a:solidFill>
              <a:latin typeface="Calibri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323528" y="476672"/>
            <a:ext cx="352839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>
                <a:solidFill>
                  <a:prstClr val="black"/>
                </a:solidFill>
              </a:rPr>
              <a:t>v parku</a:t>
            </a:r>
            <a:endParaRPr lang="de-DE" sz="5400" dirty="0">
              <a:solidFill>
                <a:prstClr val="black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23528" y="1412776"/>
            <a:ext cx="496855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>
                <a:solidFill>
                  <a:prstClr val="black"/>
                </a:solidFill>
              </a:rPr>
              <a:t>v restauraci</a:t>
            </a:r>
            <a:endParaRPr lang="de-DE" sz="5400" dirty="0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23528" y="3068960"/>
            <a:ext cx="3751348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dirty="0">
                <a:solidFill>
                  <a:prstClr val="black"/>
                </a:solidFill>
              </a:rPr>
              <a:t>v obchodě</a:t>
            </a:r>
            <a:endParaRPr lang="de-DE" sz="5400" dirty="0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51520" y="4725144"/>
            <a:ext cx="3374963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dirty="0">
                <a:solidFill>
                  <a:prstClr val="black"/>
                </a:solidFill>
              </a:rPr>
              <a:t>ve městě</a:t>
            </a:r>
            <a:endParaRPr lang="de-DE" sz="5400" dirty="0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779912" y="476672"/>
            <a:ext cx="5072671" cy="1015663"/>
          </a:xfrm>
          <a:prstGeom prst="rect">
            <a:avLst/>
          </a:prstGeom>
          <a:gradFill flip="none" rotWithShape="1">
            <a:gsLst>
              <a:gs pos="0">
                <a:srgbClr val="FFC000">
                  <a:tint val="66000"/>
                  <a:satMod val="160000"/>
                </a:srgbClr>
              </a:gs>
              <a:gs pos="50000">
                <a:srgbClr val="FFC000">
                  <a:tint val="44500"/>
                  <a:satMod val="160000"/>
                </a:srgbClr>
              </a:gs>
              <a:gs pos="100000">
                <a:srgbClr val="FFC000">
                  <a:tint val="23500"/>
                  <a:satMod val="160000"/>
                </a:srgbClr>
              </a:gs>
            </a:gsLst>
            <a:lin ang="2700000" scaled="1"/>
            <a:tileRect/>
          </a:gradFill>
        </p:spPr>
        <p:txBody>
          <a:bodyPr wrap="none">
            <a:spAutoFit/>
          </a:bodyPr>
          <a:lstStyle/>
          <a:p>
            <a:r>
              <a:rPr lang="cs-CZ" sz="6000" dirty="0">
                <a:solidFill>
                  <a:prstClr val="black"/>
                </a:solidFill>
              </a:rPr>
              <a:t> in </a:t>
            </a:r>
            <a:r>
              <a:rPr lang="cs-CZ" sz="6000" dirty="0" err="1">
                <a:solidFill>
                  <a:prstClr val="black"/>
                </a:solidFill>
              </a:rPr>
              <a:t>dem</a:t>
            </a:r>
            <a:r>
              <a:rPr lang="cs-CZ" sz="6000" dirty="0">
                <a:solidFill>
                  <a:prstClr val="black"/>
                </a:solidFill>
              </a:rPr>
              <a:t> Park</a:t>
            </a:r>
            <a:endParaRPr lang="de-DE" sz="6000" dirty="0">
              <a:solidFill>
                <a:prstClr val="black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331640" y="2276872"/>
            <a:ext cx="7577459" cy="1015663"/>
          </a:xfrm>
          <a:prstGeom prst="rect">
            <a:avLst/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50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lin ang="2700000" scaled="1"/>
            <a:tileRect/>
          </a:gradFill>
        </p:spPr>
        <p:txBody>
          <a:bodyPr wrap="none">
            <a:spAutoFit/>
          </a:bodyPr>
          <a:lstStyle/>
          <a:p>
            <a:r>
              <a:rPr lang="cs-CZ" sz="6000" dirty="0">
                <a:solidFill>
                  <a:prstClr val="black"/>
                </a:solidFill>
              </a:rPr>
              <a:t> in </a:t>
            </a:r>
            <a:r>
              <a:rPr lang="cs-CZ" sz="6000" dirty="0" err="1">
                <a:solidFill>
                  <a:prstClr val="black"/>
                </a:solidFill>
              </a:rPr>
              <a:t>dem</a:t>
            </a:r>
            <a:r>
              <a:rPr lang="cs-CZ" sz="6000" dirty="0">
                <a:solidFill>
                  <a:prstClr val="black"/>
                </a:solidFill>
              </a:rPr>
              <a:t> Restaurant</a:t>
            </a:r>
            <a:endParaRPr lang="de-DE" sz="6000" dirty="0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979712" y="3861048"/>
            <a:ext cx="6761787" cy="1015663"/>
          </a:xfrm>
          <a:prstGeom prst="rect">
            <a:avLst/>
          </a:prstGeom>
          <a:gradFill flip="none" rotWithShape="1">
            <a:gsLst>
              <a:gs pos="0">
                <a:srgbClr val="FFC000">
                  <a:tint val="66000"/>
                  <a:satMod val="160000"/>
                </a:srgbClr>
              </a:gs>
              <a:gs pos="50000">
                <a:srgbClr val="FFC000">
                  <a:tint val="44500"/>
                  <a:satMod val="160000"/>
                </a:srgbClr>
              </a:gs>
              <a:gs pos="100000">
                <a:srgbClr val="FFC000">
                  <a:tint val="23500"/>
                  <a:satMod val="160000"/>
                </a:srgbClr>
              </a:gs>
            </a:gsLst>
            <a:lin ang="0" scaled="1"/>
            <a:tileRect/>
          </a:gradFill>
        </p:spPr>
        <p:txBody>
          <a:bodyPr wrap="none">
            <a:spAutoFit/>
          </a:bodyPr>
          <a:lstStyle/>
          <a:p>
            <a:r>
              <a:rPr lang="cs-CZ" sz="6000" dirty="0">
                <a:solidFill>
                  <a:prstClr val="black"/>
                </a:solidFill>
              </a:rPr>
              <a:t> in </a:t>
            </a:r>
            <a:r>
              <a:rPr lang="cs-CZ" sz="6000" dirty="0" err="1">
                <a:solidFill>
                  <a:prstClr val="black"/>
                </a:solidFill>
              </a:rPr>
              <a:t>dem</a:t>
            </a:r>
            <a:r>
              <a:rPr lang="cs-CZ" sz="6000" dirty="0">
                <a:solidFill>
                  <a:prstClr val="black"/>
                </a:solidFill>
              </a:rPr>
              <a:t> </a:t>
            </a:r>
            <a:r>
              <a:rPr lang="cs-CZ" sz="6000" dirty="0" err="1">
                <a:solidFill>
                  <a:prstClr val="black"/>
                </a:solidFill>
              </a:rPr>
              <a:t>Geschäft</a:t>
            </a:r>
            <a:endParaRPr lang="de-DE" sz="6000" dirty="0">
              <a:solidFill>
                <a:prstClr val="black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3563888" y="5517232"/>
            <a:ext cx="5035353" cy="1015663"/>
          </a:xfrm>
          <a:prstGeom prst="rect">
            <a:avLst/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50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lin ang="2700000" scaled="1"/>
            <a:tileRect/>
          </a:gradFill>
        </p:spPr>
        <p:txBody>
          <a:bodyPr wrap="none">
            <a:spAutoFit/>
          </a:bodyPr>
          <a:lstStyle/>
          <a:p>
            <a:r>
              <a:rPr lang="cs-CZ" sz="6000" dirty="0">
                <a:solidFill>
                  <a:prstClr val="black"/>
                </a:solidFill>
              </a:rPr>
              <a:t> in der </a:t>
            </a:r>
            <a:r>
              <a:rPr lang="cs-CZ" sz="6000" dirty="0" err="1">
                <a:solidFill>
                  <a:prstClr val="black"/>
                </a:solidFill>
              </a:rPr>
              <a:t>Stadt</a:t>
            </a:r>
            <a:endParaRPr lang="de-DE" sz="6000" dirty="0">
              <a:solidFill>
                <a:prstClr val="black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  <p:bldP spid="1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323528" y="260648"/>
            <a:ext cx="352839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>
                <a:solidFill>
                  <a:prstClr val="black"/>
                </a:solidFill>
              </a:rPr>
              <a:t>ve škole</a:t>
            </a:r>
            <a:endParaRPr lang="de-DE" sz="5400" dirty="0">
              <a:solidFill>
                <a:prstClr val="black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23528" y="1700808"/>
            <a:ext cx="36004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>
                <a:solidFill>
                  <a:prstClr val="black"/>
                </a:solidFill>
              </a:rPr>
              <a:t>ve třídě</a:t>
            </a:r>
            <a:endParaRPr lang="de-DE" sz="5400" dirty="0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95536" y="2780928"/>
            <a:ext cx="2289409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dirty="0">
                <a:solidFill>
                  <a:prstClr val="black"/>
                </a:solidFill>
              </a:rPr>
              <a:t>v kině</a:t>
            </a:r>
            <a:endParaRPr lang="de-DE" sz="5400" dirty="0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95536" y="5373216"/>
            <a:ext cx="2340705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000" dirty="0">
                <a:solidFill>
                  <a:prstClr val="black"/>
                </a:solidFill>
              </a:rPr>
              <a:t>doma</a:t>
            </a:r>
            <a:endParaRPr lang="de-DE" sz="6000" dirty="0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23528" y="3789040"/>
            <a:ext cx="3306611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dirty="0">
                <a:solidFill>
                  <a:prstClr val="black"/>
                </a:solidFill>
              </a:rPr>
              <a:t>v divadle</a:t>
            </a:r>
            <a:endParaRPr lang="de-DE" sz="5400" dirty="0">
              <a:solidFill>
                <a:prstClr val="black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635896" y="620688"/>
            <a:ext cx="5020926" cy="1015663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0" scaled="1"/>
            <a:tileRect/>
          </a:gradFill>
          <a:ln>
            <a:solidFill>
              <a:srgbClr val="C00000"/>
            </a:solidFill>
          </a:ln>
        </p:spPr>
        <p:txBody>
          <a:bodyPr wrap="none">
            <a:spAutoFit/>
          </a:bodyPr>
          <a:lstStyle/>
          <a:p>
            <a:r>
              <a:rPr lang="cs-CZ" sz="6000" dirty="0">
                <a:solidFill>
                  <a:prstClr val="black"/>
                </a:solidFill>
              </a:rPr>
              <a:t> </a:t>
            </a:r>
            <a:r>
              <a:rPr lang="cs-CZ" sz="5400" dirty="0">
                <a:solidFill>
                  <a:prstClr val="black"/>
                </a:solidFill>
              </a:rPr>
              <a:t>in der </a:t>
            </a:r>
            <a:r>
              <a:rPr lang="cs-CZ" sz="5400" dirty="0" err="1">
                <a:solidFill>
                  <a:prstClr val="black"/>
                </a:solidFill>
              </a:rPr>
              <a:t>Schule</a:t>
            </a:r>
            <a:endParaRPr lang="de-DE" sz="5400" dirty="0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707904" y="1772816"/>
            <a:ext cx="4900701" cy="923330"/>
          </a:xfrm>
          <a:prstGeom prst="rect">
            <a:avLst/>
          </a:prstGeom>
          <a:gradFill flip="none" rotWithShape="1">
            <a:gsLst>
              <a:gs pos="0">
                <a:srgbClr val="00B050">
                  <a:tint val="66000"/>
                  <a:satMod val="160000"/>
                </a:srgbClr>
              </a:gs>
              <a:gs pos="50000">
                <a:srgbClr val="00B050">
                  <a:tint val="44500"/>
                  <a:satMod val="160000"/>
                </a:srgbClr>
              </a:gs>
              <a:gs pos="100000">
                <a:srgbClr val="00B050">
                  <a:tint val="23500"/>
                  <a:satMod val="160000"/>
                </a:srgbClr>
              </a:gs>
            </a:gsLst>
            <a:lin ang="0" scaled="1"/>
            <a:tileRect/>
          </a:gradFill>
          <a:ln>
            <a:solidFill>
              <a:srgbClr val="C00000"/>
            </a:solidFill>
          </a:ln>
        </p:spPr>
        <p:txBody>
          <a:bodyPr wrap="none">
            <a:spAutoFit/>
          </a:bodyPr>
          <a:lstStyle/>
          <a:p>
            <a:r>
              <a:rPr lang="cs-CZ" sz="5400" dirty="0">
                <a:solidFill>
                  <a:prstClr val="black"/>
                </a:solidFill>
              </a:rPr>
              <a:t> in der </a:t>
            </a:r>
            <a:r>
              <a:rPr lang="cs-CZ" sz="5400" dirty="0" err="1">
                <a:solidFill>
                  <a:prstClr val="black"/>
                </a:solidFill>
              </a:rPr>
              <a:t>Klasse</a:t>
            </a:r>
            <a:endParaRPr lang="de-DE" sz="5400" dirty="0">
              <a:solidFill>
                <a:prstClr val="black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3995936" y="2924944"/>
            <a:ext cx="4615366" cy="1015663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0" scaled="1"/>
            <a:tileRect/>
          </a:gradFill>
          <a:ln>
            <a:solidFill>
              <a:srgbClr val="C00000"/>
            </a:solidFill>
          </a:ln>
        </p:spPr>
        <p:txBody>
          <a:bodyPr wrap="none">
            <a:spAutoFit/>
          </a:bodyPr>
          <a:lstStyle/>
          <a:p>
            <a:r>
              <a:rPr lang="cs-CZ" sz="6000" dirty="0">
                <a:solidFill>
                  <a:prstClr val="black"/>
                </a:solidFill>
              </a:rPr>
              <a:t> </a:t>
            </a:r>
            <a:r>
              <a:rPr lang="cs-CZ" sz="5400" dirty="0">
                <a:solidFill>
                  <a:prstClr val="black"/>
                </a:solidFill>
              </a:rPr>
              <a:t>in </a:t>
            </a:r>
            <a:r>
              <a:rPr lang="cs-CZ" sz="5400" dirty="0" err="1">
                <a:solidFill>
                  <a:prstClr val="black"/>
                </a:solidFill>
              </a:rPr>
              <a:t>dem</a:t>
            </a:r>
            <a:r>
              <a:rPr lang="cs-CZ" sz="5400" dirty="0">
                <a:solidFill>
                  <a:prstClr val="black"/>
                </a:solidFill>
              </a:rPr>
              <a:t> Kino</a:t>
            </a:r>
            <a:endParaRPr lang="de-DE" sz="5400" dirty="0">
              <a:solidFill>
                <a:prstClr val="black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3059832" y="4437112"/>
            <a:ext cx="5487400" cy="923330"/>
          </a:xfrm>
          <a:prstGeom prst="rect">
            <a:avLst/>
          </a:prstGeom>
          <a:gradFill flip="none" rotWithShape="1">
            <a:gsLst>
              <a:gs pos="0">
                <a:srgbClr val="00B050">
                  <a:tint val="66000"/>
                  <a:satMod val="160000"/>
                </a:srgbClr>
              </a:gs>
              <a:gs pos="50000">
                <a:srgbClr val="00B050">
                  <a:tint val="44500"/>
                  <a:satMod val="160000"/>
                </a:srgbClr>
              </a:gs>
              <a:gs pos="100000">
                <a:srgbClr val="00B05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solidFill>
              <a:srgbClr val="C00000"/>
            </a:solidFill>
          </a:ln>
        </p:spPr>
        <p:txBody>
          <a:bodyPr wrap="none">
            <a:spAutoFit/>
          </a:bodyPr>
          <a:lstStyle/>
          <a:p>
            <a:r>
              <a:rPr lang="cs-CZ" sz="5400" dirty="0">
                <a:solidFill>
                  <a:prstClr val="black"/>
                </a:solidFill>
              </a:rPr>
              <a:t>in </a:t>
            </a:r>
            <a:r>
              <a:rPr lang="cs-CZ" sz="5400" dirty="0" err="1">
                <a:solidFill>
                  <a:prstClr val="black"/>
                </a:solidFill>
              </a:rPr>
              <a:t>dem</a:t>
            </a:r>
            <a:r>
              <a:rPr lang="cs-CZ" sz="5400" dirty="0">
                <a:solidFill>
                  <a:prstClr val="black"/>
                </a:solidFill>
              </a:rPr>
              <a:t> </a:t>
            </a:r>
            <a:r>
              <a:rPr lang="cs-CZ" sz="5400" dirty="0" err="1">
                <a:solidFill>
                  <a:prstClr val="black"/>
                </a:solidFill>
              </a:rPr>
              <a:t>Theater</a:t>
            </a:r>
            <a:endParaRPr lang="de-DE" sz="5400" dirty="0">
              <a:solidFill>
                <a:prstClr val="black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4716016" y="5517232"/>
            <a:ext cx="3857146" cy="1015663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0" scaled="1"/>
            <a:tileRect/>
          </a:gradFill>
          <a:ln>
            <a:solidFill>
              <a:srgbClr val="C00000"/>
            </a:solidFill>
          </a:ln>
        </p:spPr>
        <p:txBody>
          <a:bodyPr wrap="none">
            <a:spAutoFit/>
          </a:bodyPr>
          <a:lstStyle/>
          <a:p>
            <a:r>
              <a:rPr lang="cs-CZ" sz="6000" dirty="0" err="1">
                <a:solidFill>
                  <a:prstClr val="black"/>
                </a:solidFill>
              </a:rPr>
              <a:t>zu</a:t>
            </a:r>
            <a:r>
              <a:rPr lang="cs-CZ" sz="6000" dirty="0">
                <a:solidFill>
                  <a:prstClr val="black"/>
                </a:solidFill>
              </a:rPr>
              <a:t> </a:t>
            </a:r>
            <a:r>
              <a:rPr lang="cs-CZ" sz="6000" dirty="0" err="1">
                <a:solidFill>
                  <a:prstClr val="black"/>
                </a:solidFill>
              </a:rPr>
              <a:t>Hause</a:t>
            </a:r>
            <a:endParaRPr lang="de-DE" sz="6000" dirty="0">
              <a:solidFill>
                <a:prstClr val="black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1259632" y="404664"/>
            <a:ext cx="698477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>
                <a:solidFill>
                  <a:prstClr val="black"/>
                </a:solidFill>
              </a:rPr>
              <a:t>   </a:t>
            </a:r>
            <a:r>
              <a:rPr lang="cs-CZ" sz="5400" dirty="0" err="1">
                <a:solidFill>
                  <a:prstClr val="black"/>
                </a:solidFill>
              </a:rPr>
              <a:t>Wo</a:t>
            </a:r>
            <a:r>
              <a:rPr lang="cs-CZ" sz="5400" dirty="0">
                <a:solidFill>
                  <a:prstClr val="black"/>
                </a:solidFill>
              </a:rPr>
              <a:t> </a:t>
            </a:r>
            <a:r>
              <a:rPr lang="cs-CZ" sz="5400" dirty="0" err="1">
                <a:solidFill>
                  <a:prstClr val="black"/>
                </a:solidFill>
              </a:rPr>
              <a:t>und</a:t>
            </a:r>
            <a:r>
              <a:rPr lang="cs-CZ" sz="5400" dirty="0">
                <a:solidFill>
                  <a:prstClr val="black"/>
                </a:solidFill>
              </a:rPr>
              <a:t> </a:t>
            </a:r>
            <a:r>
              <a:rPr lang="cs-CZ" sz="5400" dirty="0" err="1">
                <a:solidFill>
                  <a:prstClr val="black"/>
                </a:solidFill>
              </a:rPr>
              <a:t>wann</a:t>
            </a:r>
            <a:r>
              <a:rPr lang="cs-CZ" sz="5400" dirty="0">
                <a:solidFill>
                  <a:prstClr val="black"/>
                </a:solidFill>
              </a:rPr>
              <a:t> ?</a:t>
            </a:r>
            <a:endParaRPr lang="de-DE" sz="5400" dirty="0">
              <a:solidFill>
                <a:prstClr val="black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971600" y="1988840"/>
            <a:ext cx="439248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>
                <a:solidFill>
                  <a:prstClr val="black"/>
                </a:solidFill>
              </a:rPr>
              <a:t>Es </a:t>
            </a:r>
            <a:r>
              <a:rPr lang="cs-CZ" sz="6000" dirty="0" err="1">
                <a:solidFill>
                  <a:prstClr val="black"/>
                </a:solidFill>
              </a:rPr>
              <a:t>ist</a:t>
            </a:r>
            <a:r>
              <a:rPr lang="cs-CZ" sz="6000" dirty="0">
                <a:solidFill>
                  <a:prstClr val="black"/>
                </a:solidFill>
              </a:rPr>
              <a:t> …..</a:t>
            </a:r>
            <a:endParaRPr lang="de-DE" sz="6000" dirty="0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755576" y="4293096"/>
            <a:ext cx="4655442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000" dirty="0">
                <a:solidFill>
                  <a:prstClr val="black"/>
                </a:solidFill>
              </a:rPr>
              <a:t> Erik </a:t>
            </a:r>
            <a:r>
              <a:rPr lang="cs-CZ" sz="6000" dirty="0" err="1">
                <a:solidFill>
                  <a:prstClr val="black"/>
                </a:solidFill>
              </a:rPr>
              <a:t>ist</a:t>
            </a:r>
            <a:r>
              <a:rPr lang="cs-CZ" sz="6000" dirty="0">
                <a:solidFill>
                  <a:prstClr val="black"/>
                </a:solidFill>
              </a:rPr>
              <a:t> ……</a:t>
            </a:r>
            <a:endParaRPr lang="de-DE" sz="6000" dirty="0">
              <a:solidFill>
                <a:prstClr val="black"/>
              </a:solidFill>
            </a:endParaRPr>
          </a:p>
        </p:txBody>
      </p:sp>
      <p:pic>
        <p:nvPicPr>
          <p:cNvPr id="10" name="Picture 4" descr="http://o.quizlet.com/tKTGIut0YrWgq-rMJMt.Gg_m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00192" y="1556792"/>
            <a:ext cx="1872208" cy="1872209"/>
          </a:xfrm>
          <a:prstGeom prst="rect">
            <a:avLst/>
          </a:prstGeom>
          <a:noFill/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28184" y="3933056"/>
            <a:ext cx="2160240" cy="21602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-3348880" y="260648"/>
            <a:ext cx="2592288" cy="17281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TextovéPole 8"/>
          <p:cNvSpPr txBox="1"/>
          <p:nvPr/>
        </p:nvSpPr>
        <p:spPr>
          <a:xfrm>
            <a:off x="2699792" y="3068960"/>
            <a:ext cx="3816424" cy="58477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3200" b="1" dirty="0" err="1">
                <a:solidFill>
                  <a:prstClr val="black"/>
                </a:solidFill>
              </a:rPr>
              <a:t>fünf</a:t>
            </a:r>
            <a:r>
              <a:rPr lang="cs-CZ" sz="3200" b="1" dirty="0">
                <a:solidFill>
                  <a:prstClr val="black"/>
                </a:solidFill>
              </a:rPr>
              <a:t> nach </a:t>
            </a:r>
            <a:r>
              <a:rPr lang="cs-CZ" sz="3200" b="1" dirty="0" err="1">
                <a:solidFill>
                  <a:prstClr val="black"/>
                </a:solidFill>
              </a:rPr>
              <a:t>acht</a:t>
            </a:r>
            <a:endParaRPr lang="de-DE" sz="3200" b="1" dirty="0">
              <a:solidFill>
                <a:prstClr val="black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123728" y="5445224"/>
            <a:ext cx="3276859" cy="584775"/>
          </a:xfrm>
          <a:prstGeom prst="rect">
            <a:avLst/>
          </a:prstGeom>
          <a:solidFill>
            <a:srgbClr val="FFC000"/>
          </a:solidFill>
        </p:spPr>
        <p:txBody>
          <a:bodyPr wrap="none">
            <a:spAutoFit/>
          </a:bodyPr>
          <a:lstStyle/>
          <a:p>
            <a:r>
              <a:rPr lang="cs-CZ" sz="3200" b="1" dirty="0">
                <a:solidFill>
                  <a:prstClr val="black"/>
                </a:solidFill>
              </a:rPr>
              <a:t>in der </a:t>
            </a:r>
            <a:r>
              <a:rPr lang="cs-CZ" sz="3200" b="1" dirty="0" err="1">
                <a:solidFill>
                  <a:prstClr val="black"/>
                </a:solidFill>
              </a:rPr>
              <a:t>Schule</a:t>
            </a:r>
            <a:endParaRPr lang="de-DE" sz="3200" b="1" dirty="0">
              <a:solidFill>
                <a:prstClr val="black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467544" y="980728"/>
            <a:ext cx="453650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>
                <a:solidFill>
                  <a:prstClr val="black"/>
                </a:solidFill>
              </a:rPr>
              <a:t>Es </a:t>
            </a:r>
            <a:r>
              <a:rPr lang="cs-CZ" sz="6000" dirty="0" err="1">
                <a:solidFill>
                  <a:prstClr val="black"/>
                </a:solidFill>
              </a:rPr>
              <a:t>ist</a:t>
            </a:r>
            <a:r>
              <a:rPr lang="cs-CZ" sz="6000" dirty="0">
                <a:solidFill>
                  <a:prstClr val="black"/>
                </a:solidFill>
              </a:rPr>
              <a:t>  …..</a:t>
            </a:r>
            <a:endParaRPr lang="de-DE" sz="6000" dirty="0">
              <a:solidFill>
                <a:prstClr val="black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259632" y="2420888"/>
            <a:ext cx="36004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de-DE" sz="6000" dirty="0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67544" y="3068960"/>
            <a:ext cx="4860033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0" dirty="0">
                <a:solidFill>
                  <a:prstClr val="black"/>
                </a:solidFill>
              </a:rPr>
              <a:t>Die </a:t>
            </a:r>
            <a:r>
              <a:rPr lang="cs-CZ" sz="6000" dirty="0" err="1">
                <a:solidFill>
                  <a:prstClr val="black"/>
                </a:solidFill>
              </a:rPr>
              <a:t>Kinder</a:t>
            </a:r>
            <a:r>
              <a:rPr lang="cs-CZ" sz="6000" dirty="0">
                <a:solidFill>
                  <a:prstClr val="black"/>
                </a:solidFill>
              </a:rPr>
              <a:t> </a:t>
            </a:r>
            <a:r>
              <a:rPr lang="cs-CZ" sz="6000" dirty="0" err="1">
                <a:solidFill>
                  <a:prstClr val="black"/>
                </a:solidFill>
              </a:rPr>
              <a:t>sind</a:t>
            </a:r>
            <a:r>
              <a:rPr lang="cs-CZ" sz="6000" dirty="0">
                <a:solidFill>
                  <a:prstClr val="black"/>
                </a:solidFill>
              </a:rPr>
              <a:t> ……..</a:t>
            </a:r>
            <a:endParaRPr lang="de-DE" sz="6000" dirty="0">
              <a:solidFill>
                <a:prstClr val="black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52120" y="4149080"/>
            <a:ext cx="3001341" cy="22322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3" name="img123" descr="voc_es_ist_viertel_vor_el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68144" y="1052736"/>
            <a:ext cx="1962150" cy="1962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Obdélník 8"/>
          <p:cNvSpPr/>
          <p:nvPr/>
        </p:nvSpPr>
        <p:spPr>
          <a:xfrm>
            <a:off x="1547664" y="2204864"/>
            <a:ext cx="3337773" cy="584775"/>
          </a:xfrm>
          <a:prstGeom prst="rect">
            <a:avLst/>
          </a:prstGeom>
          <a:solidFill>
            <a:srgbClr val="FFC000"/>
          </a:solidFill>
        </p:spPr>
        <p:txBody>
          <a:bodyPr wrap="none">
            <a:spAutoFit/>
          </a:bodyPr>
          <a:lstStyle/>
          <a:p>
            <a:r>
              <a:rPr lang="cs-CZ" sz="3200" b="1" dirty="0" err="1">
                <a:solidFill>
                  <a:prstClr val="black"/>
                </a:solidFill>
              </a:rPr>
              <a:t>Viertel</a:t>
            </a:r>
            <a:r>
              <a:rPr lang="cs-CZ" sz="3200" b="1" dirty="0">
                <a:solidFill>
                  <a:prstClr val="black"/>
                </a:solidFill>
              </a:rPr>
              <a:t> vor elf</a:t>
            </a:r>
            <a:endParaRPr lang="de-DE" sz="3200" b="1" dirty="0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475656" y="5445224"/>
            <a:ext cx="3236784" cy="584775"/>
          </a:xfrm>
          <a:prstGeom prst="rect">
            <a:avLst/>
          </a:prstGeom>
          <a:solidFill>
            <a:srgbClr val="FFC000"/>
          </a:solidFill>
        </p:spPr>
        <p:txBody>
          <a:bodyPr wrap="none">
            <a:spAutoFit/>
          </a:bodyPr>
          <a:lstStyle/>
          <a:p>
            <a:r>
              <a:rPr lang="cs-CZ" sz="3200" b="1" dirty="0">
                <a:solidFill>
                  <a:prstClr val="black"/>
                </a:solidFill>
              </a:rPr>
              <a:t>in der </a:t>
            </a:r>
            <a:r>
              <a:rPr lang="cs-CZ" sz="3200" b="1" dirty="0" err="1">
                <a:solidFill>
                  <a:prstClr val="black"/>
                </a:solidFill>
              </a:rPr>
              <a:t>Klasse</a:t>
            </a:r>
            <a:endParaRPr lang="de-DE" sz="3200" b="1" dirty="0">
              <a:solidFill>
                <a:prstClr val="black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44208" y="2924944"/>
            <a:ext cx="1957016" cy="31376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5" name="img121" descr="voc_es_ist_halb_vier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60232" y="836712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755576" y="1124744"/>
            <a:ext cx="525658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>
                <a:solidFill>
                  <a:prstClr val="black"/>
                </a:solidFill>
              </a:rPr>
              <a:t> Es </a:t>
            </a:r>
            <a:r>
              <a:rPr lang="cs-CZ" sz="6000" dirty="0" err="1">
                <a:solidFill>
                  <a:prstClr val="black"/>
                </a:solidFill>
              </a:rPr>
              <a:t>ist</a:t>
            </a:r>
            <a:r>
              <a:rPr lang="cs-CZ" sz="6000" dirty="0">
                <a:solidFill>
                  <a:prstClr val="black"/>
                </a:solidFill>
              </a:rPr>
              <a:t>  ……….</a:t>
            </a:r>
            <a:endParaRPr lang="de-DE" sz="6000" dirty="0">
              <a:solidFill>
                <a:prstClr val="black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83568" y="2708920"/>
            <a:ext cx="5544616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0" dirty="0">
                <a:solidFill>
                  <a:prstClr val="black"/>
                </a:solidFill>
              </a:rPr>
              <a:t>Monika </a:t>
            </a:r>
            <a:r>
              <a:rPr lang="cs-CZ" sz="6000" dirty="0" err="1">
                <a:solidFill>
                  <a:prstClr val="black"/>
                </a:solidFill>
              </a:rPr>
              <a:t>und</a:t>
            </a:r>
            <a:r>
              <a:rPr lang="cs-CZ" sz="6000" dirty="0">
                <a:solidFill>
                  <a:prstClr val="black"/>
                </a:solidFill>
              </a:rPr>
              <a:t> Alex </a:t>
            </a:r>
            <a:r>
              <a:rPr lang="cs-CZ" sz="6000" dirty="0" err="1">
                <a:solidFill>
                  <a:prstClr val="black"/>
                </a:solidFill>
              </a:rPr>
              <a:t>sind</a:t>
            </a:r>
            <a:r>
              <a:rPr lang="cs-CZ" sz="6000" dirty="0">
                <a:solidFill>
                  <a:prstClr val="black"/>
                </a:solidFill>
              </a:rPr>
              <a:t>  ……….</a:t>
            </a:r>
            <a:endParaRPr lang="de-DE" dirty="0">
              <a:solidFill>
                <a:prstClr val="black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851920" y="1124744"/>
            <a:ext cx="2254143" cy="584775"/>
          </a:xfrm>
          <a:prstGeom prst="rect">
            <a:avLst/>
          </a:prstGeom>
          <a:solidFill>
            <a:srgbClr val="FFC000"/>
          </a:solidFill>
        </p:spPr>
        <p:txBody>
          <a:bodyPr wrap="none">
            <a:spAutoFit/>
          </a:bodyPr>
          <a:lstStyle/>
          <a:p>
            <a:r>
              <a:rPr lang="cs-CZ" sz="3200" b="1" dirty="0" err="1">
                <a:solidFill>
                  <a:prstClr val="black"/>
                </a:solidFill>
              </a:rPr>
              <a:t>halb</a:t>
            </a:r>
            <a:r>
              <a:rPr lang="cs-CZ" sz="3200" b="1" dirty="0">
                <a:solidFill>
                  <a:prstClr val="black"/>
                </a:solidFill>
              </a:rPr>
              <a:t> </a:t>
            </a:r>
            <a:r>
              <a:rPr lang="cs-CZ" sz="3200" b="1" dirty="0" err="1">
                <a:solidFill>
                  <a:prstClr val="black"/>
                </a:solidFill>
              </a:rPr>
              <a:t>vier</a:t>
            </a:r>
            <a:endParaRPr lang="de-DE" sz="3200" b="1" dirty="0">
              <a:solidFill>
                <a:prstClr val="black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059832" y="5445224"/>
            <a:ext cx="3031599" cy="584775"/>
          </a:xfrm>
          <a:prstGeom prst="rect">
            <a:avLst/>
          </a:prstGeom>
          <a:solidFill>
            <a:srgbClr val="FFC000"/>
          </a:solidFill>
        </p:spPr>
        <p:txBody>
          <a:bodyPr wrap="none">
            <a:spAutoFit/>
          </a:bodyPr>
          <a:lstStyle/>
          <a:p>
            <a:r>
              <a:rPr lang="cs-CZ" sz="3200" b="1" dirty="0">
                <a:solidFill>
                  <a:prstClr val="black"/>
                </a:solidFill>
              </a:rPr>
              <a:t>in </a:t>
            </a:r>
            <a:r>
              <a:rPr lang="cs-CZ" sz="3200" b="1" dirty="0" err="1">
                <a:solidFill>
                  <a:prstClr val="black"/>
                </a:solidFill>
              </a:rPr>
              <a:t>dem</a:t>
            </a:r>
            <a:r>
              <a:rPr lang="cs-CZ" sz="3200" b="1" dirty="0">
                <a:solidFill>
                  <a:prstClr val="black"/>
                </a:solidFill>
              </a:rPr>
              <a:t> Park</a:t>
            </a:r>
            <a:endParaRPr lang="de-DE" sz="3200" b="1" dirty="0">
              <a:solidFill>
                <a:prstClr val="black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img133" descr="voc_es_ist_fuenf_vor_halb_dre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00192" y="764704"/>
            <a:ext cx="1733550" cy="173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Obdélník 2"/>
          <p:cNvSpPr/>
          <p:nvPr/>
        </p:nvSpPr>
        <p:spPr>
          <a:xfrm>
            <a:off x="755576" y="1052736"/>
            <a:ext cx="4971233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000" dirty="0">
                <a:solidFill>
                  <a:prstClr val="black"/>
                </a:solidFill>
              </a:rPr>
              <a:t>Es </a:t>
            </a:r>
            <a:r>
              <a:rPr lang="cs-CZ" sz="6000" dirty="0" err="1">
                <a:solidFill>
                  <a:prstClr val="black"/>
                </a:solidFill>
              </a:rPr>
              <a:t>ist</a:t>
            </a:r>
            <a:r>
              <a:rPr lang="cs-CZ" sz="6000" dirty="0">
                <a:solidFill>
                  <a:prstClr val="black"/>
                </a:solidFill>
              </a:rPr>
              <a:t>  ……….</a:t>
            </a:r>
            <a:endParaRPr lang="de-DE" dirty="0">
              <a:solidFill>
                <a:prstClr val="black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67544" y="2636912"/>
            <a:ext cx="5400600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0" dirty="0" err="1">
                <a:solidFill>
                  <a:prstClr val="black"/>
                </a:solidFill>
              </a:rPr>
              <a:t>Meine</a:t>
            </a:r>
            <a:r>
              <a:rPr lang="cs-CZ" sz="6000" dirty="0">
                <a:solidFill>
                  <a:prstClr val="black"/>
                </a:solidFill>
              </a:rPr>
              <a:t> </a:t>
            </a:r>
            <a:r>
              <a:rPr lang="cs-CZ" sz="6000" dirty="0" err="1">
                <a:solidFill>
                  <a:prstClr val="black"/>
                </a:solidFill>
              </a:rPr>
              <a:t>Mutter</a:t>
            </a:r>
            <a:r>
              <a:rPr lang="cs-CZ" sz="6000" dirty="0">
                <a:solidFill>
                  <a:prstClr val="black"/>
                </a:solidFill>
              </a:rPr>
              <a:t>  </a:t>
            </a:r>
            <a:r>
              <a:rPr lang="cs-CZ" sz="6000" dirty="0" err="1">
                <a:solidFill>
                  <a:prstClr val="black"/>
                </a:solidFill>
              </a:rPr>
              <a:t>ist</a:t>
            </a:r>
            <a:r>
              <a:rPr lang="cs-CZ" sz="6000" dirty="0">
                <a:solidFill>
                  <a:prstClr val="black"/>
                </a:solidFill>
              </a:rPr>
              <a:t>  ……….</a:t>
            </a:r>
            <a:endParaRPr lang="de-DE" dirty="0">
              <a:solidFill>
                <a:prstClr val="black"/>
              </a:solidFill>
            </a:endParaRPr>
          </a:p>
        </p:txBody>
      </p:sp>
      <p:pic>
        <p:nvPicPr>
          <p:cNvPr id="5" name="Picture 7" descr="C:\Users\Hana\AppData\Local\Microsoft\Windows\Temporary Internet Files\Content.IE5\DG0AQIJ7\MP90040261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52120" y="3861048"/>
            <a:ext cx="2952328" cy="2361862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2555776" y="620688"/>
            <a:ext cx="4187365" cy="584775"/>
          </a:xfrm>
          <a:prstGeom prst="rect">
            <a:avLst/>
          </a:prstGeom>
          <a:solidFill>
            <a:srgbClr val="FFC000"/>
          </a:solidFill>
        </p:spPr>
        <p:txBody>
          <a:bodyPr wrap="none">
            <a:spAutoFit/>
          </a:bodyPr>
          <a:lstStyle/>
          <a:p>
            <a:r>
              <a:rPr lang="cs-CZ" sz="3200" b="1" dirty="0" err="1">
                <a:solidFill>
                  <a:prstClr val="black"/>
                </a:solidFill>
              </a:rPr>
              <a:t>fünf</a:t>
            </a:r>
            <a:r>
              <a:rPr lang="cs-CZ" sz="3200" b="1" dirty="0">
                <a:solidFill>
                  <a:prstClr val="black"/>
                </a:solidFill>
              </a:rPr>
              <a:t> vor </a:t>
            </a:r>
            <a:r>
              <a:rPr lang="cs-CZ" sz="3200" b="1" dirty="0" err="1">
                <a:solidFill>
                  <a:prstClr val="black"/>
                </a:solidFill>
              </a:rPr>
              <a:t>halb</a:t>
            </a:r>
            <a:r>
              <a:rPr lang="cs-CZ" sz="3200" b="1" dirty="0">
                <a:solidFill>
                  <a:prstClr val="black"/>
                </a:solidFill>
              </a:rPr>
              <a:t> </a:t>
            </a:r>
            <a:r>
              <a:rPr lang="cs-CZ" sz="3200" b="1" dirty="0" err="1">
                <a:solidFill>
                  <a:prstClr val="black"/>
                </a:solidFill>
              </a:rPr>
              <a:t>drei</a:t>
            </a:r>
            <a:endParaRPr lang="de-DE" sz="3200" b="1" dirty="0">
              <a:solidFill>
                <a:prstClr val="black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331640" y="4581128"/>
            <a:ext cx="3995004" cy="584775"/>
          </a:xfrm>
          <a:prstGeom prst="rect">
            <a:avLst/>
          </a:prstGeom>
          <a:solidFill>
            <a:srgbClr val="FFC000"/>
          </a:solidFill>
        </p:spPr>
        <p:txBody>
          <a:bodyPr wrap="none">
            <a:spAutoFit/>
          </a:bodyPr>
          <a:lstStyle/>
          <a:p>
            <a:r>
              <a:rPr lang="cs-CZ" sz="3200" b="1" dirty="0">
                <a:solidFill>
                  <a:prstClr val="black"/>
                </a:solidFill>
              </a:rPr>
              <a:t>in </a:t>
            </a:r>
            <a:r>
              <a:rPr lang="cs-CZ" sz="3200" b="1" dirty="0" err="1">
                <a:solidFill>
                  <a:prstClr val="black"/>
                </a:solidFill>
              </a:rPr>
              <a:t>dem</a:t>
            </a:r>
            <a:r>
              <a:rPr lang="cs-CZ" sz="3200" b="1" dirty="0">
                <a:solidFill>
                  <a:prstClr val="black"/>
                </a:solidFill>
              </a:rPr>
              <a:t> </a:t>
            </a:r>
            <a:r>
              <a:rPr lang="cs-CZ" sz="3200" b="1" dirty="0" err="1">
                <a:solidFill>
                  <a:prstClr val="black"/>
                </a:solidFill>
              </a:rPr>
              <a:t>Geschäft</a:t>
            </a:r>
            <a:endParaRPr lang="de-DE" sz="3200" b="1" dirty="0">
              <a:solidFill>
                <a:prstClr val="black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img120" descr="voc_es_ist_halb_neun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84168" y="836712"/>
            <a:ext cx="1962150" cy="1962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8" name="Picture 8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40152" y="3429000"/>
            <a:ext cx="2695550" cy="2351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Obdélník 3"/>
          <p:cNvSpPr/>
          <p:nvPr/>
        </p:nvSpPr>
        <p:spPr>
          <a:xfrm>
            <a:off x="899592" y="1124744"/>
            <a:ext cx="4971233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000" dirty="0">
                <a:solidFill>
                  <a:prstClr val="black"/>
                </a:solidFill>
              </a:rPr>
              <a:t>Es </a:t>
            </a:r>
            <a:r>
              <a:rPr lang="cs-CZ" sz="6000" dirty="0" err="1">
                <a:solidFill>
                  <a:prstClr val="black"/>
                </a:solidFill>
              </a:rPr>
              <a:t>ist</a:t>
            </a:r>
            <a:r>
              <a:rPr lang="cs-CZ" sz="6000" dirty="0">
                <a:solidFill>
                  <a:prstClr val="black"/>
                </a:solidFill>
              </a:rPr>
              <a:t>  ……….</a:t>
            </a:r>
            <a:endParaRPr lang="de-DE" dirty="0">
              <a:solidFill>
                <a:prstClr val="black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83568" y="3356992"/>
            <a:ext cx="4968552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0" dirty="0" err="1">
                <a:solidFill>
                  <a:prstClr val="black"/>
                </a:solidFill>
              </a:rPr>
              <a:t>Meine</a:t>
            </a:r>
            <a:r>
              <a:rPr lang="cs-CZ" sz="6000" dirty="0">
                <a:solidFill>
                  <a:prstClr val="black"/>
                </a:solidFill>
              </a:rPr>
              <a:t> </a:t>
            </a:r>
            <a:r>
              <a:rPr lang="cs-CZ" sz="6000" dirty="0" err="1">
                <a:solidFill>
                  <a:prstClr val="black"/>
                </a:solidFill>
              </a:rPr>
              <a:t>Eltern</a:t>
            </a:r>
            <a:r>
              <a:rPr lang="cs-CZ" sz="6000" dirty="0">
                <a:solidFill>
                  <a:prstClr val="black"/>
                </a:solidFill>
              </a:rPr>
              <a:t> </a:t>
            </a:r>
            <a:r>
              <a:rPr lang="cs-CZ" sz="6000" dirty="0" err="1">
                <a:solidFill>
                  <a:prstClr val="black"/>
                </a:solidFill>
              </a:rPr>
              <a:t>sind</a:t>
            </a:r>
            <a:r>
              <a:rPr lang="cs-CZ" sz="6000" dirty="0">
                <a:solidFill>
                  <a:prstClr val="black"/>
                </a:solidFill>
              </a:rPr>
              <a:t>  ……….</a:t>
            </a:r>
            <a:endParaRPr lang="de-DE" dirty="0">
              <a:solidFill>
                <a:prstClr val="black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347864" y="1196752"/>
            <a:ext cx="2518638" cy="584775"/>
          </a:xfrm>
          <a:prstGeom prst="rect">
            <a:avLst/>
          </a:prstGeom>
          <a:solidFill>
            <a:srgbClr val="FFC000"/>
          </a:solidFill>
        </p:spPr>
        <p:txBody>
          <a:bodyPr wrap="none">
            <a:spAutoFit/>
          </a:bodyPr>
          <a:lstStyle/>
          <a:p>
            <a:r>
              <a:rPr lang="cs-CZ" sz="3200" b="1" dirty="0" err="1">
                <a:solidFill>
                  <a:prstClr val="black"/>
                </a:solidFill>
              </a:rPr>
              <a:t>halb</a:t>
            </a:r>
            <a:r>
              <a:rPr lang="cs-CZ" sz="3200" b="1" dirty="0">
                <a:solidFill>
                  <a:prstClr val="black"/>
                </a:solidFill>
              </a:rPr>
              <a:t> </a:t>
            </a:r>
            <a:r>
              <a:rPr lang="cs-CZ" sz="3200" b="1" dirty="0" err="1">
                <a:solidFill>
                  <a:prstClr val="black"/>
                </a:solidFill>
              </a:rPr>
              <a:t>neun</a:t>
            </a:r>
            <a:endParaRPr lang="de-DE" sz="3200" b="1" dirty="0">
              <a:solidFill>
                <a:prstClr val="black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763688" y="5085184"/>
            <a:ext cx="3817071" cy="584775"/>
          </a:xfrm>
          <a:prstGeom prst="rect">
            <a:avLst/>
          </a:prstGeom>
          <a:solidFill>
            <a:srgbClr val="FFC000"/>
          </a:solidFill>
        </p:spPr>
        <p:txBody>
          <a:bodyPr wrap="none">
            <a:spAutoFit/>
          </a:bodyPr>
          <a:lstStyle/>
          <a:p>
            <a:r>
              <a:rPr lang="cs-CZ" sz="3200" b="1" dirty="0">
                <a:solidFill>
                  <a:prstClr val="black"/>
                </a:solidFill>
              </a:rPr>
              <a:t> in </a:t>
            </a:r>
            <a:r>
              <a:rPr lang="cs-CZ" sz="3200" b="1" dirty="0" err="1">
                <a:solidFill>
                  <a:prstClr val="black"/>
                </a:solidFill>
              </a:rPr>
              <a:t>dem</a:t>
            </a:r>
            <a:r>
              <a:rPr lang="cs-CZ" sz="3200" b="1" dirty="0">
                <a:solidFill>
                  <a:prstClr val="black"/>
                </a:solidFill>
              </a:rPr>
              <a:t> </a:t>
            </a:r>
            <a:r>
              <a:rPr lang="cs-CZ" sz="3200" b="1" dirty="0" err="1">
                <a:solidFill>
                  <a:prstClr val="black"/>
                </a:solidFill>
              </a:rPr>
              <a:t>Theater</a:t>
            </a:r>
            <a:endParaRPr lang="de-DE" sz="3200" b="1" dirty="0">
              <a:solidFill>
                <a:prstClr val="black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7" name="img132" descr="voc_es_ist_zwanzig_nach_zwe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16216" y="764704"/>
            <a:ext cx="1771650" cy="1771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Obdélník 2"/>
          <p:cNvSpPr/>
          <p:nvPr/>
        </p:nvSpPr>
        <p:spPr>
          <a:xfrm>
            <a:off x="899592" y="1340768"/>
            <a:ext cx="4971233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000" dirty="0">
                <a:solidFill>
                  <a:prstClr val="black"/>
                </a:solidFill>
              </a:rPr>
              <a:t>Es </a:t>
            </a:r>
            <a:r>
              <a:rPr lang="cs-CZ" sz="6000" dirty="0" err="1">
                <a:solidFill>
                  <a:prstClr val="black"/>
                </a:solidFill>
              </a:rPr>
              <a:t>ist</a:t>
            </a:r>
            <a:r>
              <a:rPr lang="cs-CZ" sz="6000" dirty="0">
                <a:solidFill>
                  <a:prstClr val="black"/>
                </a:solidFill>
              </a:rPr>
              <a:t>  ……….</a:t>
            </a:r>
            <a:endParaRPr lang="de-DE" dirty="0">
              <a:solidFill>
                <a:prstClr val="black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11560" y="3717032"/>
            <a:ext cx="5565947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000" dirty="0">
                <a:solidFill>
                  <a:prstClr val="black"/>
                </a:solidFill>
              </a:rPr>
              <a:t>Erik </a:t>
            </a:r>
            <a:r>
              <a:rPr lang="cs-CZ" sz="6000" dirty="0" err="1">
                <a:solidFill>
                  <a:prstClr val="black"/>
                </a:solidFill>
              </a:rPr>
              <a:t>ist</a:t>
            </a:r>
            <a:r>
              <a:rPr lang="cs-CZ" sz="6000" dirty="0">
                <a:solidFill>
                  <a:prstClr val="black"/>
                </a:solidFill>
              </a:rPr>
              <a:t>  ……….</a:t>
            </a:r>
            <a:endParaRPr lang="de-DE" dirty="0">
              <a:solidFill>
                <a:prstClr val="black"/>
              </a:solidFill>
            </a:endParaRPr>
          </a:p>
        </p:txBody>
      </p:sp>
      <p:pic>
        <p:nvPicPr>
          <p:cNvPr id="5" name="Picture 5" descr="C:\Users\Hana\AppData\Local\Microsoft\Windows\Temporary Internet Files\Content.IE5\J7RCU7LJ\MP90040142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08104" y="3212976"/>
            <a:ext cx="3168351" cy="3168351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2267744" y="2348880"/>
            <a:ext cx="4552849" cy="584775"/>
          </a:xfrm>
          <a:prstGeom prst="rect">
            <a:avLst/>
          </a:prstGeom>
          <a:solidFill>
            <a:srgbClr val="FFC000"/>
          </a:solidFill>
        </p:spPr>
        <p:txBody>
          <a:bodyPr wrap="none">
            <a:spAutoFit/>
          </a:bodyPr>
          <a:lstStyle/>
          <a:p>
            <a:r>
              <a:rPr lang="cs-CZ" sz="3200" b="1" dirty="0" err="1">
                <a:solidFill>
                  <a:prstClr val="black"/>
                </a:solidFill>
              </a:rPr>
              <a:t>zwanzig</a:t>
            </a:r>
            <a:r>
              <a:rPr lang="cs-CZ" sz="3200" b="1" dirty="0">
                <a:solidFill>
                  <a:prstClr val="black"/>
                </a:solidFill>
              </a:rPr>
              <a:t> nach </a:t>
            </a:r>
            <a:r>
              <a:rPr lang="cs-CZ" sz="3200" b="1" dirty="0" err="1">
                <a:solidFill>
                  <a:prstClr val="black"/>
                </a:solidFill>
              </a:rPr>
              <a:t>zwei</a:t>
            </a:r>
            <a:endParaRPr lang="de-DE" sz="3200" b="1" dirty="0">
              <a:solidFill>
                <a:prstClr val="black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547664" y="4941168"/>
            <a:ext cx="2326278" cy="584775"/>
          </a:xfrm>
          <a:prstGeom prst="rect">
            <a:avLst/>
          </a:prstGeom>
          <a:solidFill>
            <a:srgbClr val="FFC000"/>
          </a:solidFill>
        </p:spPr>
        <p:txBody>
          <a:bodyPr wrap="none">
            <a:spAutoFit/>
          </a:bodyPr>
          <a:lstStyle/>
          <a:p>
            <a:r>
              <a:rPr lang="cs-CZ" sz="3200" b="1" dirty="0" err="1">
                <a:solidFill>
                  <a:prstClr val="black"/>
                </a:solidFill>
              </a:rPr>
              <a:t>zu</a:t>
            </a:r>
            <a:r>
              <a:rPr lang="cs-CZ" sz="3200" b="1" dirty="0">
                <a:solidFill>
                  <a:prstClr val="black"/>
                </a:solidFill>
              </a:rPr>
              <a:t> </a:t>
            </a:r>
            <a:r>
              <a:rPr lang="cs-CZ" sz="3200" b="1" dirty="0" err="1">
                <a:solidFill>
                  <a:prstClr val="black"/>
                </a:solidFill>
              </a:rPr>
              <a:t>Hause</a:t>
            </a:r>
            <a:endParaRPr lang="de-DE" sz="3200" b="1" dirty="0">
              <a:solidFill>
                <a:prstClr val="black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00" y="1052736"/>
            <a:ext cx="4971233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000" dirty="0">
                <a:solidFill>
                  <a:prstClr val="black"/>
                </a:solidFill>
              </a:rPr>
              <a:t>Es </a:t>
            </a:r>
            <a:r>
              <a:rPr lang="cs-CZ" sz="6000" dirty="0" err="1">
                <a:solidFill>
                  <a:prstClr val="black"/>
                </a:solidFill>
              </a:rPr>
              <a:t>ist</a:t>
            </a:r>
            <a:r>
              <a:rPr lang="cs-CZ" sz="6000" dirty="0">
                <a:solidFill>
                  <a:prstClr val="black"/>
                </a:solidFill>
              </a:rPr>
              <a:t>  ……….</a:t>
            </a:r>
            <a:endParaRPr lang="de-DE" dirty="0">
              <a:solidFill>
                <a:prstClr val="black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39552" y="2924944"/>
            <a:ext cx="5431295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000" dirty="0">
                <a:solidFill>
                  <a:prstClr val="black"/>
                </a:solidFill>
              </a:rPr>
              <a:t>Lea </a:t>
            </a:r>
            <a:r>
              <a:rPr lang="cs-CZ" sz="6000" dirty="0" err="1">
                <a:solidFill>
                  <a:prstClr val="black"/>
                </a:solidFill>
              </a:rPr>
              <a:t>ist</a:t>
            </a:r>
            <a:r>
              <a:rPr lang="cs-CZ" sz="6000" dirty="0">
                <a:solidFill>
                  <a:prstClr val="black"/>
                </a:solidFill>
              </a:rPr>
              <a:t>  ……….</a:t>
            </a:r>
            <a:endParaRPr lang="de-DE" dirty="0">
              <a:solidFill>
                <a:prstClr val="black"/>
              </a:solidFill>
            </a:endParaRPr>
          </a:p>
        </p:txBody>
      </p:sp>
      <p:pic>
        <p:nvPicPr>
          <p:cNvPr id="4" name="Picture 14" descr="C:\Users\Hana\AppData\Local\Microsoft\Windows\Temporary Internet Files\Content.IE5\K2VSUM3N\MP90021603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32040" y="3861048"/>
            <a:ext cx="3780420" cy="2520280"/>
          </a:xfrm>
          <a:prstGeom prst="rect">
            <a:avLst/>
          </a:prstGeom>
          <a:noFill/>
        </p:spPr>
      </p:pic>
      <p:grpSp>
        <p:nvGrpSpPr>
          <p:cNvPr id="5" name="Skupina 6"/>
          <p:cNvGrpSpPr/>
          <p:nvPr/>
        </p:nvGrpSpPr>
        <p:grpSpPr>
          <a:xfrm>
            <a:off x="6444208" y="620688"/>
            <a:ext cx="1867748" cy="1872208"/>
            <a:chOff x="6300191" y="620688"/>
            <a:chExt cx="2011765" cy="1982570"/>
          </a:xfrm>
        </p:grpSpPr>
        <p:pic>
          <p:nvPicPr>
            <p:cNvPr id="1026" name="Picture 2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6300191" y="620688"/>
              <a:ext cx="2011765" cy="1982570"/>
            </a:xfrm>
            <a:prstGeom prst="ellipse">
              <a:avLst/>
            </a:prstGeom>
            <a:noFill/>
            <a:ln w="9525">
              <a:solidFill>
                <a:srgbClr val="002060"/>
              </a:solidFill>
              <a:miter lim="800000"/>
              <a:headEnd/>
              <a:tailEnd/>
            </a:ln>
          </p:spPr>
        </p:pic>
        <p:sp>
          <p:nvSpPr>
            <p:cNvPr id="6" name="Elipsa 5"/>
            <p:cNvSpPr/>
            <p:nvPr/>
          </p:nvSpPr>
          <p:spPr>
            <a:xfrm>
              <a:off x="6372200" y="692696"/>
              <a:ext cx="1872208" cy="1872208"/>
            </a:xfrm>
            <a:prstGeom prst="ellipse">
              <a:avLst/>
            </a:prstGeom>
            <a:noFill/>
            <a:ln w="76200"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>
                <a:solidFill>
                  <a:prstClr val="white"/>
                </a:solidFill>
              </a:endParaRPr>
            </a:p>
          </p:txBody>
        </p:sp>
      </p:grpSp>
      <p:sp>
        <p:nvSpPr>
          <p:cNvPr id="8" name="Obdélník 7"/>
          <p:cNvSpPr/>
          <p:nvPr/>
        </p:nvSpPr>
        <p:spPr>
          <a:xfrm>
            <a:off x="2915816" y="1988840"/>
            <a:ext cx="4028667" cy="584775"/>
          </a:xfrm>
          <a:prstGeom prst="rect">
            <a:avLst/>
          </a:prstGeom>
          <a:solidFill>
            <a:srgbClr val="FFC000"/>
          </a:solidFill>
        </p:spPr>
        <p:txBody>
          <a:bodyPr wrap="none">
            <a:spAutoFit/>
          </a:bodyPr>
          <a:lstStyle/>
          <a:p>
            <a:r>
              <a:rPr lang="cs-CZ" sz="3200" b="1" dirty="0" err="1">
                <a:solidFill>
                  <a:prstClr val="black"/>
                </a:solidFill>
              </a:rPr>
              <a:t>Viertel</a:t>
            </a:r>
            <a:r>
              <a:rPr lang="cs-CZ" sz="3200" b="1" dirty="0">
                <a:solidFill>
                  <a:prstClr val="black"/>
                </a:solidFill>
              </a:rPr>
              <a:t> nach </a:t>
            </a:r>
            <a:r>
              <a:rPr lang="cs-CZ" sz="3200" b="1" dirty="0" err="1">
                <a:solidFill>
                  <a:prstClr val="black"/>
                </a:solidFill>
              </a:rPr>
              <a:t>fünf</a:t>
            </a:r>
            <a:endParaRPr lang="de-DE" sz="3200" b="1" dirty="0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691680" y="3933056"/>
            <a:ext cx="2973891" cy="584775"/>
          </a:xfrm>
          <a:prstGeom prst="rect">
            <a:avLst/>
          </a:prstGeom>
          <a:solidFill>
            <a:srgbClr val="FFC000"/>
          </a:solidFill>
        </p:spPr>
        <p:txBody>
          <a:bodyPr wrap="none">
            <a:spAutoFit/>
          </a:bodyPr>
          <a:lstStyle/>
          <a:p>
            <a:r>
              <a:rPr lang="cs-CZ" sz="3200" b="1" dirty="0">
                <a:solidFill>
                  <a:prstClr val="black"/>
                </a:solidFill>
              </a:rPr>
              <a:t>in der </a:t>
            </a:r>
            <a:r>
              <a:rPr lang="cs-CZ" sz="3200" b="1" dirty="0" err="1">
                <a:solidFill>
                  <a:prstClr val="black"/>
                </a:solidFill>
              </a:rPr>
              <a:t>Stadt</a:t>
            </a:r>
            <a:endParaRPr lang="de-DE" sz="3200" b="1" dirty="0">
              <a:solidFill>
                <a:prstClr val="black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99592" y="1268760"/>
            <a:ext cx="4971233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000" dirty="0">
                <a:solidFill>
                  <a:prstClr val="black"/>
                </a:solidFill>
              </a:rPr>
              <a:t>Es </a:t>
            </a:r>
            <a:r>
              <a:rPr lang="cs-CZ" sz="6000" dirty="0" err="1">
                <a:solidFill>
                  <a:prstClr val="black"/>
                </a:solidFill>
              </a:rPr>
              <a:t>ist</a:t>
            </a:r>
            <a:r>
              <a:rPr lang="cs-CZ" sz="6000" dirty="0">
                <a:solidFill>
                  <a:prstClr val="black"/>
                </a:solidFill>
              </a:rPr>
              <a:t>  ……….</a:t>
            </a:r>
            <a:endParaRPr lang="de-DE" dirty="0">
              <a:solidFill>
                <a:prstClr val="black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11560" y="3212976"/>
            <a:ext cx="5431295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000" dirty="0">
                <a:solidFill>
                  <a:prstClr val="black"/>
                </a:solidFill>
              </a:rPr>
              <a:t>Lea </a:t>
            </a:r>
            <a:r>
              <a:rPr lang="cs-CZ" sz="6000" dirty="0" err="1">
                <a:solidFill>
                  <a:prstClr val="black"/>
                </a:solidFill>
              </a:rPr>
              <a:t>ist</a:t>
            </a:r>
            <a:r>
              <a:rPr lang="cs-CZ" sz="6000" dirty="0">
                <a:solidFill>
                  <a:prstClr val="black"/>
                </a:solidFill>
              </a:rPr>
              <a:t>  ……….</a:t>
            </a:r>
            <a:endParaRPr lang="de-DE" dirty="0">
              <a:solidFill>
                <a:prstClr val="black"/>
              </a:solidFill>
            </a:endParaRPr>
          </a:p>
        </p:txBody>
      </p:sp>
      <p:pic>
        <p:nvPicPr>
          <p:cNvPr id="4" name="Picture 2" descr="C:\Users\Hana\AppData\Local\Microsoft\Windows\Temporary Internet Files\Content.IE5\8UJHV45L\MP90040651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52120" y="3861048"/>
            <a:ext cx="3096344" cy="2477075"/>
          </a:xfrm>
          <a:prstGeom prst="rect">
            <a:avLst/>
          </a:prstGeom>
          <a:noFill/>
        </p:spPr>
      </p:pic>
      <p:pic>
        <p:nvPicPr>
          <p:cNvPr id="5" name="Picture 5" descr="ts?t=15255974661363993228"/>
          <p:cNvPicPr>
            <a:picLocks noChangeAspect="1" noChangeArrowheads="1"/>
          </p:cNvPicPr>
          <p:nvPr/>
        </p:nvPicPr>
        <p:blipFill>
          <a:blip r:embed="rId3" cstate="print"/>
          <a:srcRect l="5555" t="5782" r="5559" b="4598"/>
          <a:stretch>
            <a:fillRect/>
          </a:stretch>
        </p:blipFill>
        <p:spPr bwMode="auto">
          <a:xfrm>
            <a:off x="6516216" y="764704"/>
            <a:ext cx="1872207" cy="1813701"/>
          </a:xfrm>
          <a:prstGeom prst="ellipse">
            <a:avLst/>
          </a:prstGeom>
          <a:noFill/>
          <a:ln w="76200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6" name="Obdélník 5"/>
          <p:cNvSpPr/>
          <p:nvPr/>
        </p:nvSpPr>
        <p:spPr>
          <a:xfrm>
            <a:off x="2987824" y="2276872"/>
            <a:ext cx="4384534" cy="584775"/>
          </a:xfrm>
          <a:prstGeom prst="rect">
            <a:avLst/>
          </a:prstGeom>
          <a:solidFill>
            <a:srgbClr val="FFC000"/>
          </a:solidFill>
        </p:spPr>
        <p:txBody>
          <a:bodyPr wrap="none">
            <a:spAutoFit/>
          </a:bodyPr>
          <a:lstStyle/>
          <a:p>
            <a:r>
              <a:rPr lang="cs-CZ" sz="3200" b="1" dirty="0" err="1">
                <a:solidFill>
                  <a:prstClr val="black"/>
                </a:solidFill>
              </a:rPr>
              <a:t>fünf</a:t>
            </a:r>
            <a:r>
              <a:rPr lang="cs-CZ" sz="3200" b="1" dirty="0">
                <a:solidFill>
                  <a:prstClr val="black"/>
                </a:solidFill>
              </a:rPr>
              <a:t> vor </a:t>
            </a:r>
            <a:r>
              <a:rPr lang="cs-CZ" sz="3200" b="1" dirty="0" err="1">
                <a:solidFill>
                  <a:prstClr val="black"/>
                </a:solidFill>
              </a:rPr>
              <a:t>halb</a:t>
            </a:r>
            <a:r>
              <a:rPr lang="cs-CZ" sz="3200" b="1" dirty="0">
                <a:solidFill>
                  <a:prstClr val="black"/>
                </a:solidFill>
              </a:rPr>
              <a:t> </a:t>
            </a:r>
            <a:r>
              <a:rPr lang="cs-CZ" sz="3200" b="1" dirty="0" err="1">
                <a:solidFill>
                  <a:prstClr val="black"/>
                </a:solidFill>
              </a:rPr>
              <a:t>zehn</a:t>
            </a:r>
            <a:endParaRPr lang="de-DE" sz="3200" b="1" dirty="0">
              <a:solidFill>
                <a:prstClr val="black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691680" y="4149080"/>
            <a:ext cx="4523995" cy="584775"/>
          </a:xfrm>
          <a:prstGeom prst="rect">
            <a:avLst/>
          </a:prstGeom>
          <a:solidFill>
            <a:srgbClr val="FFC000"/>
          </a:solidFill>
        </p:spPr>
        <p:txBody>
          <a:bodyPr wrap="none">
            <a:spAutoFit/>
          </a:bodyPr>
          <a:lstStyle/>
          <a:p>
            <a:r>
              <a:rPr lang="cs-CZ" sz="3200" b="1" dirty="0">
                <a:solidFill>
                  <a:prstClr val="black"/>
                </a:solidFill>
              </a:rPr>
              <a:t>in </a:t>
            </a:r>
            <a:r>
              <a:rPr lang="cs-CZ" sz="3200" b="1" dirty="0" err="1">
                <a:solidFill>
                  <a:prstClr val="black"/>
                </a:solidFill>
              </a:rPr>
              <a:t>dem</a:t>
            </a:r>
            <a:r>
              <a:rPr lang="cs-CZ" sz="3200" b="1" dirty="0">
                <a:solidFill>
                  <a:prstClr val="black"/>
                </a:solidFill>
              </a:rPr>
              <a:t> Restaurant</a:t>
            </a:r>
            <a:endParaRPr lang="de-DE" sz="3200" b="1" dirty="0">
              <a:solidFill>
                <a:prstClr val="black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 t="21779" r="82365" b="14403"/>
          <a:stretch>
            <a:fillRect/>
          </a:stretch>
        </p:blipFill>
        <p:spPr bwMode="auto">
          <a:xfrm>
            <a:off x="7380312" y="2564904"/>
            <a:ext cx="1243626" cy="39604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extovéPole 1"/>
          <p:cNvSpPr txBox="1"/>
          <p:nvPr/>
        </p:nvSpPr>
        <p:spPr>
          <a:xfrm>
            <a:off x="2699792" y="2348880"/>
            <a:ext cx="2592288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>
                <a:solidFill>
                  <a:prstClr val="black"/>
                </a:solidFill>
              </a:rPr>
              <a:t>9 : 30</a:t>
            </a:r>
          </a:p>
          <a:p>
            <a:r>
              <a:rPr lang="cs-CZ" sz="4000" dirty="0">
                <a:solidFill>
                  <a:prstClr val="black"/>
                </a:solidFill>
              </a:rPr>
              <a:t>2 : 05</a:t>
            </a:r>
          </a:p>
          <a:p>
            <a:r>
              <a:rPr lang="cs-CZ" sz="4000" dirty="0">
                <a:solidFill>
                  <a:prstClr val="black"/>
                </a:solidFill>
              </a:rPr>
              <a:t>5 : 40</a:t>
            </a:r>
          </a:p>
          <a:p>
            <a:r>
              <a:rPr lang="cs-CZ" sz="4000" dirty="0">
                <a:solidFill>
                  <a:prstClr val="black"/>
                </a:solidFill>
              </a:rPr>
              <a:t>12 : 10</a:t>
            </a:r>
          </a:p>
          <a:p>
            <a:r>
              <a:rPr lang="cs-CZ" sz="4000" dirty="0">
                <a:solidFill>
                  <a:prstClr val="black"/>
                </a:solidFill>
              </a:rPr>
              <a:t>8 : 50</a:t>
            </a:r>
          </a:p>
          <a:p>
            <a:r>
              <a:rPr lang="cs-CZ" sz="4000" dirty="0">
                <a:solidFill>
                  <a:prstClr val="black"/>
                </a:solidFill>
              </a:rPr>
              <a:t>4 : 15</a:t>
            </a:r>
            <a:endParaRPr lang="de-DE" sz="4000" dirty="0">
              <a:solidFill>
                <a:prstClr val="black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8" y="2708920"/>
            <a:ext cx="2736304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>
                <a:solidFill>
                  <a:prstClr val="black"/>
                </a:solidFill>
              </a:rPr>
              <a:t> </a:t>
            </a:r>
            <a:r>
              <a:rPr lang="cs-CZ" sz="3200" dirty="0" err="1">
                <a:solidFill>
                  <a:prstClr val="black"/>
                </a:solidFill>
              </a:rPr>
              <a:t>Dienstag</a:t>
            </a:r>
            <a:endParaRPr lang="cs-CZ" sz="3200" dirty="0">
              <a:solidFill>
                <a:prstClr val="black"/>
              </a:solidFill>
            </a:endParaRPr>
          </a:p>
          <a:p>
            <a:r>
              <a:rPr lang="cs-CZ" sz="3200" dirty="0">
                <a:solidFill>
                  <a:prstClr val="black"/>
                </a:solidFill>
              </a:rPr>
              <a:t> </a:t>
            </a:r>
            <a:r>
              <a:rPr lang="cs-CZ" sz="3200" dirty="0" err="1">
                <a:solidFill>
                  <a:prstClr val="black"/>
                </a:solidFill>
              </a:rPr>
              <a:t>Mittwoch</a:t>
            </a:r>
            <a:endParaRPr lang="cs-CZ" sz="3200" dirty="0">
              <a:solidFill>
                <a:prstClr val="black"/>
              </a:solidFill>
            </a:endParaRPr>
          </a:p>
          <a:p>
            <a:r>
              <a:rPr lang="cs-CZ" sz="3200" dirty="0">
                <a:solidFill>
                  <a:prstClr val="black"/>
                </a:solidFill>
              </a:rPr>
              <a:t> </a:t>
            </a:r>
            <a:r>
              <a:rPr lang="cs-CZ" sz="3200" dirty="0" err="1">
                <a:solidFill>
                  <a:prstClr val="black"/>
                </a:solidFill>
              </a:rPr>
              <a:t>Samstag</a:t>
            </a:r>
            <a:endParaRPr lang="cs-CZ" sz="3200" dirty="0">
              <a:solidFill>
                <a:prstClr val="black"/>
              </a:solidFill>
            </a:endParaRPr>
          </a:p>
          <a:p>
            <a:r>
              <a:rPr lang="cs-CZ" sz="3200" dirty="0">
                <a:solidFill>
                  <a:prstClr val="black"/>
                </a:solidFill>
              </a:rPr>
              <a:t> </a:t>
            </a:r>
            <a:r>
              <a:rPr lang="cs-CZ" sz="3200" dirty="0" err="1">
                <a:solidFill>
                  <a:prstClr val="black"/>
                </a:solidFill>
              </a:rPr>
              <a:t>Freitag</a:t>
            </a:r>
            <a:endParaRPr lang="cs-CZ" sz="3200" dirty="0">
              <a:solidFill>
                <a:prstClr val="black"/>
              </a:solidFill>
            </a:endParaRPr>
          </a:p>
          <a:p>
            <a:r>
              <a:rPr lang="cs-CZ" sz="3200" dirty="0">
                <a:solidFill>
                  <a:prstClr val="black"/>
                </a:solidFill>
              </a:rPr>
              <a:t> </a:t>
            </a:r>
            <a:r>
              <a:rPr lang="cs-CZ" sz="3200" dirty="0" err="1">
                <a:solidFill>
                  <a:prstClr val="black"/>
                </a:solidFill>
              </a:rPr>
              <a:t>Sonntag</a:t>
            </a:r>
            <a:endParaRPr lang="cs-CZ" sz="3200" dirty="0">
              <a:solidFill>
                <a:prstClr val="black"/>
              </a:solidFill>
            </a:endParaRPr>
          </a:p>
          <a:p>
            <a:r>
              <a:rPr lang="cs-CZ" sz="3200" dirty="0">
                <a:solidFill>
                  <a:prstClr val="black"/>
                </a:solidFill>
              </a:rPr>
              <a:t> </a:t>
            </a:r>
            <a:r>
              <a:rPr lang="cs-CZ" sz="3200" dirty="0" err="1">
                <a:solidFill>
                  <a:prstClr val="black"/>
                </a:solidFill>
              </a:rPr>
              <a:t>Montag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788024" y="2636912"/>
            <a:ext cx="3024336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prstClr val="black"/>
                </a:solidFill>
              </a:rPr>
              <a:t> </a:t>
            </a:r>
            <a:r>
              <a:rPr lang="cs-CZ" sz="3600" dirty="0" err="1">
                <a:solidFill>
                  <a:prstClr val="black"/>
                </a:solidFill>
              </a:rPr>
              <a:t>Klasse</a:t>
            </a:r>
            <a:endParaRPr lang="cs-CZ" sz="3600" dirty="0">
              <a:solidFill>
                <a:prstClr val="black"/>
              </a:solidFill>
            </a:endParaRPr>
          </a:p>
          <a:p>
            <a:r>
              <a:rPr lang="cs-CZ" sz="3600" dirty="0">
                <a:solidFill>
                  <a:prstClr val="black"/>
                </a:solidFill>
              </a:rPr>
              <a:t> Restaurant</a:t>
            </a:r>
          </a:p>
          <a:p>
            <a:r>
              <a:rPr lang="cs-CZ" sz="3600" dirty="0">
                <a:solidFill>
                  <a:prstClr val="black"/>
                </a:solidFill>
              </a:rPr>
              <a:t> </a:t>
            </a:r>
            <a:r>
              <a:rPr lang="cs-CZ" sz="3600" dirty="0" err="1">
                <a:solidFill>
                  <a:prstClr val="black"/>
                </a:solidFill>
              </a:rPr>
              <a:t>Geschäft</a:t>
            </a:r>
            <a:endParaRPr lang="cs-CZ" sz="3600" dirty="0">
              <a:solidFill>
                <a:prstClr val="black"/>
              </a:solidFill>
            </a:endParaRPr>
          </a:p>
          <a:p>
            <a:r>
              <a:rPr lang="cs-CZ" sz="3600" dirty="0">
                <a:solidFill>
                  <a:prstClr val="black"/>
                </a:solidFill>
              </a:rPr>
              <a:t> Park</a:t>
            </a:r>
          </a:p>
          <a:p>
            <a:r>
              <a:rPr lang="cs-CZ" sz="3600" dirty="0">
                <a:solidFill>
                  <a:prstClr val="black"/>
                </a:solidFill>
              </a:rPr>
              <a:t> </a:t>
            </a:r>
            <a:r>
              <a:rPr lang="cs-CZ" sz="3600" dirty="0" err="1">
                <a:solidFill>
                  <a:prstClr val="black"/>
                </a:solidFill>
              </a:rPr>
              <a:t>Theater</a:t>
            </a:r>
            <a:endParaRPr lang="cs-CZ" sz="3600" dirty="0">
              <a:solidFill>
                <a:prstClr val="black"/>
              </a:solidFill>
            </a:endParaRPr>
          </a:p>
          <a:p>
            <a:r>
              <a:rPr lang="cs-CZ" sz="3600" dirty="0">
                <a:solidFill>
                  <a:prstClr val="black"/>
                </a:solidFill>
              </a:rPr>
              <a:t> </a:t>
            </a:r>
            <a:r>
              <a:rPr lang="cs-CZ" sz="3600" dirty="0" err="1">
                <a:solidFill>
                  <a:prstClr val="black"/>
                </a:solidFill>
              </a:rPr>
              <a:t>zu</a:t>
            </a:r>
            <a:r>
              <a:rPr lang="cs-CZ" sz="3600" dirty="0">
                <a:solidFill>
                  <a:prstClr val="black"/>
                </a:solidFill>
              </a:rPr>
              <a:t> </a:t>
            </a:r>
            <a:r>
              <a:rPr lang="cs-CZ" sz="3600" dirty="0" err="1">
                <a:solidFill>
                  <a:prstClr val="black"/>
                </a:solidFill>
              </a:rPr>
              <a:t>Hause</a:t>
            </a:r>
            <a:endParaRPr lang="de-DE" sz="3600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7544" y="1556792"/>
            <a:ext cx="1872208" cy="1015663"/>
          </a:xfrm>
          <a:prstGeom prst="rect">
            <a:avLst/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50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txBody>
          <a:bodyPr wrap="square" rtlCol="0">
            <a:spAutoFit/>
          </a:bodyPr>
          <a:lstStyle/>
          <a:p>
            <a:r>
              <a:rPr lang="cs-CZ" sz="6000" dirty="0">
                <a:solidFill>
                  <a:prstClr val="black"/>
                </a:solidFill>
              </a:rPr>
              <a:t> </a:t>
            </a:r>
            <a:r>
              <a:rPr lang="cs-CZ" sz="6000" dirty="0" err="1">
                <a:solidFill>
                  <a:prstClr val="black"/>
                </a:solidFill>
              </a:rPr>
              <a:t>Am</a:t>
            </a:r>
            <a:endParaRPr lang="de-DE" sz="6000" dirty="0">
              <a:solidFill>
                <a:prstClr val="black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771800" y="1340768"/>
            <a:ext cx="1729961" cy="1015663"/>
          </a:xfrm>
          <a:prstGeom prst="rect">
            <a:avLst/>
          </a:prstGeom>
          <a:gradFill flip="none" rotWithShape="1">
            <a:gsLst>
              <a:gs pos="0">
                <a:srgbClr val="00B0F0">
                  <a:tint val="66000"/>
                  <a:satMod val="160000"/>
                </a:srgbClr>
              </a:gs>
              <a:gs pos="50000">
                <a:srgbClr val="00B0F0">
                  <a:tint val="44500"/>
                  <a:satMod val="160000"/>
                </a:srgbClr>
              </a:gs>
              <a:gs pos="100000">
                <a:srgbClr val="00B0F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txBody>
          <a:bodyPr wrap="none">
            <a:spAutoFit/>
          </a:bodyPr>
          <a:lstStyle/>
          <a:p>
            <a:r>
              <a:rPr lang="cs-CZ" sz="6000" dirty="0">
                <a:solidFill>
                  <a:prstClr val="black"/>
                </a:solidFill>
              </a:rPr>
              <a:t> um</a:t>
            </a:r>
            <a:endParaRPr lang="de-DE" sz="6000" dirty="0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508104" y="1484784"/>
            <a:ext cx="2232248" cy="1015663"/>
          </a:xfrm>
          <a:prstGeom prst="rect">
            <a:avLst/>
          </a:prstGeom>
          <a:gradFill flip="none" rotWithShape="1">
            <a:gsLst>
              <a:gs pos="0">
                <a:srgbClr val="FFC000">
                  <a:tint val="66000"/>
                  <a:satMod val="160000"/>
                </a:srgbClr>
              </a:gs>
              <a:gs pos="50000">
                <a:srgbClr val="FFC000">
                  <a:tint val="44500"/>
                  <a:satMod val="160000"/>
                </a:srgbClr>
              </a:gs>
              <a:gs pos="100000">
                <a:srgbClr val="FFC00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txBody>
          <a:bodyPr wrap="square">
            <a:spAutoFit/>
          </a:bodyPr>
          <a:lstStyle/>
          <a:p>
            <a:r>
              <a:rPr lang="cs-CZ" sz="6000" dirty="0">
                <a:solidFill>
                  <a:prstClr val="black"/>
                </a:solidFill>
              </a:rPr>
              <a:t>in  </a:t>
            </a:r>
            <a:endParaRPr lang="de-DE" dirty="0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660232" y="1268760"/>
            <a:ext cx="108555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err="1">
                <a:solidFill>
                  <a:prstClr val="black"/>
                </a:solidFill>
              </a:rPr>
              <a:t>dem</a:t>
            </a:r>
            <a:endParaRPr lang="de-DE" dirty="0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732240" y="1844824"/>
            <a:ext cx="861133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>
                <a:solidFill>
                  <a:prstClr val="black"/>
                </a:solidFill>
              </a:rPr>
              <a:t>der</a:t>
            </a:r>
            <a:endParaRPr lang="de-DE" dirty="0">
              <a:solidFill>
                <a:prstClr val="black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83568" y="476672"/>
            <a:ext cx="64087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err="1" smtClean="0"/>
              <a:t>Wo</a:t>
            </a:r>
            <a:r>
              <a:rPr lang="cs-CZ" sz="4000" dirty="0" smtClean="0"/>
              <a:t> </a:t>
            </a:r>
            <a:r>
              <a:rPr lang="cs-CZ" sz="4000" dirty="0" err="1" smtClean="0"/>
              <a:t>und</a:t>
            </a:r>
            <a:r>
              <a:rPr lang="cs-CZ" sz="4000" dirty="0" smtClean="0"/>
              <a:t> </a:t>
            </a:r>
            <a:r>
              <a:rPr lang="cs-CZ" sz="4000" dirty="0" err="1" smtClean="0"/>
              <a:t>wann</a:t>
            </a:r>
            <a:r>
              <a:rPr lang="cs-CZ" sz="4000" dirty="0" smtClean="0"/>
              <a:t> </a:t>
            </a:r>
            <a:r>
              <a:rPr lang="cs-CZ" sz="4000" dirty="0" err="1" smtClean="0"/>
              <a:t>ist</a:t>
            </a:r>
            <a:r>
              <a:rPr lang="cs-CZ" sz="4000" dirty="0" smtClean="0"/>
              <a:t> Dita ?</a:t>
            </a:r>
            <a:endParaRPr lang="de-DE" sz="4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60</TotalTime>
  <Words>309</Words>
  <Application>Microsoft Office PowerPoint</Application>
  <PresentationFormat>Předvádění na obrazovce (4:3)</PresentationFormat>
  <Paragraphs>94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Aspekt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Hana</dc:creator>
  <cp:lastModifiedBy>Hana</cp:lastModifiedBy>
  <cp:revision>9</cp:revision>
  <dcterms:created xsi:type="dcterms:W3CDTF">2013-10-31T20:13:41Z</dcterms:created>
  <dcterms:modified xsi:type="dcterms:W3CDTF">2014-01-02T20:01:57Z</dcterms:modified>
</cp:coreProperties>
</file>