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2" r:id="rId3"/>
    <p:sldId id="261" r:id="rId4"/>
    <p:sldId id="263" r:id="rId5"/>
    <p:sldId id="264" r:id="rId6"/>
    <p:sldId id="265" r:id="rId7"/>
    <p:sldId id="266" r:id="rId8"/>
    <p:sldId id="267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dirty="0" err="1" smtClean="0"/>
            <a:t>Tenses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VY_32_INOVACE_Questions </a:t>
          </a:r>
          <a:r>
            <a:rPr lang="cs-CZ" sz="2000" b="0" dirty="0" err="1" smtClean="0"/>
            <a:t>with</a:t>
          </a:r>
          <a:r>
            <a:rPr lang="cs-CZ" sz="2000" b="0" dirty="0" smtClean="0"/>
            <a:t> </a:t>
          </a:r>
          <a:r>
            <a:rPr lang="en-US" sz="2000" dirty="0" smtClean="0"/>
            <a:t>interrogative pronoun</a:t>
          </a:r>
          <a:r>
            <a:rPr lang="cs-CZ" sz="2000" dirty="0" smtClean="0"/>
            <a:t>s – </a:t>
          </a:r>
          <a:r>
            <a:rPr lang="cs-CZ" sz="2000" dirty="0" err="1" smtClean="0"/>
            <a:t>present</a:t>
          </a:r>
          <a:r>
            <a:rPr lang="cs-CZ" sz="2000" dirty="0" smtClean="0"/>
            <a:t> </a:t>
          </a:r>
          <a:r>
            <a:rPr lang="cs-CZ" sz="2000" dirty="0" err="1" smtClean="0"/>
            <a:t>simple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err="1" smtClean="0"/>
            <a:t>Tenses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VY_32_INOVACE_Questions </a:t>
          </a:r>
          <a:r>
            <a:rPr lang="cs-CZ" sz="2000" b="0" kern="1200" dirty="0" err="1" smtClean="0"/>
            <a:t>with</a:t>
          </a:r>
          <a:r>
            <a:rPr lang="cs-CZ" sz="2000" b="0" kern="1200" dirty="0" smtClean="0"/>
            <a:t> </a:t>
          </a:r>
          <a:r>
            <a:rPr lang="en-US" sz="2000" kern="1200" dirty="0" smtClean="0"/>
            <a:t>interrogative pronoun</a:t>
          </a:r>
          <a:r>
            <a:rPr lang="cs-CZ" sz="2000" kern="1200" dirty="0" smtClean="0"/>
            <a:t>s – </a:t>
          </a:r>
          <a:r>
            <a:rPr lang="cs-CZ" sz="2000" kern="1200" dirty="0" err="1" smtClean="0"/>
            <a:t>present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simple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slide" Target="slide8.xml"/><Relationship Id="rId7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3245562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</a:t>
            </a:r>
            <a:r>
              <a:rPr lang="cs-CZ" dirty="0" smtClean="0"/>
              <a:t>6. </a:t>
            </a:r>
            <a:r>
              <a:rPr lang="cs-CZ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20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materiál slouží k procvičení </a:t>
            </a:r>
            <a:r>
              <a:rPr lang="cs-CZ" dirty="0" smtClean="0"/>
              <a:t>otázek v přítomném čase prostém za použití tázacích zájmen.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3 – </a:t>
            </a:r>
            <a:r>
              <a:rPr lang="cs-CZ" dirty="0" smtClean="0"/>
              <a:t>žáci si vyberou jedno z tázacích zájmen kliknutím na jednu bublinu.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Snímky č. 4, 5, 6, </a:t>
            </a:r>
            <a:r>
              <a:rPr lang="cs-CZ" dirty="0" smtClean="0"/>
              <a:t>7, 8 </a:t>
            </a:r>
            <a:r>
              <a:rPr lang="cs-CZ" dirty="0"/>
              <a:t>-  </a:t>
            </a:r>
            <a:r>
              <a:rPr lang="cs-CZ" dirty="0" smtClean="0"/>
              <a:t>úkolem žáků je vybrat si jednu ze čtyřech zadání pro tvorbu otázky a otázku vytvořit. Zkontrolovat si může kliknutím na konkrétní číslo zadání, kdy se zobrazí vytvořená otázka. Kliknutím na obrázek domečku v pravém rohu se dostanou zpět na výběr.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Materiál je určen k interaktivní výuce.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err="1" smtClean="0"/>
              <a:t>Questions</a:t>
            </a:r>
            <a:r>
              <a:rPr lang="cs-CZ" sz="2800" b="1" dirty="0"/>
              <a:t> </a:t>
            </a:r>
            <a:r>
              <a:rPr lang="cs-CZ" sz="2800" b="1" dirty="0" smtClean="0"/>
              <a:t>– </a:t>
            </a:r>
            <a:r>
              <a:rPr lang="cs-CZ" sz="2800" b="1" dirty="0" err="1" smtClean="0"/>
              <a:t>present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simple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C</a:t>
            </a:r>
            <a:r>
              <a:rPr lang="en-US" sz="2800" dirty="0" err="1" smtClean="0"/>
              <a:t>hoose</a:t>
            </a:r>
            <a:r>
              <a:rPr lang="en-US" sz="2800" dirty="0" smtClean="0"/>
              <a:t> </a:t>
            </a:r>
            <a:r>
              <a:rPr lang="en-US" sz="2800" dirty="0"/>
              <a:t>one </a:t>
            </a:r>
            <a:r>
              <a:rPr lang="en-US" sz="2800" dirty="0" smtClean="0"/>
              <a:t>interrogative </a:t>
            </a:r>
            <a:r>
              <a:rPr lang="en-US" sz="2800" dirty="0"/>
              <a:t>pronoun and form </a:t>
            </a:r>
            <a:r>
              <a:rPr lang="en-US" sz="2800" dirty="0" smtClean="0"/>
              <a:t>question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Vývojový diagram: spojnice 4">
            <a:hlinkClick r:id="rId2" action="ppaction://hlinksldjump"/>
          </p:cNvPr>
          <p:cNvSpPr/>
          <p:nvPr/>
        </p:nvSpPr>
        <p:spPr>
          <a:xfrm>
            <a:off x="443162" y="1818793"/>
            <a:ext cx="2563269" cy="2264300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What</a:t>
            </a:r>
            <a:endParaRPr lang="cs-CZ" sz="4000" b="1" dirty="0"/>
          </a:p>
        </p:txBody>
      </p:sp>
      <p:sp>
        <p:nvSpPr>
          <p:cNvPr id="6" name="Vývojový diagram: spojnice 5">
            <a:hlinkClick r:id="rId3" action="ppaction://hlinksldjump"/>
          </p:cNvPr>
          <p:cNvSpPr/>
          <p:nvPr/>
        </p:nvSpPr>
        <p:spPr>
          <a:xfrm>
            <a:off x="4583709" y="4092221"/>
            <a:ext cx="2563269" cy="2264300"/>
          </a:xfrm>
          <a:prstGeom prst="flowChartConnec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Where</a:t>
            </a:r>
            <a:endParaRPr lang="cs-CZ" sz="4000" b="1" dirty="0"/>
          </a:p>
        </p:txBody>
      </p:sp>
      <p:sp>
        <p:nvSpPr>
          <p:cNvPr id="7" name="Vývojový diagram: spojnice 6">
            <a:hlinkClick r:id="rId4" action="ppaction://hlinksldjump"/>
          </p:cNvPr>
          <p:cNvSpPr/>
          <p:nvPr/>
        </p:nvSpPr>
        <p:spPr>
          <a:xfrm>
            <a:off x="3263665" y="1818793"/>
            <a:ext cx="2563269" cy="22643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When</a:t>
            </a:r>
            <a:endParaRPr lang="cs-CZ" sz="4000" b="1" dirty="0"/>
          </a:p>
        </p:txBody>
      </p:sp>
      <p:sp>
        <p:nvSpPr>
          <p:cNvPr id="8" name="Vývojový diagram: spojnice 7">
            <a:hlinkClick r:id="rId5" action="ppaction://hlinksldjump"/>
          </p:cNvPr>
          <p:cNvSpPr/>
          <p:nvPr/>
        </p:nvSpPr>
        <p:spPr>
          <a:xfrm>
            <a:off x="6084168" y="1818793"/>
            <a:ext cx="2563269" cy="2264300"/>
          </a:xfrm>
          <a:prstGeom prst="flowChartConnector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Why</a:t>
            </a:r>
            <a:endParaRPr lang="cs-CZ" sz="4000" b="1" dirty="0"/>
          </a:p>
        </p:txBody>
      </p:sp>
      <p:sp>
        <p:nvSpPr>
          <p:cNvPr id="9" name="Vývojový diagram: spojnice 8">
            <a:hlinkClick r:id="rId6" action="ppaction://hlinksldjump"/>
          </p:cNvPr>
          <p:cNvSpPr/>
          <p:nvPr/>
        </p:nvSpPr>
        <p:spPr>
          <a:xfrm>
            <a:off x="2020440" y="4076700"/>
            <a:ext cx="2563269" cy="22643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Who</a:t>
            </a:r>
            <a:endParaRPr lang="cs-CZ" sz="4000" b="1" dirty="0"/>
          </a:p>
        </p:txBody>
      </p:sp>
      <p:pic>
        <p:nvPicPr>
          <p:cNvPr id="1026" name="Picture 2" descr="C:\Users\Janča\AppData\Local\Microsoft\Windows\Temporary Internet Files\Content.IE5\PYYG0UWK\MC9000539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09" y="4431548"/>
            <a:ext cx="1584887" cy="1554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ča\AppData\Local\Microsoft\Windows\Temporary Internet Files\Content.IE5\OHDFLDQD\MC9004419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465" y="4310325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323528" y="260648"/>
            <a:ext cx="3168352" cy="2880320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/>
              <a:t>What</a:t>
            </a:r>
            <a:endParaRPr lang="cs-CZ" sz="6000" dirty="0"/>
          </a:p>
        </p:txBody>
      </p:sp>
      <p:sp>
        <p:nvSpPr>
          <p:cNvPr id="5" name="Sedmiúhelník 4"/>
          <p:cNvSpPr/>
          <p:nvPr/>
        </p:nvSpPr>
        <p:spPr>
          <a:xfrm>
            <a:off x="3461369" y="582771"/>
            <a:ext cx="936104" cy="720080"/>
          </a:xfrm>
          <a:prstGeom prst="heptago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6" name="Sedmiúhelník 5"/>
          <p:cNvSpPr/>
          <p:nvPr/>
        </p:nvSpPr>
        <p:spPr>
          <a:xfrm>
            <a:off x="3283728" y="2261917"/>
            <a:ext cx="936104" cy="720080"/>
          </a:xfrm>
          <a:prstGeom prst="heptago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7" name="Sedmiúhelník 6"/>
          <p:cNvSpPr/>
          <p:nvPr/>
        </p:nvSpPr>
        <p:spPr>
          <a:xfrm>
            <a:off x="549540" y="3468751"/>
            <a:ext cx="936104" cy="720080"/>
          </a:xfrm>
          <a:prstGeom prst="heptago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8" name="Sedmiúhelník 7"/>
          <p:cNvSpPr/>
          <p:nvPr/>
        </p:nvSpPr>
        <p:spPr>
          <a:xfrm>
            <a:off x="562441" y="5086925"/>
            <a:ext cx="936104" cy="720080"/>
          </a:xfrm>
          <a:prstGeom prst="heptago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48655" y="619645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/ </a:t>
            </a:r>
            <a:r>
              <a:rPr lang="cs-CZ" sz="3600" dirty="0" err="1" smtClean="0"/>
              <a:t>she</a:t>
            </a:r>
            <a:r>
              <a:rPr lang="cs-CZ" sz="3600" dirty="0" smtClean="0"/>
              <a:t> / </a:t>
            </a:r>
            <a:r>
              <a:rPr lang="cs-CZ" sz="3600" dirty="0" err="1" smtClean="0"/>
              <a:t>like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2315487"/>
            <a:ext cx="4752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/ he /</a:t>
            </a:r>
            <a:r>
              <a:rPr lang="cs-CZ" sz="3600" dirty="0" err="1" smtClean="0"/>
              <a:t>usually</a:t>
            </a:r>
            <a:r>
              <a:rPr lang="cs-CZ" sz="3600" dirty="0" smtClean="0"/>
              <a:t>/ </a:t>
            </a:r>
            <a:r>
              <a:rPr lang="cs-CZ" sz="3600" dirty="0" err="1" smtClean="0"/>
              <a:t>read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70300" y="3531358"/>
            <a:ext cx="6518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/ </a:t>
            </a:r>
            <a:r>
              <a:rPr lang="cs-CZ" sz="3600" dirty="0" err="1" smtClean="0"/>
              <a:t>they</a:t>
            </a:r>
            <a:r>
              <a:rPr lang="cs-CZ" sz="3600" dirty="0" smtClean="0"/>
              <a:t>/ </a:t>
            </a:r>
            <a:r>
              <a:rPr lang="cs-CZ" sz="3600" dirty="0" err="1" smtClean="0"/>
              <a:t>usually</a:t>
            </a:r>
            <a:r>
              <a:rPr lang="cs-CZ" sz="3600" dirty="0" smtClean="0"/>
              <a:t>/ </a:t>
            </a:r>
            <a:r>
              <a:rPr lang="cs-CZ" sz="3600" dirty="0" err="1" smtClean="0"/>
              <a:t>cook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90694" y="5176479"/>
            <a:ext cx="6929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/ </a:t>
            </a:r>
            <a:r>
              <a:rPr lang="cs-CZ" sz="3600" dirty="0" err="1" smtClean="0"/>
              <a:t>you</a:t>
            </a:r>
            <a:r>
              <a:rPr lang="cs-CZ" sz="3600" dirty="0" smtClean="0"/>
              <a:t>/ </a:t>
            </a:r>
            <a:r>
              <a:rPr lang="cs-CZ" sz="3600" dirty="0" err="1" smtClean="0"/>
              <a:t>often</a:t>
            </a:r>
            <a:r>
              <a:rPr lang="cs-CZ" sz="3600" dirty="0" smtClean="0"/>
              <a:t>/ play?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349849" y="1348245"/>
            <a:ext cx="4176464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like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51779" y="2961818"/>
            <a:ext cx="5068691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does</a:t>
            </a:r>
            <a:r>
              <a:rPr lang="cs-CZ" sz="3200" b="1" dirty="0" smtClean="0"/>
              <a:t> he </a:t>
            </a:r>
            <a:r>
              <a:rPr lang="cs-CZ" sz="3200" b="1" dirty="0" err="1" smtClean="0"/>
              <a:t>usually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read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1454718" y="4188831"/>
            <a:ext cx="5462620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What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they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usually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cook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1485644" y="5847217"/>
            <a:ext cx="4742540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What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often</a:t>
            </a:r>
            <a:r>
              <a:rPr lang="cs-CZ" sz="3200" b="1" dirty="0" smtClean="0"/>
              <a:t> play?</a:t>
            </a:r>
            <a:endParaRPr lang="cs-CZ" sz="3200" b="1" dirty="0"/>
          </a:p>
        </p:txBody>
      </p:sp>
      <p:sp>
        <p:nvSpPr>
          <p:cNvPr id="18" name="Homepage">
            <a:hlinkClick r:id="rId2" action="ppaction://hlinksldjump"/>
          </p:cNvPr>
          <p:cNvSpPr>
            <a:spLocks noEditPoints="1" noChangeArrowheads="1"/>
          </p:cNvSpPr>
          <p:nvPr/>
        </p:nvSpPr>
        <p:spPr bwMode="auto">
          <a:xfrm>
            <a:off x="8130283" y="5556549"/>
            <a:ext cx="792060" cy="995793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10800 h 21600"/>
              <a:gd name="T14" fmla="*/ 999 w 21600"/>
              <a:gd name="T15" fmla="*/ 12174 h 21600"/>
              <a:gd name="T16" fmla="*/ 20813 w 21600"/>
              <a:gd name="T17" fmla="*/ 1714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T14" t="T15" r="T16" b="T17"/>
            <a:pathLst>
              <a:path w="21600" h="21600" extrusionOk="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 extrusionOk="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  <a:path w="21600" h="21600" extrusionOk="0">
                <a:moveTo>
                  <a:pt x="5251" y="7101"/>
                </a:moveTo>
                <a:lnTo>
                  <a:pt x="5251" y="11160"/>
                </a:lnTo>
                <a:lnTo>
                  <a:pt x="16306" y="11160"/>
                </a:lnTo>
                <a:lnTo>
                  <a:pt x="16306" y="7052"/>
                </a:lnTo>
                <a:lnTo>
                  <a:pt x="16901" y="6561"/>
                </a:lnTo>
                <a:lnTo>
                  <a:pt x="15264" y="5236"/>
                </a:lnTo>
                <a:lnTo>
                  <a:pt x="15264" y="1636"/>
                </a:lnTo>
                <a:lnTo>
                  <a:pt x="13478" y="1636"/>
                </a:lnTo>
                <a:lnTo>
                  <a:pt x="13478" y="3698"/>
                </a:lnTo>
                <a:lnTo>
                  <a:pt x="11182" y="1669"/>
                </a:lnTo>
                <a:lnTo>
                  <a:pt x="4847" y="6561"/>
                </a:lnTo>
                <a:lnTo>
                  <a:pt x="5251" y="7101"/>
                </a:lnTo>
                <a:close/>
              </a:path>
              <a:path w="21600" h="21600" extrusionOk="0">
                <a:moveTo>
                  <a:pt x="9396" y="11160"/>
                </a:moveTo>
                <a:lnTo>
                  <a:pt x="9396" y="7772"/>
                </a:lnTo>
                <a:lnTo>
                  <a:pt x="11820" y="7772"/>
                </a:lnTo>
                <a:lnTo>
                  <a:pt x="11820" y="11160"/>
                </a:lnTo>
                <a:lnTo>
                  <a:pt x="9396" y="1116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323528" y="260648"/>
            <a:ext cx="3168352" cy="288032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/>
              <a:t>When</a:t>
            </a:r>
            <a:endParaRPr lang="cs-CZ" sz="6000" dirty="0"/>
          </a:p>
        </p:txBody>
      </p:sp>
      <p:sp>
        <p:nvSpPr>
          <p:cNvPr id="5" name="Sedmiúhelník 4"/>
          <p:cNvSpPr/>
          <p:nvPr/>
        </p:nvSpPr>
        <p:spPr>
          <a:xfrm>
            <a:off x="3691403" y="537351"/>
            <a:ext cx="936104" cy="7200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6" name="Sedmiúhelník 5"/>
          <p:cNvSpPr/>
          <p:nvPr/>
        </p:nvSpPr>
        <p:spPr>
          <a:xfrm>
            <a:off x="3419872" y="2261917"/>
            <a:ext cx="936104" cy="7200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7" name="Sedmiúhelník 6"/>
          <p:cNvSpPr/>
          <p:nvPr/>
        </p:nvSpPr>
        <p:spPr>
          <a:xfrm>
            <a:off x="231803" y="3468751"/>
            <a:ext cx="936104" cy="7200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8" name="Sedmiúhelník 7"/>
          <p:cNvSpPr/>
          <p:nvPr/>
        </p:nvSpPr>
        <p:spPr>
          <a:xfrm>
            <a:off x="231803" y="5086925"/>
            <a:ext cx="936104" cy="7200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1" y="619646"/>
            <a:ext cx="39604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When</a:t>
            </a:r>
            <a:r>
              <a:rPr lang="cs-CZ" sz="3600" dirty="0" smtClean="0"/>
              <a:t>/ </a:t>
            </a:r>
            <a:r>
              <a:rPr lang="cs-CZ" sz="3600" dirty="0" err="1" smtClean="0"/>
              <a:t>she</a:t>
            </a:r>
            <a:r>
              <a:rPr lang="cs-CZ" sz="3600" dirty="0" smtClean="0"/>
              <a:t> / </a:t>
            </a:r>
            <a:r>
              <a:rPr lang="cs-CZ" sz="3600" dirty="0" err="1" smtClean="0"/>
              <a:t>get</a:t>
            </a:r>
            <a:r>
              <a:rPr lang="cs-CZ" sz="3600" dirty="0" smtClean="0"/>
              <a:t> up?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6654" y="2315487"/>
            <a:ext cx="4389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When</a:t>
            </a:r>
            <a:r>
              <a:rPr lang="cs-CZ" sz="3600" dirty="0" smtClean="0"/>
              <a:t>/ he / </a:t>
            </a:r>
            <a:r>
              <a:rPr lang="cs-CZ" sz="3600" dirty="0" err="1" smtClean="0"/>
              <a:t>eat</a:t>
            </a:r>
            <a:r>
              <a:rPr lang="cs-CZ" sz="3600" dirty="0" smtClean="0"/>
              <a:t> lunch?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2910" y="3542500"/>
            <a:ext cx="6518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When</a:t>
            </a:r>
            <a:r>
              <a:rPr lang="cs-CZ" sz="3600" dirty="0" smtClean="0"/>
              <a:t>/ </a:t>
            </a:r>
            <a:r>
              <a:rPr lang="cs-CZ" sz="3600" dirty="0" err="1" smtClean="0"/>
              <a:t>they</a:t>
            </a:r>
            <a:r>
              <a:rPr lang="cs-CZ" sz="3600" dirty="0" smtClean="0"/>
              <a:t>/ </a:t>
            </a:r>
            <a:r>
              <a:rPr lang="cs-CZ" sz="3600" dirty="0" err="1" smtClean="0"/>
              <a:t>usually</a:t>
            </a:r>
            <a:r>
              <a:rPr lang="cs-CZ" sz="3600" dirty="0" smtClean="0"/>
              <a:t>/ go to </a:t>
            </a:r>
            <a:r>
              <a:rPr lang="cs-CZ" sz="3600" dirty="0" err="1" smtClean="0"/>
              <a:t>bed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9386" y="5160674"/>
            <a:ext cx="6929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When</a:t>
            </a:r>
            <a:r>
              <a:rPr lang="cs-CZ" sz="3600" dirty="0" smtClean="0"/>
              <a:t>/ </a:t>
            </a:r>
            <a:r>
              <a:rPr lang="cs-CZ" sz="3600" dirty="0" err="1" smtClean="0"/>
              <a:t>you</a:t>
            </a:r>
            <a:r>
              <a:rPr lang="cs-CZ" sz="3600" dirty="0" smtClean="0"/>
              <a:t>/ </a:t>
            </a:r>
            <a:r>
              <a:rPr lang="cs-CZ" sz="3600" dirty="0" err="1" smtClean="0"/>
              <a:t>usually</a:t>
            </a:r>
            <a:r>
              <a:rPr lang="cs-CZ" sz="3600" dirty="0" smtClean="0"/>
              <a:t>/ do/ </a:t>
            </a:r>
            <a:r>
              <a:rPr lang="cs-CZ" sz="3600" dirty="0" err="1" smtClean="0"/>
              <a:t>your</a:t>
            </a:r>
            <a:r>
              <a:rPr lang="cs-CZ" sz="3600" dirty="0" smtClean="0"/>
              <a:t> HW?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159455" y="1348245"/>
            <a:ext cx="4366858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get</a:t>
            </a:r>
            <a:r>
              <a:rPr lang="cs-CZ" sz="3200" b="1" dirty="0" smtClean="0"/>
              <a:t> up?</a:t>
            </a:r>
            <a:endParaRPr lang="cs-CZ" sz="32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4159455" y="2961818"/>
            <a:ext cx="4887563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does</a:t>
            </a:r>
            <a:r>
              <a:rPr lang="cs-CZ" sz="3200" b="1" dirty="0" smtClean="0"/>
              <a:t> he </a:t>
            </a:r>
            <a:r>
              <a:rPr lang="cs-CZ" sz="3200" b="1" dirty="0" err="1" smtClean="0"/>
              <a:t>eat</a:t>
            </a:r>
            <a:r>
              <a:rPr lang="cs-CZ" sz="3200" b="1" dirty="0" smtClean="0"/>
              <a:t> lunch?</a:t>
            </a:r>
            <a:endParaRPr lang="cs-CZ" sz="32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1167907" y="4269060"/>
            <a:ext cx="6573666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When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they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usually</a:t>
            </a:r>
            <a:r>
              <a:rPr lang="cs-CZ" sz="3200" b="1" dirty="0" smtClean="0"/>
              <a:t> go to </a:t>
            </a:r>
            <a:r>
              <a:rPr lang="cs-CZ" sz="3200" b="1" dirty="0" err="1" smtClean="0"/>
              <a:t>bed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1167907" y="5847217"/>
            <a:ext cx="7550852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When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usually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your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homework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7" name="Homepage">
            <a:hlinkClick r:id="rId2" action="ppaction://hlinksldjump"/>
          </p:cNvPr>
          <p:cNvSpPr>
            <a:spLocks noEditPoints="1" noChangeArrowheads="1"/>
          </p:cNvSpPr>
          <p:nvPr/>
        </p:nvSpPr>
        <p:spPr bwMode="auto">
          <a:xfrm>
            <a:off x="8130283" y="4621622"/>
            <a:ext cx="792060" cy="995793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10800 h 21600"/>
              <a:gd name="T14" fmla="*/ 999 w 21600"/>
              <a:gd name="T15" fmla="*/ 12174 h 21600"/>
              <a:gd name="T16" fmla="*/ 20813 w 21600"/>
              <a:gd name="T17" fmla="*/ 1714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T14" t="T15" r="T16" b="T17"/>
            <a:pathLst>
              <a:path w="21600" h="21600" extrusionOk="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 extrusionOk="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  <a:path w="21600" h="21600" extrusionOk="0">
                <a:moveTo>
                  <a:pt x="5251" y="7101"/>
                </a:moveTo>
                <a:lnTo>
                  <a:pt x="5251" y="11160"/>
                </a:lnTo>
                <a:lnTo>
                  <a:pt x="16306" y="11160"/>
                </a:lnTo>
                <a:lnTo>
                  <a:pt x="16306" y="7052"/>
                </a:lnTo>
                <a:lnTo>
                  <a:pt x="16901" y="6561"/>
                </a:lnTo>
                <a:lnTo>
                  <a:pt x="15264" y="5236"/>
                </a:lnTo>
                <a:lnTo>
                  <a:pt x="15264" y="1636"/>
                </a:lnTo>
                <a:lnTo>
                  <a:pt x="13478" y="1636"/>
                </a:lnTo>
                <a:lnTo>
                  <a:pt x="13478" y="3698"/>
                </a:lnTo>
                <a:lnTo>
                  <a:pt x="11182" y="1669"/>
                </a:lnTo>
                <a:lnTo>
                  <a:pt x="4847" y="6561"/>
                </a:lnTo>
                <a:lnTo>
                  <a:pt x="5251" y="7101"/>
                </a:lnTo>
                <a:close/>
              </a:path>
              <a:path w="21600" h="21600" extrusionOk="0">
                <a:moveTo>
                  <a:pt x="9396" y="11160"/>
                </a:moveTo>
                <a:lnTo>
                  <a:pt x="9396" y="7772"/>
                </a:lnTo>
                <a:lnTo>
                  <a:pt x="11820" y="7772"/>
                </a:lnTo>
                <a:lnTo>
                  <a:pt x="11820" y="11160"/>
                </a:lnTo>
                <a:lnTo>
                  <a:pt x="9396" y="1116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642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323528" y="260648"/>
            <a:ext cx="3168352" cy="2880320"/>
          </a:xfrm>
          <a:prstGeom prst="flowChartConnector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/>
              <a:t>Why</a:t>
            </a:r>
            <a:endParaRPr lang="cs-CZ" sz="6000" dirty="0"/>
          </a:p>
        </p:txBody>
      </p:sp>
      <p:sp>
        <p:nvSpPr>
          <p:cNvPr id="5" name="Sedmiúhelník 4"/>
          <p:cNvSpPr/>
          <p:nvPr/>
        </p:nvSpPr>
        <p:spPr>
          <a:xfrm>
            <a:off x="3691403" y="537351"/>
            <a:ext cx="936104" cy="720080"/>
          </a:xfrm>
          <a:prstGeom prst="heptagon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6" name="Sedmiúhelník 5"/>
          <p:cNvSpPr/>
          <p:nvPr/>
        </p:nvSpPr>
        <p:spPr>
          <a:xfrm>
            <a:off x="3419872" y="2261917"/>
            <a:ext cx="936104" cy="720080"/>
          </a:xfrm>
          <a:prstGeom prst="heptagon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7" name="Sedmiúhelník 6"/>
          <p:cNvSpPr/>
          <p:nvPr/>
        </p:nvSpPr>
        <p:spPr>
          <a:xfrm>
            <a:off x="549540" y="3468751"/>
            <a:ext cx="936104" cy="720080"/>
          </a:xfrm>
          <a:prstGeom prst="heptagon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8" name="Sedmiúhelník 7"/>
          <p:cNvSpPr/>
          <p:nvPr/>
        </p:nvSpPr>
        <p:spPr>
          <a:xfrm>
            <a:off x="562441" y="5086925"/>
            <a:ext cx="936104" cy="720080"/>
          </a:xfrm>
          <a:prstGeom prst="heptagon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619646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Why</a:t>
            </a:r>
            <a:r>
              <a:rPr lang="cs-CZ" sz="3600" dirty="0" smtClean="0"/>
              <a:t>/ </a:t>
            </a:r>
            <a:r>
              <a:rPr lang="cs-CZ" sz="3600" dirty="0" err="1" smtClean="0"/>
              <a:t>we</a:t>
            </a:r>
            <a:r>
              <a:rPr lang="cs-CZ" sz="3600" dirty="0" smtClean="0"/>
              <a:t>/ </a:t>
            </a:r>
            <a:r>
              <a:rPr lang="cs-CZ" sz="3600" dirty="0" err="1" smtClean="0"/>
              <a:t>sleep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49849" y="2315487"/>
            <a:ext cx="4794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Why</a:t>
            </a:r>
            <a:r>
              <a:rPr lang="cs-CZ" sz="3600" dirty="0" smtClean="0"/>
              <a:t>/ he/ go/ to </a:t>
            </a:r>
            <a:r>
              <a:rPr lang="cs-CZ" sz="3600" dirty="0" err="1" smtClean="0"/>
              <a:t>school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70301" y="3531358"/>
            <a:ext cx="6014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Why</a:t>
            </a:r>
            <a:r>
              <a:rPr lang="cs-CZ" sz="3600" dirty="0" smtClean="0"/>
              <a:t>/ </a:t>
            </a:r>
            <a:r>
              <a:rPr lang="cs-CZ" sz="3600" dirty="0" err="1" smtClean="0"/>
              <a:t>you</a:t>
            </a:r>
            <a:r>
              <a:rPr lang="cs-CZ" sz="3600" dirty="0" smtClean="0"/>
              <a:t>/ visit/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library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90694" y="5176479"/>
            <a:ext cx="6929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Why</a:t>
            </a:r>
            <a:r>
              <a:rPr lang="cs-CZ" sz="3600" dirty="0" smtClean="0"/>
              <a:t>/ </a:t>
            </a:r>
            <a:r>
              <a:rPr lang="cs-CZ" sz="3600" dirty="0" err="1" smtClean="0"/>
              <a:t>she</a:t>
            </a:r>
            <a:r>
              <a:rPr lang="cs-CZ" sz="3600" dirty="0" smtClean="0"/>
              <a:t>/ play musical instrument?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349849" y="1348245"/>
            <a:ext cx="4176464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Why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we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sleep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691403" y="2961818"/>
            <a:ext cx="5273085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does</a:t>
            </a:r>
            <a:r>
              <a:rPr lang="cs-CZ" sz="3200" b="1" dirty="0" smtClean="0"/>
              <a:t> he go to </a:t>
            </a:r>
            <a:r>
              <a:rPr lang="cs-CZ" sz="3200" b="1" dirty="0" err="1" smtClean="0"/>
              <a:t>school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1454718" y="4188831"/>
            <a:ext cx="5462620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Why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visit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library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1485643" y="5847217"/>
            <a:ext cx="7334828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does</a:t>
            </a:r>
            <a:r>
              <a:rPr lang="cs-CZ" sz="3200" b="1" dirty="0"/>
              <a:t> </a:t>
            </a:r>
            <a:r>
              <a:rPr lang="cs-CZ" sz="3200" b="1" dirty="0" err="1" smtClean="0"/>
              <a:t>she</a:t>
            </a:r>
            <a:r>
              <a:rPr lang="cs-CZ" sz="3200" b="1" dirty="0" smtClean="0"/>
              <a:t> play musical instrument?</a:t>
            </a:r>
            <a:endParaRPr lang="cs-CZ" sz="3200" b="1" dirty="0"/>
          </a:p>
        </p:txBody>
      </p:sp>
      <p:sp>
        <p:nvSpPr>
          <p:cNvPr id="17" name="Homepage">
            <a:hlinkClick r:id="rId2" action="ppaction://hlinksldjump"/>
          </p:cNvPr>
          <p:cNvSpPr>
            <a:spLocks noEditPoints="1" noChangeArrowheads="1"/>
          </p:cNvSpPr>
          <p:nvPr/>
        </p:nvSpPr>
        <p:spPr bwMode="auto">
          <a:xfrm>
            <a:off x="8081214" y="4177689"/>
            <a:ext cx="792060" cy="995793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10800 h 21600"/>
              <a:gd name="T14" fmla="*/ 999 w 21600"/>
              <a:gd name="T15" fmla="*/ 12174 h 21600"/>
              <a:gd name="T16" fmla="*/ 20813 w 21600"/>
              <a:gd name="T17" fmla="*/ 1714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T14" t="T15" r="T16" b="T17"/>
            <a:pathLst>
              <a:path w="21600" h="21600" extrusionOk="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 extrusionOk="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  <a:path w="21600" h="21600" extrusionOk="0">
                <a:moveTo>
                  <a:pt x="5251" y="7101"/>
                </a:moveTo>
                <a:lnTo>
                  <a:pt x="5251" y="11160"/>
                </a:lnTo>
                <a:lnTo>
                  <a:pt x="16306" y="11160"/>
                </a:lnTo>
                <a:lnTo>
                  <a:pt x="16306" y="7052"/>
                </a:lnTo>
                <a:lnTo>
                  <a:pt x="16901" y="6561"/>
                </a:lnTo>
                <a:lnTo>
                  <a:pt x="15264" y="5236"/>
                </a:lnTo>
                <a:lnTo>
                  <a:pt x="15264" y="1636"/>
                </a:lnTo>
                <a:lnTo>
                  <a:pt x="13478" y="1636"/>
                </a:lnTo>
                <a:lnTo>
                  <a:pt x="13478" y="3698"/>
                </a:lnTo>
                <a:lnTo>
                  <a:pt x="11182" y="1669"/>
                </a:lnTo>
                <a:lnTo>
                  <a:pt x="4847" y="6561"/>
                </a:lnTo>
                <a:lnTo>
                  <a:pt x="5251" y="7101"/>
                </a:lnTo>
                <a:close/>
              </a:path>
              <a:path w="21600" h="21600" extrusionOk="0">
                <a:moveTo>
                  <a:pt x="9396" y="11160"/>
                </a:moveTo>
                <a:lnTo>
                  <a:pt x="9396" y="7772"/>
                </a:lnTo>
                <a:lnTo>
                  <a:pt x="11820" y="7772"/>
                </a:lnTo>
                <a:lnTo>
                  <a:pt x="11820" y="11160"/>
                </a:lnTo>
                <a:lnTo>
                  <a:pt x="9396" y="1116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642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237452" y="375420"/>
            <a:ext cx="3168352" cy="288032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/>
              <a:t>Who</a:t>
            </a:r>
            <a:endParaRPr lang="cs-CZ" sz="6000" dirty="0"/>
          </a:p>
        </p:txBody>
      </p:sp>
      <p:sp>
        <p:nvSpPr>
          <p:cNvPr id="5" name="Sedmiúhelník 4"/>
          <p:cNvSpPr/>
          <p:nvPr/>
        </p:nvSpPr>
        <p:spPr>
          <a:xfrm>
            <a:off x="3605327" y="652123"/>
            <a:ext cx="936104" cy="720080"/>
          </a:xfrm>
          <a:prstGeom prst="hept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6" name="Sedmiúhelník 5"/>
          <p:cNvSpPr/>
          <p:nvPr/>
        </p:nvSpPr>
        <p:spPr>
          <a:xfrm>
            <a:off x="3333796" y="2376689"/>
            <a:ext cx="936104" cy="720080"/>
          </a:xfrm>
          <a:prstGeom prst="hept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7" name="Sedmiúhelník 6"/>
          <p:cNvSpPr/>
          <p:nvPr/>
        </p:nvSpPr>
        <p:spPr>
          <a:xfrm>
            <a:off x="463464" y="3583523"/>
            <a:ext cx="936104" cy="720080"/>
          </a:xfrm>
          <a:prstGeom prst="hept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8" name="Sedmiúhelník 7"/>
          <p:cNvSpPr/>
          <p:nvPr/>
        </p:nvSpPr>
        <p:spPr>
          <a:xfrm>
            <a:off x="463464" y="5201697"/>
            <a:ext cx="936104" cy="720080"/>
          </a:xfrm>
          <a:prstGeom prst="hept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619646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Who</a:t>
            </a:r>
            <a:r>
              <a:rPr lang="cs-CZ" sz="3600" dirty="0" smtClean="0"/>
              <a:t>/ </a:t>
            </a:r>
            <a:r>
              <a:rPr lang="cs-CZ" sz="3600" dirty="0" err="1" smtClean="0"/>
              <a:t>write</a:t>
            </a:r>
            <a:r>
              <a:rPr lang="cs-CZ" sz="3600" dirty="0" smtClean="0"/>
              <a:t>/ </a:t>
            </a:r>
            <a:r>
              <a:rPr lang="cs-CZ" sz="3600" dirty="0" err="1" smtClean="0"/>
              <a:t>books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5977" y="2315487"/>
            <a:ext cx="4788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Who</a:t>
            </a:r>
            <a:r>
              <a:rPr lang="cs-CZ" sz="3600" dirty="0" smtClean="0"/>
              <a:t>/ </a:t>
            </a:r>
            <a:r>
              <a:rPr lang="cs-CZ" sz="3600" dirty="0" err="1" smtClean="0"/>
              <a:t>clean</a:t>
            </a:r>
            <a:r>
              <a:rPr lang="cs-CZ" sz="3600" dirty="0" smtClean="0"/>
              <a:t>/ </a:t>
            </a:r>
            <a:r>
              <a:rPr lang="cs-CZ" sz="3600" dirty="0" err="1" smtClean="0"/>
              <a:t>the</a:t>
            </a:r>
            <a:r>
              <a:rPr lang="cs-CZ" sz="3600" dirty="0" smtClean="0"/>
              <a:t> house?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70300" y="3531358"/>
            <a:ext cx="6518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Who</a:t>
            </a:r>
            <a:r>
              <a:rPr lang="cs-CZ" sz="3600" dirty="0" smtClean="0"/>
              <a:t>/ </a:t>
            </a:r>
            <a:r>
              <a:rPr lang="cs-CZ" sz="3600" dirty="0" err="1" smtClean="0"/>
              <a:t>cook</a:t>
            </a:r>
            <a:r>
              <a:rPr lang="cs-CZ" sz="3600" dirty="0" smtClean="0"/>
              <a:t>/ on </a:t>
            </a:r>
            <a:r>
              <a:rPr lang="cs-CZ" sz="3600" dirty="0" err="1" smtClean="0"/>
              <a:t>Sundays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90694" y="5176479"/>
            <a:ext cx="6929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Who</a:t>
            </a:r>
            <a:r>
              <a:rPr lang="cs-CZ" sz="3600" dirty="0" smtClean="0"/>
              <a:t>/ drive/ </a:t>
            </a:r>
            <a:r>
              <a:rPr lang="cs-CZ" sz="3600" dirty="0" err="1" smtClean="0"/>
              <a:t>cars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349849" y="1348245"/>
            <a:ext cx="4176464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writes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books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4355975" y="2961818"/>
            <a:ext cx="4464495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cleans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house?</a:t>
            </a:r>
            <a:endParaRPr lang="cs-CZ" sz="32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1454718" y="4188831"/>
            <a:ext cx="5462620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cooks</a:t>
            </a:r>
            <a:r>
              <a:rPr lang="cs-CZ" sz="3200" b="1" dirty="0" smtClean="0"/>
              <a:t> on </a:t>
            </a:r>
            <a:r>
              <a:rPr lang="cs-CZ" sz="3200" b="1" dirty="0" err="1" smtClean="0"/>
              <a:t>Sundays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1485644" y="5847217"/>
            <a:ext cx="4742540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drives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cars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7" name="Homepage">
            <a:hlinkClick r:id="rId2" action="ppaction://hlinksldjump"/>
          </p:cNvPr>
          <p:cNvSpPr>
            <a:spLocks noEditPoints="1" noChangeArrowheads="1"/>
          </p:cNvSpPr>
          <p:nvPr/>
        </p:nvSpPr>
        <p:spPr bwMode="auto">
          <a:xfrm>
            <a:off x="8028410" y="5499644"/>
            <a:ext cx="792060" cy="995793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10800 h 21600"/>
              <a:gd name="T14" fmla="*/ 999 w 21600"/>
              <a:gd name="T15" fmla="*/ 12174 h 21600"/>
              <a:gd name="T16" fmla="*/ 20813 w 21600"/>
              <a:gd name="T17" fmla="*/ 1714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T14" t="T15" r="T16" b="T17"/>
            <a:pathLst>
              <a:path w="21600" h="21600" extrusionOk="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 extrusionOk="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  <a:path w="21600" h="21600" extrusionOk="0">
                <a:moveTo>
                  <a:pt x="5251" y="7101"/>
                </a:moveTo>
                <a:lnTo>
                  <a:pt x="5251" y="11160"/>
                </a:lnTo>
                <a:lnTo>
                  <a:pt x="16306" y="11160"/>
                </a:lnTo>
                <a:lnTo>
                  <a:pt x="16306" y="7052"/>
                </a:lnTo>
                <a:lnTo>
                  <a:pt x="16901" y="6561"/>
                </a:lnTo>
                <a:lnTo>
                  <a:pt x="15264" y="5236"/>
                </a:lnTo>
                <a:lnTo>
                  <a:pt x="15264" y="1636"/>
                </a:lnTo>
                <a:lnTo>
                  <a:pt x="13478" y="1636"/>
                </a:lnTo>
                <a:lnTo>
                  <a:pt x="13478" y="3698"/>
                </a:lnTo>
                <a:lnTo>
                  <a:pt x="11182" y="1669"/>
                </a:lnTo>
                <a:lnTo>
                  <a:pt x="4847" y="6561"/>
                </a:lnTo>
                <a:lnTo>
                  <a:pt x="5251" y="7101"/>
                </a:lnTo>
                <a:close/>
              </a:path>
              <a:path w="21600" h="21600" extrusionOk="0">
                <a:moveTo>
                  <a:pt x="9396" y="11160"/>
                </a:moveTo>
                <a:lnTo>
                  <a:pt x="9396" y="7772"/>
                </a:lnTo>
                <a:lnTo>
                  <a:pt x="11820" y="7772"/>
                </a:lnTo>
                <a:lnTo>
                  <a:pt x="11820" y="11160"/>
                </a:lnTo>
                <a:lnTo>
                  <a:pt x="9396" y="1116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642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323527" y="260648"/>
            <a:ext cx="3367875" cy="288032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/>
              <a:t>Where</a:t>
            </a:r>
            <a:endParaRPr lang="cs-CZ" sz="6000" dirty="0"/>
          </a:p>
        </p:txBody>
      </p:sp>
      <p:sp>
        <p:nvSpPr>
          <p:cNvPr id="5" name="Sedmiúhelník 4"/>
          <p:cNvSpPr/>
          <p:nvPr/>
        </p:nvSpPr>
        <p:spPr>
          <a:xfrm>
            <a:off x="3691403" y="537351"/>
            <a:ext cx="936104" cy="720080"/>
          </a:xfrm>
          <a:prstGeom prst="heptag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6" name="Sedmiúhelník 5"/>
          <p:cNvSpPr/>
          <p:nvPr/>
        </p:nvSpPr>
        <p:spPr>
          <a:xfrm>
            <a:off x="3419872" y="2261917"/>
            <a:ext cx="936104" cy="720080"/>
          </a:xfrm>
          <a:prstGeom prst="heptag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7" name="Sedmiúhelník 6"/>
          <p:cNvSpPr/>
          <p:nvPr/>
        </p:nvSpPr>
        <p:spPr>
          <a:xfrm>
            <a:off x="549540" y="3468751"/>
            <a:ext cx="936104" cy="720080"/>
          </a:xfrm>
          <a:prstGeom prst="heptag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8" name="Sedmiúhelník 7"/>
          <p:cNvSpPr/>
          <p:nvPr/>
        </p:nvSpPr>
        <p:spPr>
          <a:xfrm>
            <a:off x="562441" y="5086925"/>
            <a:ext cx="936104" cy="720080"/>
          </a:xfrm>
          <a:prstGeom prst="heptag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619646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Where</a:t>
            </a:r>
            <a:r>
              <a:rPr lang="cs-CZ" sz="3600" dirty="0" smtClean="0"/>
              <a:t>/ he/ </a:t>
            </a:r>
            <a:r>
              <a:rPr lang="cs-CZ" sz="3600" dirty="0" err="1" smtClean="0"/>
              <a:t>work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6653" y="2315487"/>
            <a:ext cx="4173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Where</a:t>
            </a:r>
            <a:r>
              <a:rPr lang="cs-CZ" sz="3600" dirty="0" smtClean="0"/>
              <a:t>/ </a:t>
            </a:r>
            <a:r>
              <a:rPr lang="cs-CZ" sz="3600" dirty="0" err="1" smtClean="0"/>
              <a:t>she</a:t>
            </a:r>
            <a:r>
              <a:rPr lang="cs-CZ" sz="3600" dirty="0" smtClean="0"/>
              <a:t>/ </a:t>
            </a:r>
            <a:r>
              <a:rPr lang="cs-CZ" sz="3600" dirty="0" err="1" smtClean="0"/>
              <a:t>teach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70300" y="3531358"/>
            <a:ext cx="6518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Where</a:t>
            </a:r>
            <a:r>
              <a:rPr lang="cs-CZ" sz="3600" dirty="0" smtClean="0"/>
              <a:t>/ </a:t>
            </a:r>
            <a:r>
              <a:rPr lang="cs-CZ" sz="3600" dirty="0" err="1" smtClean="0"/>
              <a:t>they</a:t>
            </a:r>
            <a:r>
              <a:rPr lang="cs-CZ" sz="3600" dirty="0" smtClean="0"/>
              <a:t>/ </a:t>
            </a:r>
            <a:r>
              <a:rPr lang="cs-CZ" sz="3600" dirty="0" err="1" smtClean="0"/>
              <a:t>brush</a:t>
            </a:r>
            <a:r>
              <a:rPr lang="cs-CZ" sz="3600" dirty="0" smtClean="0"/>
              <a:t>/ </a:t>
            </a:r>
            <a:r>
              <a:rPr lang="cs-CZ" sz="3600" dirty="0" err="1" smtClean="0"/>
              <a:t>their</a:t>
            </a:r>
            <a:r>
              <a:rPr lang="cs-CZ" sz="3600" dirty="0" smtClean="0"/>
              <a:t> </a:t>
            </a:r>
            <a:r>
              <a:rPr lang="cs-CZ" sz="3600" dirty="0" err="1" smtClean="0"/>
              <a:t>teeth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90694" y="5176479"/>
            <a:ext cx="6929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Where</a:t>
            </a:r>
            <a:r>
              <a:rPr lang="cs-CZ" sz="3600" dirty="0" smtClean="0"/>
              <a:t>/ </a:t>
            </a:r>
            <a:r>
              <a:rPr lang="cs-CZ" sz="3600" dirty="0" err="1" smtClean="0"/>
              <a:t>you</a:t>
            </a:r>
            <a:r>
              <a:rPr lang="cs-CZ" sz="3600" dirty="0" smtClean="0"/>
              <a:t>/ </a:t>
            </a:r>
            <a:r>
              <a:rPr lang="cs-CZ" sz="3600" dirty="0" err="1" smtClean="0"/>
              <a:t>usually</a:t>
            </a:r>
            <a:r>
              <a:rPr lang="cs-CZ" sz="3600" dirty="0" smtClean="0"/>
              <a:t> </a:t>
            </a:r>
            <a:r>
              <a:rPr lang="cs-CZ" sz="3600" dirty="0" err="1" smtClean="0"/>
              <a:t>watch</a:t>
            </a:r>
            <a:r>
              <a:rPr lang="cs-CZ" sz="3600" dirty="0" smtClean="0"/>
              <a:t> TV?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349849" y="1348245"/>
            <a:ext cx="4176464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Where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does</a:t>
            </a:r>
            <a:r>
              <a:rPr lang="cs-CZ" sz="3200" b="1" dirty="0" smtClean="0"/>
              <a:t> he </a:t>
            </a:r>
            <a:r>
              <a:rPr lang="cs-CZ" sz="3200" b="1" dirty="0" err="1" smtClean="0"/>
              <a:t>work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4355975" y="2961818"/>
            <a:ext cx="4464495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Where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teach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1454718" y="4188831"/>
            <a:ext cx="6645674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Where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they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brush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their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teeth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1485644" y="5847217"/>
            <a:ext cx="6182700" cy="70512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Where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usually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watch</a:t>
            </a:r>
            <a:r>
              <a:rPr lang="cs-CZ" sz="3200" b="1" dirty="0" smtClean="0"/>
              <a:t> TV?</a:t>
            </a:r>
            <a:endParaRPr lang="cs-CZ" sz="3200" b="1" dirty="0"/>
          </a:p>
        </p:txBody>
      </p:sp>
      <p:sp>
        <p:nvSpPr>
          <p:cNvPr id="17" name="Homepage">
            <a:hlinkClick r:id="rId2" action="ppaction://hlinksldjump"/>
          </p:cNvPr>
          <p:cNvSpPr>
            <a:spLocks noEditPoints="1" noChangeArrowheads="1"/>
          </p:cNvSpPr>
          <p:nvPr/>
        </p:nvSpPr>
        <p:spPr bwMode="auto">
          <a:xfrm>
            <a:off x="8028410" y="5660917"/>
            <a:ext cx="792060" cy="995793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10800 h 21600"/>
              <a:gd name="T14" fmla="*/ 999 w 21600"/>
              <a:gd name="T15" fmla="*/ 12174 h 21600"/>
              <a:gd name="T16" fmla="*/ 20813 w 21600"/>
              <a:gd name="T17" fmla="*/ 1714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T14" t="T15" r="T16" b="T17"/>
            <a:pathLst>
              <a:path w="21600" h="21600" extrusionOk="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 extrusionOk="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  <a:path w="21600" h="21600" extrusionOk="0">
                <a:moveTo>
                  <a:pt x="5251" y="7101"/>
                </a:moveTo>
                <a:lnTo>
                  <a:pt x="5251" y="11160"/>
                </a:lnTo>
                <a:lnTo>
                  <a:pt x="16306" y="11160"/>
                </a:lnTo>
                <a:lnTo>
                  <a:pt x="16306" y="7052"/>
                </a:lnTo>
                <a:lnTo>
                  <a:pt x="16901" y="6561"/>
                </a:lnTo>
                <a:lnTo>
                  <a:pt x="15264" y="5236"/>
                </a:lnTo>
                <a:lnTo>
                  <a:pt x="15264" y="1636"/>
                </a:lnTo>
                <a:lnTo>
                  <a:pt x="13478" y="1636"/>
                </a:lnTo>
                <a:lnTo>
                  <a:pt x="13478" y="3698"/>
                </a:lnTo>
                <a:lnTo>
                  <a:pt x="11182" y="1669"/>
                </a:lnTo>
                <a:lnTo>
                  <a:pt x="4847" y="6561"/>
                </a:lnTo>
                <a:lnTo>
                  <a:pt x="5251" y="7101"/>
                </a:lnTo>
                <a:close/>
              </a:path>
              <a:path w="21600" h="21600" extrusionOk="0">
                <a:moveTo>
                  <a:pt x="9396" y="11160"/>
                </a:moveTo>
                <a:lnTo>
                  <a:pt x="9396" y="7772"/>
                </a:lnTo>
                <a:lnTo>
                  <a:pt x="11820" y="7772"/>
                </a:lnTo>
                <a:lnTo>
                  <a:pt x="11820" y="11160"/>
                </a:lnTo>
                <a:lnTo>
                  <a:pt x="9396" y="1116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642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Galerie </a:t>
            </a:r>
            <a:r>
              <a:rPr lang="cs-CZ" i="1" u="sng" dirty="0" err="1" smtClean="0"/>
              <a:t>microsoft</a:t>
            </a:r>
            <a:r>
              <a:rPr lang="cs-CZ" i="1" u="sng" dirty="0" smtClean="0"/>
              <a:t> </a:t>
            </a:r>
            <a:r>
              <a:rPr lang="cs-CZ" i="1" u="sng" dirty="0" err="1" smtClean="0"/>
              <a:t>office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410</TotalTime>
  <Words>474</Words>
  <Application>Microsoft Office PowerPoint</Application>
  <PresentationFormat>Předvádění na obrazovce (4:3)</PresentationFormat>
  <Paragraphs>96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Questions – present simple Choose one interrogative pronoun and form question.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Janča</cp:lastModifiedBy>
  <cp:revision>46</cp:revision>
  <dcterms:created xsi:type="dcterms:W3CDTF">2013-05-10T12:01:16Z</dcterms:created>
  <dcterms:modified xsi:type="dcterms:W3CDTF">2014-01-03T22:12:50Z</dcterms:modified>
</cp:coreProperties>
</file>