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Default Extension="png" ContentType="image/png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notesMasterIdLst>
    <p:notesMasterId r:id="rId12"/>
  </p:notesMasterIdLst>
  <p:sldIdLst>
    <p:sldId id="259" r:id="rId2"/>
    <p:sldId id="271" r:id="rId3"/>
    <p:sldId id="257" r:id="rId4"/>
    <p:sldId id="261" r:id="rId5"/>
    <p:sldId id="273" r:id="rId6"/>
    <p:sldId id="274" r:id="rId7"/>
    <p:sldId id="281" r:id="rId8"/>
    <p:sldId id="284" r:id="rId9"/>
    <p:sldId id="285" r:id="rId10"/>
    <p:sldId id="269" r:id="rId11"/>
  </p:sldIdLst>
  <p:sldSz cx="9144000" cy="6858000" type="screen4x3"/>
  <p:notesSz cx="6791325" cy="99187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FF00"/>
    <a:srgbClr val="FF33CC"/>
    <a:srgbClr val="008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D4EC57-0C08-42BC-8AB6-7DC2110890E6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6F7B2FD-86FA-401A-AF9B-B799A715214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bg1"/>
              </a:solidFill>
              <a:latin typeface="Bookman Old Style" pitchFamily="18" charset="0"/>
            </a:rPr>
            <a:t>I was on holidays when my brother was born. </a:t>
          </a:r>
          <a:endParaRPr lang="en-GB" sz="2000" noProof="0" dirty="0">
            <a:solidFill>
              <a:schemeClr val="bg1"/>
            </a:solidFill>
            <a:latin typeface="Bookman Old Style" pitchFamily="18" charset="0"/>
          </a:endParaRPr>
        </a:p>
      </dgm:t>
    </dgm:pt>
    <dgm:pt modelId="{28F05BD0-FE0F-48CA-A4E8-676278890BE3}" type="parTrans" cxnId="{DAC734A8-7AF7-4941-9932-322C01C647CE}">
      <dgm:prSet/>
      <dgm:spPr/>
      <dgm:t>
        <a:bodyPr/>
        <a:lstStyle/>
        <a:p>
          <a:endParaRPr lang="cs-CZ"/>
        </a:p>
      </dgm:t>
    </dgm:pt>
    <dgm:pt modelId="{7CC95BF2-A266-41D7-8783-ABD266C762D1}" type="sibTrans" cxnId="{DAC734A8-7AF7-4941-9932-322C01C647CE}">
      <dgm:prSet/>
      <dgm:spPr/>
      <dgm:t>
        <a:bodyPr/>
        <a:lstStyle/>
        <a:p>
          <a:endParaRPr lang="cs-CZ"/>
        </a:p>
      </dgm:t>
    </dgm:pt>
    <dgm:pt modelId="{04E1A5BC-2F59-4614-9BD8-86F88D9F48A5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bg1"/>
              </a:solidFill>
              <a:latin typeface="Bookman Old Style" pitchFamily="18" charset="0"/>
            </a:rPr>
            <a:t>Where were you yesterday?</a:t>
          </a:r>
          <a:endParaRPr lang="en-GB" sz="2000" noProof="0" dirty="0">
            <a:solidFill>
              <a:schemeClr val="bg1"/>
            </a:solidFill>
            <a:latin typeface="Bookman Old Style" pitchFamily="18" charset="0"/>
          </a:endParaRPr>
        </a:p>
      </dgm:t>
    </dgm:pt>
    <dgm:pt modelId="{9F6F8557-00B6-482E-BD46-7746FF5F6C79}" type="parTrans" cxnId="{7D50899F-1459-40D7-8495-0A50850DB58E}">
      <dgm:prSet/>
      <dgm:spPr/>
      <dgm:t>
        <a:bodyPr/>
        <a:lstStyle/>
        <a:p>
          <a:endParaRPr lang="cs-CZ"/>
        </a:p>
      </dgm:t>
    </dgm:pt>
    <dgm:pt modelId="{307DB16B-A3DC-4906-82E9-39761F4D953B}" type="sibTrans" cxnId="{7D50899F-1459-40D7-8495-0A50850DB58E}">
      <dgm:prSet/>
      <dgm:spPr/>
      <dgm:t>
        <a:bodyPr/>
        <a:lstStyle/>
        <a:p>
          <a:endParaRPr lang="cs-CZ"/>
        </a:p>
      </dgm:t>
    </dgm:pt>
    <dgm:pt modelId="{5FBC867B-848D-4F6C-B59A-FF6AC8BD81F1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bg1"/>
              </a:solidFill>
              <a:latin typeface="Bookman Old Style" pitchFamily="18" charset="0"/>
            </a:rPr>
            <a:t>The weather wasn´t good last week.</a:t>
          </a:r>
          <a:endParaRPr lang="en-GB" sz="2000" noProof="0" dirty="0">
            <a:solidFill>
              <a:schemeClr val="bg1"/>
            </a:solidFill>
            <a:latin typeface="Bookman Old Style" pitchFamily="18" charset="0"/>
          </a:endParaRPr>
        </a:p>
      </dgm:t>
    </dgm:pt>
    <dgm:pt modelId="{3E5AC8EF-A60E-4BEC-B77A-4CCBFA091E4C}" type="parTrans" cxnId="{BE173464-811F-49DB-ADFF-0B69CE771C8C}">
      <dgm:prSet/>
      <dgm:spPr/>
      <dgm:t>
        <a:bodyPr/>
        <a:lstStyle/>
        <a:p>
          <a:endParaRPr lang="cs-CZ"/>
        </a:p>
      </dgm:t>
    </dgm:pt>
    <dgm:pt modelId="{5A568715-46C1-4874-A592-F413CA575FD8}" type="sibTrans" cxnId="{BE173464-811F-49DB-ADFF-0B69CE771C8C}">
      <dgm:prSet/>
      <dgm:spPr/>
      <dgm:t>
        <a:bodyPr/>
        <a:lstStyle/>
        <a:p>
          <a:endParaRPr lang="cs-CZ"/>
        </a:p>
      </dgm:t>
    </dgm:pt>
    <dgm:pt modelId="{28E0FA49-9814-470F-8A84-615AA3C60FAB}" type="pres">
      <dgm:prSet presAssocID="{25D4EC57-0C08-42BC-8AB6-7DC2110890E6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1C2B9E3-3678-4381-B634-B9DC92D4D54E}" type="pres">
      <dgm:prSet presAssocID="{56F7B2FD-86FA-401A-AF9B-B799A715214E}" presName="horFlow" presStyleCnt="0"/>
      <dgm:spPr/>
    </dgm:pt>
    <dgm:pt modelId="{C54602AD-927B-46D4-B6DA-EA8AE7BFBE99}" type="pres">
      <dgm:prSet presAssocID="{56F7B2FD-86FA-401A-AF9B-B799A715214E}" presName="bigChev" presStyleLbl="node1" presStyleIdx="0" presStyleCnt="3" custScaleX="411658" custScaleY="236913" custLinFactNeighborX="10150" custLinFactNeighborY="-37481"/>
      <dgm:spPr/>
      <dgm:t>
        <a:bodyPr/>
        <a:lstStyle/>
        <a:p>
          <a:endParaRPr lang="cs-CZ"/>
        </a:p>
      </dgm:t>
    </dgm:pt>
    <dgm:pt modelId="{BAFEA0A6-C7DD-48D2-98EA-8EC57336AEB5}" type="pres">
      <dgm:prSet presAssocID="{56F7B2FD-86FA-401A-AF9B-B799A715214E}" presName="vSp" presStyleCnt="0"/>
      <dgm:spPr/>
    </dgm:pt>
    <dgm:pt modelId="{E5F7232E-422B-42FE-A058-9A9744139ED2}" type="pres">
      <dgm:prSet presAssocID="{04E1A5BC-2F59-4614-9BD8-86F88D9F48A5}" presName="horFlow" presStyleCnt="0"/>
      <dgm:spPr/>
    </dgm:pt>
    <dgm:pt modelId="{9234E300-3F46-4791-98F3-C00DE40CA5DD}" type="pres">
      <dgm:prSet presAssocID="{04E1A5BC-2F59-4614-9BD8-86F88D9F48A5}" presName="bigChev" presStyleLbl="node1" presStyleIdx="1" presStyleCnt="3" custScaleX="411658" custScaleY="220693" custLinFactNeighborX="0" custLinFactNeighborY="-25959"/>
      <dgm:spPr/>
      <dgm:t>
        <a:bodyPr/>
        <a:lstStyle/>
        <a:p>
          <a:endParaRPr lang="cs-CZ"/>
        </a:p>
      </dgm:t>
    </dgm:pt>
    <dgm:pt modelId="{EF88BD11-C1FB-4F5C-BFB5-E7B2FC70BAD5}" type="pres">
      <dgm:prSet presAssocID="{04E1A5BC-2F59-4614-9BD8-86F88D9F48A5}" presName="vSp" presStyleCnt="0"/>
      <dgm:spPr/>
    </dgm:pt>
    <dgm:pt modelId="{2D946AF4-3C00-4AE4-8C1B-946C8A0E7B43}" type="pres">
      <dgm:prSet presAssocID="{5FBC867B-848D-4F6C-B59A-FF6AC8BD81F1}" presName="horFlow" presStyleCnt="0"/>
      <dgm:spPr/>
    </dgm:pt>
    <dgm:pt modelId="{C5F4AC66-B6E7-489A-B36D-61C0D4C5B5A0}" type="pres">
      <dgm:prSet presAssocID="{5FBC867B-848D-4F6C-B59A-FF6AC8BD81F1}" presName="bigChev" presStyleLbl="node1" presStyleIdx="2" presStyleCnt="3" custScaleX="411658" custScaleY="228295" custLinFactNeighborX="6861" custLinFactNeighborY="-37670"/>
      <dgm:spPr/>
      <dgm:t>
        <a:bodyPr/>
        <a:lstStyle/>
        <a:p>
          <a:endParaRPr lang="cs-CZ"/>
        </a:p>
      </dgm:t>
    </dgm:pt>
  </dgm:ptLst>
  <dgm:cxnLst>
    <dgm:cxn modelId="{BE173464-811F-49DB-ADFF-0B69CE771C8C}" srcId="{25D4EC57-0C08-42BC-8AB6-7DC2110890E6}" destId="{5FBC867B-848D-4F6C-B59A-FF6AC8BD81F1}" srcOrd="2" destOrd="0" parTransId="{3E5AC8EF-A60E-4BEC-B77A-4CCBFA091E4C}" sibTransId="{5A568715-46C1-4874-A592-F413CA575FD8}"/>
    <dgm:cxn modelId="{D3E260C5-F588-4802-A823-899609C996D5}" type="presOf" srcId="{5FBC867B-848D-4F6C-B59A-FF6AC8BD81F1}" destId="{C5F4AC66-B6E7-489A-B36D-61C0D4C5B5A0}" srcOrd="0" destOrd="0" presId="urn:microsoft.com/office/officeart/2005/8/layout/lProcess3"/>
    <dgm:cxn modelId="{C772CD4C-9791-43AA-B306-3E77DAF5F1C6}" type="presOf" srcId="{56F7B2FD-86FA-401A-AF9B-B799A715214E}" destId="{C54602AD-927B-46D4-B6DA-EA8AE7BFBE99}" srcOrd="0" destOrd="0" presId="urn:microsoft.com/office/officeart/2005/8/layout/lProcess3"/>
    <dgm:cxn modelId="{7B482676-3423-41D5-A593-0F90385E2C22}" type="presOf" srcId="{04E1A5BC-2F59-4614-9BD8-86F88D9F48A5}" destId="{9234E300-3F46-4791-98F3-C00DE40CA5DD}" srcOrd="0" destOrd="0" presId="urn:microsoft.com/office/officeart/2005/8/layout/lProcess3"/>
    <dgm:cxn modelId="{7D50899F-1459-40D7-8495-0A50850DB58E}" srcId="{25D4EC57-0C08-42BC-8AB6-7DC2110890E6}" destId="{04E1A5BC-2F59-4614-9BD8-86F88D9F48A5}" srcOrd="1" destOrd="0" parTransId="{9F6F8557-00B6-482E-BD46-7746FF5F6C79}" sibTransId="{307DB16B-A3DC-4906-82E9-39761F4D953B}"/>
    <dgm:cxn modelId="{DAC734A8-7AF7-4941-9932-322C01C647CE}" srcId="{25D4EC57-0C08-42BC-8AB6-7DC2110890E6}" destId="{56F7B2FD-86FA-401A-AF9B-B799A715214E}" srcOrd="0" destOrd="0" parTransId="{28F05BD0-FE0F-48CA-A4E8-676278890BE3}" sibTransId="{7CC95BF2-A266-41D7-8783-ABD266C762D1}"/>
    <dgm:cxn modelId="{9B13D5E0-0F34-4170-8A0D-42384FA79B16}" type="presOf" srcId="{25D4EC57-0C08-42BC-8AB6-7DC2110890E6}" destId="{28E0FA49-9814-470F-8A84-615AA3C60FAB}" srcOrd="0" destOrd="0" presId="urn:microsoft.com/office/officeart/2005/8/layout/lProcess3"/>
    <dgm:cxn modelId="{B62EC889-63E8-46D7-9AD8-7C9DD28ABDB1}" type="presParOf" srcId="{28E0FA49-9814-470F-8A84-615AA3C60FAB}" destId="{71C2B9E3-3678-4381-B634-B9DC92D4D54E}" srcOrd="0" destOrd="0" presId="urn:microsoft.com/office/officeart/2005/8/layout/lProcess3"/>
    <dgm:cxn modelId="{863E8BE8-BA5F-4192-9E28-C625A9D1D58F}" type="presParOf" srcId="{71C2B9E3-3678-4381-B634-B9DC92D4D54E}" destId="{C54602AD-927B-46D4-B6DA-EA8AE7BFBE99}" srcOrd="0" destOrd="0" presId="urn:microsoft.com/office/officeart/2005/8/layout/lProcess3"/>
    <dgm:cxn modelId="{78E21082-71C9-4968-9AC6-C7358B7360DB}" type="presParOf" srcId="{28E0FA49-9814-470F-8A84-615AA3C60FAB}" destId="{BAFEA0A6-C7DD-48D2-98EA-8EC57336AEB5}" srcOrd="1" destOrd="0" presId="urn:microsoft.com/office/officeart/2005/8/layout/lProcess3"/>
    <dgm:cxn modelId="{593204F5-4585-4E1B-9652-DE750FCA9D44}" type="presParOf" srcId="{28E0FA49-9814-470F-8A84-615AA3C60FAB}" destId="{E5F7232E-422B-42FE-A058-9A9744139ED2}" srcOrd="2" destOrd="0" presId="urn:microsoft.com/office/officeart/2005/8/layout/lProcess3"/>
    <dgm:cxn modelId="{0B3AA6D8-3B61-41FC-8B56-0FB0F57FA457}" type="presParOf" srcId="{E5F7232E-422B-42FE-A058-9A9744139ED2}" destId="{9234E300-3F46-4791-98F3-C00DE40CA5DD}" srcOrd="0" destOrd="0" presId="urn:microsoft.com/office/officeart/2005/8/layout/lProcess3"/>
    <dgm:cxn modelId="{5DDE3B60-C8AD-445D-AB6E-F2CC745E4617}" type="presParOf" srcId="{28E0FA49-9814-470F-8A84-615AA3C60FAB}" destId="{EF88BD11-C1FB-4F5C-BFB5-E7B2FC70BAD5}" srcOrd="3" destOrd="0" presId="urn:microsoft.com/office/officeart/2005/8/layout/lProcess3"/>
    <dgm:cxn modelId="{7956A459-DFEB-4FFE-9D0F-DA1AF62A315D}" type="presParOf" srcId="{28E0FA49-9814-470F-8A84-615AA3C60FAB}" destId="{2D946AF4-3C00-4AE4-8C1B-946C8A0E7B43}" srcOrd="4" destOrd="0" presId="urn:microsoft.com/office/officeart/2005/8/layout/lProcess3"/>
    <dgm:cxn modelId="{FE981FDD-B608-4F20-BFC5-5DD9E3A38528}" type="presParOf" srcId="{2D946AF4-3C00-4AE4-8C1B-946C8A0E7B43}" destId="{C5F4AC66-B6E7-489A-B36D-61C0D4C5B5A0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E07FA9-67CD-41A4-AE85-DDEF425DDAAF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95BE2B-1286-4223-B4AF-5689E0C536C7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600" noProof="0" dirty="0" smtClean="0">
              <a:solidFill>
                <a:schemeClr val="bg1"/>
              </a:solidFill>
            </a:rPr>
            <a:t>Was Ted at school yesterday?</a:t>
          </a:r>
          <a:endParaRPr lang="en-GB" sz="1600" noProof="0" dirty="0">
            <a:solidFill>
              <a:schemeClr val="bg1"/>
            </a:solidFill>
          </a:endParaRPr>
        </a:p>
      </dgm:t>
    </dgm:pt>
    <dgm:pt modelId="{AE482117-B2A0-4204-B0A3-F6756A68BA81}" type="parTrans" cxnId="{5EAE38DB-B682-409A-A7AA-04582FC732B0}">
      <dgm:prSet/>
      <dgm:spPr/>
      <dgm:t>
        <a:bodyPr/>
        <a:lstStyle/>
        <a:p>
          <a:endParaRPr lang="cs-CZ"/>
        </a:p>
      </dgm:t>
    </dgm:pt>
    <dgm:pt modelId="{754BA0D4-392D-4304-8760-3F7946DF1E69}" type="sibTrans" cxnId="{5EAE38DB-B682-409A-A7AA-04582FC732B0}">
      <dgm:prSet/>
      <dgm:spPr/>
      <dgm:t>
        <a:bodyPr/>
        <a:lstStyle/>
        <a:p>
          <a:endParaRPr lang="cs-CZ"/>
        </a:p>
      </dgm:t>
    </dgm:pt>
    <dgm:pt modelId="{56D1A251-FBF8-473F-940D-0BEDB73EC5DD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600" noProof="0" dirty="0" smtClean="0">
              <a:solidFill>
                <a:schemeClr val="bg1"/>
              </a:solidFill>
              <a:latin typeface="+mj-lt"/>
            </a:rPr>
            <a:t>Were you late?</a:t>
          </a:r>
        </a:p>
      </dgm:t>
    </dgm:pt>
    <dgm:pt modelId="{154EBB47-AA9A-4292-9197-67FA7726090F}" type="parTrans" cxnId="{72B593AD-89A1-456A-9F11-D5C892466213}">
      <dgm:prSet/>
      <dgm:spPr/>
      <dgm:t>
        <a:bodyPr/>
        <a:lstStyle/>
        <a:p>
          <a:endParaRPr lang="cs-CZ"/>
        </a:p>
      </dgm:t>
    </dgm:pt>
    <dgm:pt modelId="{0AB89FB8-416C-49DB-9DA6-151FCF68EDEC}" type="sibTrans" cxnId="{72B593AD-89A1-456A-9F11-D5C892466213}">
      <dgm:prSet/>
      <dgm:spPr/>
      <dgm:t>
        <a:bodyPr/>
        <a:lstStyle/>
        <a:p>
          <a:endParaRPr lang="cs-CZ"/>
        </a:p>
      </dgm:t>
    </dgm:pt>
    <dgm:pt modelId="{30915164-A4E5-4792-878B-8E7D78D513E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bg1"/>
              </a:solidFill>
              <a:latin typeface="Bookman Old Style" pitchFamily="18" charset="0"/>
            </a:rPr>
            <a:t>Yes, he was.  </a:t>
          </a:r>
        </a:p>
        <a:p>
          <a:pPr rtl="0"/>
          <a:r>
            <a:rPr lang="en-GB" sz="2000" noProof="0" dirty="0" smtClean="0">
              <a:solidFill>
                <a:schemeClr val="bg1"/>
              </a:solidFill>
              <a:latin typeface="Bookman Old Style" pitchFamily="18" charset="0"/>
            </a:rPr>
            <a:t>No, he wasn´t.</a:t>
          </a:r>
          <a:endParaRPr lang="en-GB" sz="2000" noProof="0" dirty="0">
            <a:solidFill>
              <a:schemeClr val="bg1"/>
            </a:solidFill>
            <a:latin typeface="Bookman Old Style" pitchFamily="18" charset="0"/>
          </a:endParaRPr>
        </a:p>
      </dgm:t>
    </dgm:pt>
    <dgm:pt modelId="{6F9B2BAD-B6CE-438E-8D88-0B4CEAB3D9FC}" type="parTrans" cxnId="{C6AEEADA-5FD8-45EC-A9E3-25175E18AF66}">
      <dgm:prSet/>
      <dgm:spPr/>
      <dgm:t>
        <a:bodyPr/>
        <a:lstStyle/>
        <a:p>
          <a:endParaRPr lang="cs-CZ"/>
        </a:p>
      </dgm:t>
    </dgm:pt>
    <dgm:pt modelId="{F1FE8512-A286-4155-B3BD-477B635107C3}" type="sibTrans" cxnId="{C6AEEADA-5FD8-45EC-A9E3-25175E18AF66}">
      <dgm:prSet/>
      <dgm:spPr/>
      <dgm:t>
        <a:bodyPr/>
        <a:lstStyle/>
        <a:p>
          <a:endParaRPr lang="cs-CZ"/>
        </a:p>
      </dgm:t>
    </dgm:pt>
    <dgm:pt modelId="{2350A6BE-A6D1-45A8-9E70-13EA7BCFBA58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800" noProof="0" dirty="0" smtClean="0">
              <a:solidFill>
                <a:schemeClr val="bg1"/>
              </a:solidFill>
              <a:latin typeface="+mj-lt"/>
            </a:rPr>
            <a:t>Yes, I was.</a:t>
          </a:r>
        </a:p>
        <a:p>
          <a:pPr rtl="0"/>
          <a:r>
            <a:rPr lang="en-GB" sz="1800" noProof="0" dirty="0" smtClean="0">
              <a:solidFill>
                <a:schemeClr val="bg1"/>
              </a:solidFill>
              <a:latin typeface="+mj-lt"/>
            </a:rPr>
            <a:t>No, I wasn´t.</a:t>
          </a:r>
          <a:endParaRPr lang="en-GB" sz="1800" noProof="0" dirty="0">
            <a:solidFill>
              <a:schemeClr val="bg1"/>
            </a:solidFill>
            <a:latin typeface="+mj-lt"/>
          </a:endParaRPr>
        </a:p>
      </dgm:t>
    </dgm:pt>
    <dgm:pt modelId="{D2DC1508-C09D-4318-B03D-B6E600FCB1DA}" type="parTrans" cxnId="{C88CCD47-71D1-4BA2-9716-8C582F7DA809}">
      <dgm:prSet/>
      <dgm:spPr/>
      <dgm:t>
        <a:bodyPr/>
        <a:lstStyle/>
        <a:p>
          <a:endParaRPr lang="cs-CZ"/>
        </a:p>
      </dgm:t>
    </dgm:pt>
    <dgm:pt modelId="{F349D1E4-74C5-4573-805F-7E1F5F8B57EF}" type="sibTrans" cxnId="{C88CCD47-71D1-4BA2-9716-8C582F7DA809}">
      <dgm:prSet/>
      <dgm:spPr/>
      <dgm:t>
        <a:bodyPr/>
        <a:lstStyle/>
        <a:p>
          <a:endParaRPr lang="cs-CZ"/>
        </a:p>
      </dgm:t>
    </dgm:pt>
    <dgm:pt modelId="{7D5EFDCA-A9F1-4D78-BEF5-CA1ABA2576AA}">
      <dgm:prSet/>
      <dgm:spPr/>
      <dgm:t>
        <a:bodyPr/>
        <a:lstStyle/>
        <a:p>
          <a:pPr rtl="0"/>
          <a:endParaRPr lang="cs-CZ" dirty="0"/>
        </a:p>
      </dgm:t>
    </dgm:pt>
    <dgm:pt modelId="{B805CCA5-A16D-43B6-8B67-9023D3A333C6}" type="parTrans" cxnId="{5F13A005-3890-48C8-981D-01745BB4B4A8}">
      <dgm:prSet/>
      <dgm:spPr/>
      <dgm:t>
        <a:bodyPr/>
        <a:lstStyle/>
        <a:p>
          <a:endParaRPr lang="cs-CZ"/>
        </a:p>
      </dgm:t>
    </dgm:pt>
    <dgm:pt modelId="{A852BCF0-39EB-490F-BC4D-C97BF4140C8D}" type="sibTrans" cxnId="{5F13A005-3890-48C8-981D-01745BB4B4A8}">
      <dgm:prSet/>
      <dgm:spPr/>
      <dgm:t>
        <a:bodyPr/>
        <a:lstStyle/>
        <a:p>
          <a:endParaRPr lang="cs-CZ"/>
        </a:p>
      </dgm:t>
    </dgm:pt>
    <dgm:pt modelId="{FA492BB3-AD31-4F39-B51B-B37EFF8EE492}" type="pres">
      <dgm:prSet presAssocID="{38E07FA9-67CD-41A4-AE85-DDEF425DDAAF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E147C6-63C7-40FC-B411-B4E6934E9F37}" type="pres">
      <dgm:prSet presAssocID="{38E07FA9-67CD-41A4-AE85-DDEF425DDAAF}" presName="diamond" presStyleLbl="bgShp" presStyleIdx="0" presStyleCnt="1" custFlipVert="1" custScaleX="24574" custScaleY="2394" custLinFactY="-100000" custLinFactNeighborX="17612" custLinFactNeighborY="-143699"/>
      <dgm:spPr/>
    </dgm:pt>
    <dgm:pt modelId="{45A274F0-E1B6-4CD4-AA07-7792B6379779}" type="pres">
      <dgm:prSet presAssocID="{38E07FA9-67CD-41A4-AE85-DDEF425DDAAF}" presName="quad1" presStyleLbl="node1" presStyleIdx="0" presStyleCnt="4" custScaleX="408690" custScaleY="119341" custLinFactX="-100000" custLinFactNeighborX="-148717" custLinFactNeighborY="-618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038A2A-BDD1-4555-92D6-E3A6F34B1742}" type="pres">
      <dgm:prSet presAssocID="{38E07FA9-67CD-41A4-AE85-DDEF425DDAAF}" presName="quad2" presStyleLbl="node1" presStyleIdx="1" presStyleCnt="4" custScaleX="472236" custLinFactX="52411" custLinFactNeighborX="100000" custLinFactNeighborY="-2452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434741-8D9A-4E80-B7AE-6646DD7C253E}" type="pres">
      <dgm:prSet presAssocID="{38E07FA9-67CD-41A4-AE85-DDEF425DDAAF}" presName="quad3" presStyleLbl="node1" presStyleIdx="2" presStyleCnt="4" custScaleX="420411" custScaleY="122722" custLinFactX="-81385" custLinFactNeighborX="-100000" custLinFactNeighborY="783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4C673-57B6-4EA4-B537-A69EE1EB61C5}" type="pres">
      <dgm:prSet presAssocID="{38E07FA9-67CD-41A4-AE85-DDEF425DDAAF}" presName="quad4" presStyleLbl="node1" presStyleIdx="3" presStyleCnt="4" custScaleX="465312" custLinFactX="50703" custLinFactNeighborX="100000" custLinFactNeighborY="649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13A005-3890-48C8-981D-01745BB4B4A8}" srcId="{38E07FA9-67CD-41A4-AE85-DDEF425DDAAF}" destId="{7D5EFDCA-A9F1-4D78-BEF5-CA1ABA2576AA}" srcOrd="4" destOrd="0" parTransId="{B805CCA5-A16D-43B6-8B67-9023D3A333C6}" sibTransId="{A852BCF0-39EB-490F-BC4D-C97BF4140C8D}"/>
    <dgm:cxn modelId="{8826359B-B3E9-4141-AE49-83369F61A93C}" type="presOf" srcId="{2350A6BE-A6D1-45A8-9E70-13EA7BCFBA58}" destId="{FFC4C673-57B6-4EA4-B537-A69EE1EB61C5}" srcOrd="0" destOrd="0" presId="urn:microsoft.com/office/officeart/2005/8/layout/matrix3"/>
    <dgm:cxn modelId="{5EAE38DB-B682-409A-A7AA-04582FC732B0}" srcId="{38E07FA9-67CD-41A4-AE85-DDEF425DDAAF}" destId="{AA95BE2B-1286-4223-B4AF-5689E0C536C7}" srcOrd="0" destOrd="0" parTransId="{AE482117-B2A0-4204-B0A3-F6756A68BA81}" sibTransId="{754BA0D4-392D-4304-8760-3F7946DF1E69}"/>
    <dgm:cxn modelId="{72B593AD-89A1-456A-9F11-D5C892466213}" srcId="{38E07FA9-67CD-41A4-AE85-DDEF425DDAAF}" destId="{56D1A251-FBF8-473F-940D-0BEDB73EC5DD}" srcOrd="1" destOrd="0" parTransId="{154EBB47-AA9A-4292-9197-67FA7726090F}" sibTransId="{0AB89FB8-416C-49DB-9DA6-151FCF68EDEC}"/>
    <dgm:cxn modelId="{1504AB14-1FE4-49D7-A914-8EC462127D5A}" type="presOf" srcId="{30915164-A4E5-4792-878B-8E7D78D513EE}" destId="{BD434741-8D9A-4E80-B7AE-6646DD7C253E}" srcOrd="0" destOrd="0" presId="urn:microsoft.com/office/officeart/2005/8/layout/matrix3"/>
    <dgm:cxn modelId="{C88CCD47-71D1-4BA2-9716-8C582F7DA809}" srcId="{38E07FA9-67CD-41A4-AE85-DDEF425DDAAF}" destId="{2350A6BE-A6D1-45A8-9E70-13EA7BCFBA58}" srcOrd="3" destOrd="0" parTransId="{D2DC1508-C09D-4318-B03D-B6E600FCB1DA}" sibTransId="{F349D1E4-74C5-4573-805F-7E1F5F8B57EF}"/>
    <dgm:cxn modelId="{2E8E8BCB-1DD9-435B-8CB5-B49615864DB1}" type="presOf" srcId="{AA95BE2B-1286-4223-B4AF-5689E0C536C7}" destId="{45A274F0-E1B6-4CD4-AA07-7792B6379779}" srcOrd="0" destOrd="0" presId="urn:microsoft.com/office/officeart/2005/8/layout/matrix3"/>
    <dgm:cxn modelId="{C6AEEADA-5FD8-45EC-A9E3-25175E18AF66}" srcId="{38E07FA9-67CD-41A4-AE85-DDEF425DDAAF}" destId="{30915164-A4E5-4792-878B-8E7D78D513EE}" srcOrd="2" destOrd="0" parTransId="{6F9B2BAD-B6CE-438E-8D88-0B4CEAB3D9FC}" sibTransId="{F1FE8512-A286-4155-B3BD-477B635107C3}"/>
    <dgm:cxn modelId="{217F939F-28E6-47D7-9DBF-5FADD916321C}" type="presOf" srcId="{38E07FA9-67CD-41A4-AE85-DDEF425DDAAF}" destId="{FA492BB3-AD31-4F39-B51B-B37EFF8EE492}" srcOrd="0" destOrd="0" presId="urn:microsoft.com/office/officeart/2005/8/layout/matrix3"/>
    <dgm:cxn modelId="{19FD7C19-92E6-44B9-A7B0-7D24D2F1EC8F}" type="presOf" srcId="{56D1A251-FBF8-473F-940D-0BEDB73EC5DD}" destId="{A8038A2A-BDD1-4555-92D6-E3A6F34B1742}" srcOrd="0" destOrd="0" presId="urn:microsoft.com/office/officeart/2005/8/layout/matrix3"/>
    <dgm:cxn modelId="{550F60FF-25D0-4809-999C-C314E9D36357}" type="presParOf" srcId="{FA492BB3-AD31-4F39-B51B-B37EFF8EE492}" destId="{A5E147C6-63C7-40FC-B411-B4E6934E9F37}" srcOrd="0" destOrd="0" presId="urn:microsoft.com/office/officeart/2005/8/layout/matrix3"/>
    <dgm:cxn modelId="{018DDD87-2E33-4940-BCCB-36B5BAD482AB}" type="presParOf" srcId="{FA492BB3-AD31-4F39-B51B-B37EFF8EE492}" destId="{45A274F0-E1B6-4CD4-AA07-7792B6379779}" srcOrd="1" destOrd="0" presId="urn:microsoft.com/office/officeart/2005/8/layout/matrix3"/>
    <dgm:cxn modelId="{C25FA597-6A91-45FF-B648-C907FEECE519}" type="presParOf" srcId="{FA492BB3-AD31-4F39-B51B-B37EFF8EE492}" destId="{A8038A2A-BDD1-4555-92D6-E3A6F34B1742}" srcOrd="2" destOrd="0" presId="urn:microsoft.com/office/officeart/2005/8/layout/matrix3"/>
    <dgm:cxn modelId="{95974514-D0BE-4DD5-A812-17A4BDDDD2A9}" type="presParOf" srcId="{FA492BB3-AD31-4F39-B51B-B37EFF8EE492}" destId="{BD434741-8D9A-4E80-B7AE-6646DD7C253E}" srcOrd="3" destOrd="0" presId="urn:microsoft.com/office/officeart/2005/8/layout/matrix3"/>
    <dgm:cxn modelId="{7EE60F1A-78AB-44FB-987F-C85F87B53EC2}" type="presParOf" srcId="{FA492BB3-AD31-4F39-B51B-B37EFF8EE492}" destId="{FFC4C673-57B6-4EA4-B537-A69EE1EB61C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E80047-BA53-40C0-A414-9831B290F4C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9D26932-B577-4CFB-8EBA-59178D0D3ADA}">
      <dgm:prSet phldrT="[Text]" custT="1"/>
      <dgm:spPr/>
      <dgm:t>
        <a:bodyPr/>
        <a:lstStyle/>
        <a:p>
          <a:r>
            <a:rPr lang="en-GB" sz="1800" noProof="0" dirty="0" smtClean="0"/>
            <a:t>late / you / this morning / why?</a:t>
          </a:r>
          <a:endParaRPr lang="en-GB" sz="1800" noProof="0" dirty="0"/>
        </a:p>
      </dgm:t>
    </dgm:pt>
    <dgm:pt modelId="{9713A34A-F419-4D07-B73A-32ADCA81F076}" type="parTrans" cxnId="{3D96B937-4018-4E44-86EF-F3B6A7BAC24A}">
      <dgm:prSet/>
      <dgm:spPr/>
      <dgm:t>
        <a:bodyPr/>
        <a:lstStyle/>
        <a:p>
          <a:endParaRPr lang="cs-CZ"/>
        </a:p>
      </dgm:t>
    </dgm:pt>
    <dgm:pt modelId="{0F26C804-F380-45BA-959C-9F6D74C5D26D}" type="sibTrans" cxnId="{3D96B937-4018-4E44-86EF-F3B6A7BAC24A}">
      <dgm:prSet/>
      <dgm:spPr/>
      <dgm:t>
        <a:bodyPr/>
        <a:lstStyle/>
        <a:p>
          <a:endParaRPr lang="cs-CZ"/>
        </a:p>
      </dgm:t>
    </dgm:pt>
    <dgm:pt modelId="{27756DCB-08AA-4140-A73A-30AE48BC6E66}">
      <dgm:prSet phldrT="[Text]" custT="1"/>
      <dgm:spPr/>
      <dgm:t>
        <a:bodyPr/>
        <a:lstStyle/>
        <a:p>
          <a:r>
            <a:rPr lang="en-GB" sz="2000" noProof="0" dirty="0" smtClean="0"/>
            <a:t>last week / where/ Ann and Chris?</a:t>
          </a:r>
          <a:endParaRPr lang="en-GB" sz="2000" noProof="0" dirty="0"/>
        </a:p>
      </dgm:t>
    </dgm:pt>
    <dgm:pt modelId="{01D17B67-4BA2-423B-813D-695E5C7C3999}" type="parTrans" cxnId="{FC938D30-E671-4A4E-A0D0-61D759CEE2D6}">
      <dgm:prSet/>
      <dgm:spPr/>
      <dgm:t>
        <a:bodyPr/>
        <a:lstStyle/>
        <a:p>
          <a:endParaRPr lang="cs-CZ"/>
        </a:p>
      </dgm:t>
    </dgm:pt>
    <dgm:pt modelId="{3D362C5B-C9C4-4E81-8B09-15D3CC10AD3B}" type="sibTrans" cxnId="{FC938D30-E671-4A4E-A0D0-61D759CEE2D6}">
      <dgm:prSet/>
      <dgm:spPr/>
      <dgm:t>
        <a:bodyPr/>
        <a:lstStyle/>
        <a:p>
          <a:endParaRPr lang="cs-CZ"/>
        </a:p>
      </dgm:t>
    </dgm:pt>
    <dgm:pt modelId="{97A0AFDF-4C13-46D8-A81C-6B93DACA093B}">
      <dgm:prSet custT="1"/>
      <dgm:spPr/>
      <dgm:t>
        <a:bodyPr anchor="b"/>
        <a:lstStyle/>
        <a:p>
          <a:r>
            <a:rPr lang="en-GB" sz="2000" noProof="0" dirty="0" smtClean="0"/>
            <a:t>Where were Ann and Chris last week? </a:t>
          </a:r>
          <a:endParaRPr lang="en-GB" sz="2000" noProof="0" dirty="0"/>
        </a:p>
      </dgm:t>
    </dgm:pt>
    <dgm:pt modelId="{6E31455C-5973-4CB2-A6B2-8CAA4DB4B3BF}" type="parTrans" cxnId="{07D2B101-789B-4AE3-9DD9-8DAD80D9A1E4}">
      <dgm:prSet/>
      <dgm:spPr/>
      <dgm:t>
        <a:bodyPr/>
        <a:lstStyle/>
        <a:p>
          <a:endParaRPr lang="cs-CZ"/>
        </a:p>
      </dgm:t>
    </dgm:pt>
    <dgm:pt modelId="{71228D78-5973-4526-AD50-BE45DB110CDD}" type="sibTrans" cxnId="{07D2B101-789B-4AE3-9DD9-8DAD80D9A1E4}">
      <dgm:prSet/>
      <dgm:spPr/>
      <dgm:t>
        <a:bodyPr/>
        <a:lstStyle/>
        <a:p>
          <a:endParaRPr lang="cs-CZ"/>
        </a:p>
      </dgm:t>
    </dgm:pt>
    <dgm:pt modelId="{78022C70-CA00-4EFF-A240-6975D42412B7}">
      <dgm:prSet custT="1"/>
      <dgm:spPr/>
      <dgm:t>
        <a:bodyPr/>
        <a:lstStyle/>
        <a:p>
          <a:r>
            <a:rPr lang="en-GB" sz="2000" noProof="0" smtClean="0"/>
            <a:t>your new camera / how much?</a:t>
          </a:r>
          <a:endParaRPr lang="en-GB" sz="2000" noProof="0"/>
        </a:p>
      </dgm:t>
    </dgm:pt>
    <dgm:pt modelId="{06FA7620-79E5-467C-A5CC-9C71E6BE1B2F}" type="parTrans" cxnId="{9642B85F-8331-4F09-945D-B555BBF17EAE}">
      <dgm:prSet/>
      <dgm:spPr/>
      <dgm:t>
        <a:bodyPr/>
        <a:lstStyle/>
        <a:p>
          <a:endParaRPr lang="cs-CZ"/>
        </a:p>
      </dgm:t>
    </dgm:pt>
    <dgm:pt modelId="{827FA5C1-AA8D-4DC5-9F00-453641A081E7}" type="sibTrans" cxnId="{9642B85F-8331-4F09-945D-B555BBF17EAE}">
      <dgm:prSet/>
      <dgm:spPr/>
      <dgm:t>
        <a:bodyPr/>
        <a:lstStyle/>
        <a:p>
          <a:endParaRPr lang="cs-CZ"/>
        </a:p>
      </dgm:t>
    </dgm:pt>
    <dgm:pt modelId="{19DB2F0D-1DB7-4A8F-A744-123CFF8614AC}">
      <dgm:prSet custT="1"/>
      <dgm:spPr/>
      <dgm:t>
        <a:bodyPr/>
        <a:lstStyle/>
        <a:p>
          <a:r>
            <a:rPr lang="en-GB" sz="2000" noProof="0" smtClean="0"/>
            <a:t>nice / the weather / last week?</a:t>
          </a:r>
          <a:endParaRPr lang="en-GB" sz="2000" noProof="0"/>
        </a:p>
      </dgm:t>
    </dgm:pt>
    <dgm:pt modelId="{091132D9-E253-4537-80A4-0A0CBB2F978D}" type="parTrans" cxnId="{CCB9480C-88C4-41C2-A972-A8C7524C29B6}">
      <dgm:prSet/>
      <dgm:spPr/>
      <dgm:t>
        <a:bodyPr/>
        <a:lstStyle/>
        <a:p>
          <a:endParaRPr lang="cs-CZ"/>
        </a:p>
      </dgm:t>
    </dgm:pt>
    <dgm:pt modelId="{BF4184E7-EB08-4819-A0C2-CA6702F0E244}" type="sibTrans" cxnId="{CCB9480C-88C4-41C2-A972-A8C7524C29B6}">
      <dgm:prSet/>
      <dgm:spPr/>
      <dgm:t>
        <a:bodyPr/>
        <a:lstStyle/>
        <a:p>
          <a:endParaRPr lang="cs-CZ"/>
        </a:p>
      </dgm:t>
    </dgm:pt>
    <dgm:pt modelId="{7920C02A-FA0B-46AC-B0A7-CD0B62EC272C}">
      <dgm:prSet custT="1"/>
      <dgm:spPr/>
      <dgm:t>
        <a:bodyPr anchor="b"/>
        <a:lstStyle/>
        <a:p>
          <a:r>
            <a:rPr lang="en-GB" sz="2000" noProof="0" dirty="0" smtClean="0"/>
            <a:t>Was your exam difficult?</a:t>
          </a:r>
          <a:endParaRPr lang="en-GB" sz="2000" noProof="0" dirty="0"/>
        </a:p>
      </dgm:t>
    </dgm:pt>
    <dgm:pt modelId="{D5EA7033-2E65-455E-AAB5-3A03B84FE5D3}" type="parTrans" cxnId="{FF80B338-E183-4B91-A982-55DA5ADFCE1B}">
      <dgm:prSet/>
      <dgm:spPr/>
      <dgm:t>
        <a:bodyPr/>
        <a:lstStyle/>
        <a:p>
          <a:endParaRPr lang="cs-CZ"/>
        </a:p>
      </dgm:t>
    </dgm:pt>
    <dgm:pt modelId="{EBA0E11D-9052-4795-83EE-EE103970F1C6}" type="sibTrans" cxnId="{FF80B338-E183-4B91-A982-55DA5ADFCE1B}">
      <dgm:prSet/>
      <dgm:spPr/>
      <dgm:t>
        <a:bodyPr/>
        <a:lstStyle/>
        <a:p>
          <a:endParaRPr lang="cs-CZ"/>
        </a:p>
      </dgm:t>
    </dgm:pt>
    <dgm:pt modelId="{D97D7BF2-F48B-4A82-8B55-06FE8DB1C6C3}">
      <dgm:prSet custT="1"/>
      <dgm:spPr/>
      <dgm:t>
        <a:bodyPr/>
        <a:lstStyle/>
        <a:p>
          <a:r>
            <a:rPr lang="en-GB" sz="2000" noProof="0" smtClean="0"/>
            <a:t>How much was your new camera?</a:t>
          </a:r>
          <a:endParaRPr lang="en-GB" sz="2000" noProof="0"/>
        </a:p>
      </dgm:t>
    </dgm:pt>
    <dgm:pt modelId="{A74E2AB9-1274-47B4-A782-A5101DB313C7}" type="parTrans" cxnId="{8CD91FDC-5615-4E48-8B58-358B926F5E06}">
      <dgm:prSet/>
      <dgm:spPr/>
      <dgm:t>
        <a:bodyPr/>
        <a:lstStyle/>
        <a:p>
          <a:endParaRPr lang="cs-CZ"/>
        </a:p>
      </dgm:t>
    </dgm:pt>
    <dgm:pt modelId="{72A30845-7F18-42DF-AC5F-B3C4AAB095A5}" type="sibTrans" cxnId="{8CD91FDC-5615-4E48-8B58-358B926F5E06}">
      <dgm:prSet/>
      <dgm:spPr/>
      <dgm:t>
        <a:bodyPr/>
        <a:lstStyle/>
        <a:p>
          <a:endParaRPr lang="cs-CZ"/>
        </a:p>
      </dgm:t>
    </dgm:pt>
    <dgm:pt modelId="{8BA400FB-76A0-414C-B232-DD378B54E012}">
      <dgm:prSet custT="1"/>
      <dgm:spPr/>
      <dgm:t>
        <a:bodyPr/>
        <a:lstStyle/>
        <a:p>
          <a:r>
            <a:rPr lang="en-GB" sz="2000" noProof="0" dirty="0" smtClean="0"/>
            <a:t>Was the weather nice last week?</a:t>
          </a:r>
          <a:endParaRPr lang="en-GB" sz="2000" noProof="0" dirty="0"/>
        </a:p>
      </dgm:t>
    </dgm:pt>
    <dgm:pt modelId="{71D76FAF-96C8-49B4-8297-113626710EFA}" type="parTrans" cxnId="{C11E9D8A-5001-4A70-B3A5-84A55DB2D864}">
      <dgm:prSet/>
      <dgm:spPr/>
      <dgm:t>
        <a:bodyPr/>
        <a:lstStyle/>
        <a:p>
          <a:endParaRPr lang="cs-CZ"/>
        </a:p>
      </dgm:t>
    </dgm:pt>
    <dgm:pt modelId="{68D99E83-F08F-4902-A7F0-2F6706E7F03F}" type="sibTrans" cxnId="{C11E9D8A-5001-4A70-B3A5-84A55DB2D864}">
      <dgm:prSet/>
      <dgm:spPr/>
      <dgm:t>
        <a:bodyPr/>
        <a:lstStyle/>
        <a:p>
          <a:endParaRPr lang="cs-CZ"/>
        </a:p>
      </dgm:t>
    </dgm:pt>
    <dgm:pt modelId="{E245D58A-1DCB-4FA7-B0E0-01732E7A9740}">
      <dgm:prSet custT="1"/>
      <dgm:spPr/>
      <dgm:t>
        <a:bodyPr/>
        <a:lstStyle/>
        <a:p>
          <a:r>
            <a:rPr lang="en-GB" sz="2000" noProof="0" dirty="0" smtClean="0"/>
            <a:t>Why were you late this</a:t>
          </a:r>
          <a:r>
            <a:rPr lang="cs-CZ" sz="2000" noProof="0" dirty="0" smtClean="0"/>
            <a:t> </a:t>
          </a:r>
          <a:r>
            <a:rPr lang="en-GB" sz="2000" noProof="0" dirty="0" smtClean="0"/>
            <a:t>morning? morning?</a:t>
          </a:r>
          <a:endParaRPr lang="en-GB" sz="2000" noProof="0" dirty="0"/>
        </a:p>
      </dgm:t>
    </dgm:pt>
    <dgm:pt modelId="{68254F1D-B8DB-462C-B16D-8F96E3A520A2}" type="parTrans" cxnId="{68DA2CC2-F6A9-4343-AAC3-490F1CAAD4D1}">
      <dgm:prSet/>
      <dgm:spPr/>
      <dgm:t>
        <a:bodyPr/>
        <a:lstStyle/>
        <a:p>
          <a:endParaRPr lang="cs-CZ"/>
        </a:p>
      </dgm:t>
    </dgm:pt>
    <dgm:pt modelId="{20E6A220-1AE5-4670-923F-6F4589BB7A7D}" type="sibTrans" cxnId="{68DA2CC2-F6A9-4343-AAC3-490F1CAAD4D1}">
      <dgm:prSet/>
      <dgm:spPr/>
      <dgm:t>
        <a:bodyPr/>
        <a:lstStyle/>
        <a:p>
          <a:endParaRPr lang="cs-CZ"/>
        </a:p>
      </dgm:t>
    </dgm:pt>
    <dgm:pt modelId="{C3696FB1-BC1B-4F73-93A6-F03E3772DA4D}">
      <dgm:prSet custT="1"/>
      <dgm:spPr/>
      <dgm:t>
        <a:bodyPr/>
        <a:lstStyle/>
        <a:p>
          <a:r>
            <a:rPr lang="en-GB" sz="2000" noProof="0" dirty="0" smtClean="0"/>
            <a:t>difficult / your exam?</a:t>
          </a:r>
          <a:endParaRPr lang="en-GB" sz="2000" noProof="0" dirty="0"/>
        </a:p>
      </dgm:t>
    </dgm:pt>
    <dgm:pt modelId="{3B284F7C-AAAB-4313-8241-250B005B804C}" type="parTrans" cxnId="{58E68A39-A9B5-40A9-8D3F-8151A2268325}">
      <dgm:prSet/>
      <dgm:spPr/>
      <dgm:t>
        <a:bodyPr/>
        <a:lstStyle/>
        <a:p>
          <a:endParaRPr lang="cs-CZ"/>
        </a:p>
      </dgm:t>
    </dgm:pt>
    <dgm:pt modelId="{78266E41-5B98-46A4-830C-A9EE09F10365}" type="sibTrans" cxnId="{58E68A39-A9B5-40A9-8D3F-8151A2268325}">
      <dgm:prSet/>
      <dgm:spPr/>
      <dgm:t>
        <a:bodyPr/>
        <a:lstStyle/>
        <a:p>
          <a:endParaRPr lang="cs-CZ"/>
        </a:p>
      </dgm:t>
    </dgm:pt>
    <dgm:pt modelId="{CF54C9B4-58D9-434E-8FBC-C630A455C032}" type="pres">
      <dgm:prSet presAssocID="{6EE80047-BA53-40C0-A414-9831B290F4C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4A1CFA3-9B37-4C11-BF44-98C2050D7DF8}" type="pres">
      <dgm:prSet presAssocID="{59D26932-B577-4CFB-8EBA-59178D0D3ADA}" presName="parentLin" presStyleCnt="0"/>
      <dgm:spPr/>
    </dgm:pt>
    <dgm:pt modelId="{B60AF5B3-C0C0-4850-BCD7-3706E2E5A47B}" type="pres">
      <dgm:prSet presAssocID="{59D26932-B577-4CFB-8EBA-59178D0D3ADA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76207EE8-974C-4124-BF71-706D2D184C37}" type="pres">
      <dgm:prSet presAssocID="{59D26932-B577-4CFB-8EBA-59178D0D3ADA}" presName="parentText" presStyleLbl="node1" presStyleIdx="0" presStyleCnt="5" custLinFactNeighborX="-36842" custLinFactNeighborY="-733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8C79FA-7B5E-4299-B4A2-1382C19FD743}" type="pres">
      <dgm:prSet presAssocID="{59D26932-B577-4CFB-8EBA-59178D0D3ADA}" presName="negativeSpace" presStyleCnt="0"/>
      <dgm:spPr/>
    </dgm:pt>
    <dgm:pt modelId="{13B8CDE5-ECB8-4EDC-8A37-80EFBEDF0A54}" type="pres">
      <dgm:prSet presAssocID="{59D26932-B577-4CFB-8EBA-59178D0D3ADA}" presName="childText" presStyleLbl="conFgAcc1" presStyleIdx="0" presStyleCnt="5" custScaleX="82662" custScaleY="671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A11A41-3004-49C1-821D-C1BD3F4C4BD1}" type="pres">
      <dgm:prSet presAssocID="{0F26C804-F380-45BA-959C-9F6D74C5D26D}" presName="spaceBetweenRectangles" presStyleCnt="0"/>
      <dgm:spPr/>
    </dgm:pt>
    <dgm:pt modelId="{06924004-B4F5-4D3A-BB5F-1B375B966531}" type="pres">
      <dgm:prSet presAssocID="{C3696FB1-BC1B-4F73-93A6-F03E3772DA4D}" presName="parentLin" presStyleCnt="0"/>
      <dgm:spPr/>
    </dgm:pt>
    <dgm:pt modelId="{9C60887E-2AA1-45EB-89C5-73E7C0B7F72A}" type="pres">
      <dgm:prSet presAssocID="{C3696FB1-BC1B-4F73-93A6-F03E3772DA4D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D2302F8C-89BC-435B-89F0-0B1280F6997F}" type="pres">
      <dgm:prSet presAssocID="{C3696FB1-BC1B-4F73-93A6-F03E3772DA4D}" presName="parentText" presStyleLbl="node1" presStyleIdx="1" presStyleCnt="5" custScaleX="107937" custScaleY="6768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10041F-6679-448D-BDFF-78B87ADC3E02}" type="pres">
      <dgm:prSet presAssocID="{C3696FB1-BC1B-4F73-93A6-F03E3772DA4D}" presName="negativeSpace" presStyleCnt="0"/>
      <dgm:spPr/>
    </dgm:pt>
    <dgm:pt modelId="{B3480813-EAD0-4393-88BF-05DAC1EB8ABE}" type="pres">
      <dgm:prSet presAssocID="{C3696FB1-BC1B-4F73-93A6-F03E3772DA4D}" presName="childText" presStyleLbl="conFgAcc1" presStyleIdx="1" presStyleCnt="5" custScaleX="86667" custScaleY="926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0633D3-3731-4C29-815D-34901B4DBDF1}" type="pres">
      <dgm:prSet presAssocID="{78266E41-5B98-46A4-830C-A9EE09F10365}" presName="spaceBetweenRectangles" presStyleCnt="0"/>
      <dgm:spPr/>
    </dgm:pt>
    <dgm:pt modelId="{785549D9-A1C1-49BF-BBE7-FABF23262C83}" type="pres">
      <dgm:prSet presAssocID="{27756DCB-08AA-4140-A73A-30AE48BC6E66}" presName="parentLin" presStyleCnt="0"/>
      <dgm:spPr/>
    </dgm:pt>
    <dgm:pt modelId="{0CD4ECE4-C01E-4654-8E1B-8865939F113D}" type="pres">
      <dgm:prSet presAssocID="{27756DCB-08AA-4140-A73A-30AE48BC6E66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5A5FC3E3-1C4A-4621-89F1-D2CC5CECAC57}" type="pres">
      <dgm:prSet presAssocID="{27756DCB-08AA-4140-A73A-30AE48BC6E66}" presName="parentText" presStyleLbl="node1" presStyleIdx="2" presStyleCnt="5" custScaleX="11428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4059B5-B658-4A64-8AA6-066F90B8FF07}" type="pres">
      <dgm:prSet presAssocID="{27756DCB-08AA-4140-A73A-30AE48BC6E66}" presName="negativeSpace" presStyleCnt="0"/>
      <dgm:spPr/>
    </dgm:pt>
    <dgm:pt modelId="{F8E9683C-B301-4B3C-9059-5D515D83F68B}" type="pres">
      <dgm:prSet presAssocID="{27756DCB-08AA-4140-A73A-30AE48BC6E66}" presName="childText" presStyleLbl="conFgAcc1" presStyleIdx="2" presStyleCnt="5" custScaleX="95605" custScaleY="957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973A28-AAB3-4B29-A48A-06BA6651B048}" type="pres">
      <dgm:prSet presAssocID="{3D362C5B-C9C4-4E81-8B09-15D3CC10AD3B}" presName="spaceBetweenRectangles" presStyleCnt="0"/>
      <dgm:spPr/>
    </dgm:pt>
    <dgm:pt modelId="{3CACFE97-163A-47D5-8616-55D8B792B1E6}" type="pres">
      <dgm:prSet presAssocID="{78022C70-CA00-4EFF-A240-6975D42412B7}" presName="parentLin" presStyleCnt="0"/>
      <dgm:spPr/>
    </dgm:pt>
    <dgm:pt modelId="{F2424B1D-2236-4342-95DD-BD5E4A875752}" type="pres">
      <dgm:prSet presAssocID="{78022C70-CA00-4EFF-A240-6975D42412B7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2F6A8FE6-1110-4849-8D77-BD2FC4F1B620}" type="pres">
      <dgm:prSet presAssocID="{78022C70-CA00-4EFF-A240-6975D42412B7}" presName="parentText" presStyleLbl="node1" presStyleIdx="3" presStyleCnt="5" custScaleX="110359" custLinFactNeighborX="5263" custLinFactNeighborY="-128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7FB22F-075E-4B66-83CD-8384E5F7BCEB}" type="pres">
      <dgm:prSet presAssocID="{78022C70-CA00-4EFF-A240-6975D42412B7}" presName="negativeSpace" presStyleCnt="0"/>
      <dgm:spPr/>
    </dgm:pt>
    <dgm:pt modelId="{B0B31127-860C-4925-A728-44E5A7BC2BE1}" type="pres">
      <dgm:prSet presAssocID="{78022C70-CA00-4EFF-A240-6975D42412B7}" presName="childText" presStyleLbl="conFgAcc1" presStyleIdx="3" presStyleCnt="5" custScaleX="89011" custScaleY="733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003AB7-E804-4842-8963-9B1E318CAD24}" type="pres">
      <dgm:prSet presAssocID="{827FA5C1-AA8D-4DC5-9F00-453641A081E7}" presName="spaceBetweenRectangles" presStyleCnt="0"/>
      <dgm:spPr/>
    </dgm:pt>
    <dgm:pt modelId="{05A40943-02E6-464D-AA5E-C5C8EFC9530C}" type="pres">
      <dgm:prSet presAssocID="{19DB2F0D-1DB7-4A8F-A744-123CFF8614AC}" presName="parentLin" presStyleCnt="0"/>
      <dgm:spPr/>
    </dgm:pt>
    <dgm:pt modelId="{6B567670-F18E-4E9C-B65E-CA5ED3D44273}" type="pres">
      <dgm:prSet presAssocID="{19DB2F0D-1DB7-4A8F-A744-123CFF8614AC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A98C5826-1ADB-4CA2-A7D6-53E6173E6602}" type="pres">
      <dgm:prSet presAssocID="{19DB2F0D-1DB7-4A8F-A744-123CFF8614AC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9E69B8-3BF6-4361-8977-4FCB7EAA91EF}" type="pres">
      <dgm:prSet presAssocID="{19DB2F0D-1DB7-4A8F-A744-123CFF8614AC}" presName="negativeSpace" presStyleCnt="0"/>
      <dgm:spPr/>
    </dgm:pt>
    <dgm:pt modelId="{8B9D6601-0E26-42CF-9FB0-3630B411E0CB}" type="pres">
      <dgm:prSet presAssocID="{19DB2F0D-1DB7-4A8F-A744-123CFF8614AC}" presName="childText" presStyleLbl="conFgAcc1" presStyleIdx="4" presStyleCnt="5" custScaleX="84616" custScaleY="658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CD60D4-DE6D-4EB6-A4E1-09408FF9E2BD}" type="presOf" srcId="{27756DCB-08AA-4140-A73A-30AE48BC6E66}" destId="{0CD4ECE4-C01E-4654-8E1B-8865939F113D}" srcOrd="0" destOrd="0" presId="urn:microsoft.com/office/officeart/2005/8/layout/list1"/>
    <dgm:cxn modelId="{43D39A9D-8DD6-479E-8A94-87FECD00E456}" type="presOf" srcId="{59D26932-B577-4CFB-8EBA-59178D0D3ADA}" destId="{B60AF5B3-C0C0-4850-BCD7-3706E2E5A47B}" srcOrd="0" destOrd="0" presId="urn:microsoft.com/office/officeart/2005/8/layout/list1"/>
    <dgm:cxn modelId="{3482FE74-1278-4415-AEA2-233E60994886}" type="presOf" srcId="{78022C70-CA00-4EFF-A240-6975D42412B7}" destId="{2F6A8FE6-1110-4849-8D77-BD2FC4F1B620}" srcOrd="1" destOrd="0" presId="urn:microsoft.com/office/officeart/2005/8/layout/list1"/>
    <dgm:cxn modelId="{58E68A39-A9B5-40A9-8D3F-8151A2268325}" srcId="{6EE80047-BA53-40C0-A414-9831B290F4C4}" destId="{C3696FB1-BC1B-4F73-93A6-F03E3772DA4D}" srcOrd="1" destOrd="0" parTransId="{3B284F7C-AAAB-4313-8241-250B005B804C}" sibTransId="{78266E41-5B98-46A4-830C-A9EE09F10365}"/>
    <dgm:cxn modelId="{499C39B6-4E00-4C40-8E44-0D1EF586CEC2}" type="presOf" srcId="{19DB2F0D-1DB7-4A8F-A744-123CFF8614AC}" destId="{A98C5826-1ADB-4CA2-A7D6-53E6173E6602}" srcOrd="1" destOrd="0" presId="urn:microsoft.com/office/officeart/2005/8/layout/list1"/>
    <dgm:cxn modelId="{EB7EA442-D4C5-4B86-8188-82D05D079B3F}" type="presOf" srcId="{97A0AFDF-4C13-46D8-A81C-6B93DACA093B}" destId="{F8E9683C-B301-4B3C-9059-5D515D83F68B}" srcOrd="0" destOrd="0" presId="urn:microsoft.com/office/officeart/2005/8/layout/list1"/>
    <dgm:cxn modelId="{B79B53A7-652E-4E92-AB32-2DBA997B69A4}" type="presOf" srcId="{59D26932-B577-4CFB-8EBA-59178D0D3ADA}" destId="{76207EE8-974C-4124-BF71-706D2D184C37}" srcOrd="1" destOrd="0" presId="urn:microsoft.com/office/officeart/2005/8/layout/list1"/>
    <dgm:cxn modelId="{808F9855-8218-4D60-ADED-EAF571041904}" type="presOf" srcId="{27756DCB-08AA-4140-A73A-30AE48BC6E66}" destId="{5A5FC3E3-1C4A-4621-89F1-D2CC5CECAC57}" srcOrd="1" destOrd="0" presId="urn:microsoft.com/office/officeart/2005/8/layout/list1"/>
    <dgm:cxn modelId="{7A05F0A5-972A-476D-87F3-6818FF7AFFD8}" type="presOf" srcId="{7920C02A-FA0B-46AC-B0A7-CD0B62EC272C}" destId="{B3480813-EAD0-4393-88BF-05DAC1EB8ABE}" srcOrd="0" destOrd="0" presId="urn:microsoft.com/office/officeart/2005/8/layout/list1"/>
    <dgm:cxn modelId="{9642B85F-8331-4F09-945D-B555BBF17EAE}" srcId="{6EE80047-BA53-40C0-A414-9831B290F4C4}" destId="{78022C70-CA00-4EFF-A240-6975D42412B7}" srcOrd="3" destOrd="0" parTransId="{06FA7620-79E5-467C-A5CC-9C71E6BE1B2F}" sibTransId="{827FA5C1-AA8D-4DC5-9F00-453641A081E7}"/>
    <dgm:cxn modelId="{C11E9D8A-5001-4A70-B3A5-84A55DB2D864}" srcId="{19DB2F0D-1DB7-4A8F-A744-123CFF8614AC}" destId="{8BA400FB-76A0-414C-B232-DD378B54E012}" srcOrd="0" destOrd="0" parTransId="{71D76FAF-96C8-49B4-8297-113626710EFA}" sibTransId="{68D99E83-F08F-4902-A7F0-2F6706E7F03F}"/>
    <dgm:cxn modelId="{8CD91FDC-5615-4E48-8B58-358B926F5E06}" srcId="{78022C70-CA00-4EFF-A240-6975D42412B7}" destId="{D97D7BF2-F48B-4A82-8B55-06FE8DB1C6C3}" srcOrd="0" destOrd="0" parTransId="{A74E2AB9-1274-47B4-A782-A5101DB313C7}" sibTransId="{72A30845-7F18-42DF-AC5F-B3C4AAB095A5}"/>
    <dgm:cxn modelId="{4EA6011D-9C1B-4AB4-9F3C-54CD6689E3B5}" type="presOf" srcId="{6EE80047-BA53-40C0-A414-9831B290F4C4}" destId="{CF54C9B4-58D9-434E-8FBC-C630A455C032}" srcOrd="0" destOrd="0" presId="urn:microsoft.com/office/officeart/2005/8/layout/list1"/>
    <dgm:cxn modelId="{7DEB345C-D6B1-47F3-A626-3153B0E37DB3}" type="presOf" srcId="{E245D58A-1DCB-4FA7-B0E0-01732E7A9740}" destId="{13B8CDE5-ECB8-4EDC-8A37-80EFBEDF0A54}" srcOrd="0" destOrd="0" presId="urn:microsoft.com/office/officeart/2005/8/layout/list1"/>
    <dgm:cxn modelId="{A303538E-AE2A-4783-9AC9-E930B6C787CC}" type="presOf" srcId="{19DB2F0D-1DB7-4A8F-A744-123CFF8614AC}" destId="{6B567670-F18E-4E9C-B65E-CA5ED3D44273}" srcOrd="0" destOrd="0" presId="urn:microsoft.com/office/officeart/2005/8/layout/list1"/>
    <dgm:cxn modelId="{22656A68-8E0C-48EB-8831-CC8B81434A6B}" type="presOf" srcId="{8BA400FB-76A0-414C-B232-DD378B54E012}" destId="{8B9D6601-0E26-42CF-9FB0-3630B411E0CB}" srcOrd="0" destOrd="0" presId="urn:microsoft.com/office/officeart/2005/8/layout/list1"/>
    <dgm:cxn modelId="{FF80B338-E183-4B91-A982-55DA5ADFCE1B}" srcId="{C3696FB1-BC1B-4F73-93A6-F03E3772DA4D}" destId="{7920C02A-FA0B-46AC-B0A7-CD0B62EC272C}" srcOrd="0" destOrd="0" parTransId="{D5EA7033-2E65-455E-AAB5-3A03B84FE5D3}" sibTransId="{EBA0E11D-9052-4795-83EE-EE103970F1C6}"/>
    <dgm:cxn modelId="{BC32157B-C5A4-4100-8452-FC86EC18012F}" type="presOf" srcId="{C3696FB1-BC1B-4F73-93A6-F03E3772DA4D}" destId="{D2302F8C-89BC-435B-89F0-0B1280F6997F}" srcOrd="1" destOrd="0" presId="urn:microsoft.com/office/officeart/2005/8/layout/list1"/>
    <dgm:cxn modelId="{FC938D30-E671-4A4E-A0D0-61D759CEE2D6}" srcId="{6EE80047-BA53-40C0-A414-9831B290F4C4}" destId="{27756DCB-08AA-4140-A73A-30AE48BC6E66}" srcOrd="2" destOrd="0" parTransId="{01D17B67-4BA2-423B-813D-695E5C7C3999}" sibTransId="{3D362C5B-C9C4-4E81-8B09-15D3CC10AD3B}"/>
    <dgm:cxn modelId="{3D96B937-4018-4E44-86EF-F3B6A7BAC24A}" srcId="{6EE80047-BA53-40C0-A414-9831B290F4C4}" destId="{59D26932-B577-4CFB-8EBA-59178D0D3ADA}" srcOrd="0" destOrd="0" parTransId="{9713A34A-F419-4D07-B73A-32ADCA81F076}" sibTransId="{0F26C804-F380-45BA-959C-9F6D74C5D26D}"/>
    <dgm:cxn modelId="{9027B862-42A0-46D7-AB16-1E47FB4EB9B1}" type="presOf" srcId="{D97D7BF2-F48B-4A82-8B55-06FE8DB1C6C3}" destId="{B0B31127-860C-4925-A728-44E5A7BC2BE1}" srcOrd="0" destOrd="0" presId="urn:microsoft.com/office/officeart/2005/8/layout/list1"/>
    <dgm:cxn modelId="{68DA2CC2-F6A9-4343-AAC3-490F1CAAD4D1}" srcId="{59D26932-B577-4CFB-8EBA-59178D0D3ADA}" destId="{E245D58A-1DCB-4FA7-B0E0-01732E7A9740}" srcOrd="0" destOrd="0" parTransId="{68254F1D-B8DB-462C-B16D-8F96E3A520A2}" sibTransId="{20E6A220-1AE5-4670-923F-6F4589BB7A7D}"/>
    <dgm:cxn modelId="{CCB9480C-88C4-41C2-A972-A8C7524C29B6}" srcId="{6EE80047-BA53-40C0-A414-9831B290F4C4}" destId="{19DB2F0D-1DB7-4A8F-A744-123CFF8614AC}" srcOrd="4" destOrd="0" parTransId="{091132D9-E253-4537-80A4-0A0CBB2F978D}" sibTransId="{BF4184E7-EB08-4819-A0C2-CA6702F0E244}"/>
    <dgm:cxn modelId="{07D2B101-789B-4AE3-9DD9-8DAD80D9A1E4}" srcId="{27756DCB-08AA-4140-A73A-30AE48BC6E66}" destId="{97A0AFDF-4C13-46D8-A81C-6B93DACA093B}" srcOrd="0" destOrd="0" parTransId="{6E31455C-5973-4CB2-A6B2-8CAA4DB4B3BF}" sibTransId="{71228D78-5973-4526-AD50-BE45DB110CDD}"/>
    <dgm:cxn modelId="{5E67D687-AAF3-40F0-BFBE-3FF0A8070371}" type="presOf" srcId="{78022C70-CA00-4EFF-A240-6975D42412B7}" destId="{F2424B1D-2236-4342-95DD-BD5E4A875752}" srcOrd="0" destOrd="0" presId="urn:microsoft.com/office/officeart/2005/8/layout/list1"/>
    <dgm:cxn modelId="{76A9610F-8203-465C-A6C7-225640B35BED}" type="presOf" srcId="{C3696FB1-BC1B-4F73-93A6-F03E3772DA4D}" destId="{9C60887E-2AA1-45EB-89C5-73E7C0B7F72A}" srcOrd="0" destOrd="0" presId="urn:microsoft.com/office/officeart/2005/8/layout/list1"/>
    <dgm:cxn modelId="{3D366BC7-D33F-4CE0-B293-689264C73224}" type="presParOf" srcId="{CF54C9B4-58D9-434E-8FBC-C630A455C032}" destId="{14A1CFA3-9B37-4C11-BF44-98C2050D7DF8}" srcOrd="0" destOrd="0" presId="urn:microsoft.com/office/officeart/2005/8/layout/list1"/>
    <dgm:cxn modelId="{F9C5ECCF-0BFB-44E4-A347-4351A7616D89}" type="presParOf" srcId="{14A1CFA3-9B37-4C11-BF44-98C2050D7DF8}" destId="{B60AF5B3-C0C0-4850-BCD7-3706E2E5A47B}" srcOrd="0" destOrd="0" presId="urn:microsoft.com/office/officeart/2005/8/layout/list1"/>
    <dgm:cxn modelId="{0A0048C6-7F4F-4C02-9328-EE1604176130}" type="presParOf" srcId="{14A1CFA3-9B37-4C11-BF44-98C2050D7DF8}" destId="{76207EE8-974C-4124-BF71-706D2D184C37}" srcOrd="1" destOrd="0" presId="urn:microsoft.com/office/officeart/2005/8/layout/list1"/>
    <dgm:cxn modelId="{9EFFD314-84A9-40A9-958F-2CDA8CA502BC}" type="presParOf" srcId="{CF54C9B4-58D9-434E-8FBC-C630A455C032}" destId="{7E8C79FA-7B5E-4299-B4A2-1382C19FD743}" srcOrd="1" destOrd="0" presId="urn:microsoft.com/office/officeart/2005/8/layout/list1"/>
    <dgm:cxn modelId="{173D89BE-5BC5-44C1-BB8A-EE2846A590B3}" type="presParOf" srcId="{CF54C9B4-58D9-434E-8FBC-C630A455C032}" destId="{13B8CDE5-ECB8-4EDC-8A37-80EFBEDF0A54}" srcOrd="2" destOrd="0" presId="urn:microsoft.com/office/officeart/2005/8/layout/list1"/>
    <dgm:cxn modelId="{0E9667F6-FF83-4CEC-A811-AE08A1FF2C15}" type="presParOf" srcId="{CF54C9B4-58D9-434E-8FBC-C630A455C032}" destId="{63A11A41-3004-49C1-821D-C1BD3F4C4BD1}" srcOrd="3" destOrd="0" presId="urn:microsoft.com/office/officeart/2005/8/layout/list1"/>
    <dgm:cxn modelId="{A01090C4-267A-4985-A86A-9D1ACF15019D}" type="presParOf" srcId="{CF54C9B4-58D9-434E-8FBC-C630A455C032}" destId="{06924004-B4F5-4D3A-BB5F-1B375B966531}" srcOrd="4" destOrd="0" presId="urn:microsoft.com/office/officeart/2005/8/layout/list1"/>
    <dgm:cxn modelId="{6DA99398-C238-4A1D-9AA8-94170E5FA132}" type="presParOf" srcId="{06924004-B4F5-4D3A-BB5F-1B375B966531}" destId="{9C60887E-2AA1-45EB-89C5-73E7C0B7F72A}" srcOrd="0" destOrd="0" presId="urn:microsoft.com/office/officeart/2005/8/layout/list1"/>
    <dgm:cxn modelId="{996EBD65-25A4-4249-8F92-D9A0AB68E4CE}" type="presParOf" srcId="{06924004-B4F5-4D3A-BB5F-1B375B966531}" destId="{D2302F8C-89BC-435B-89F0-0B1280F6997F}" srcOrd="1" destOrd="0" presId="urn:microsoft.com/office/officeart/2005/8/layout/list1"/>
    <dgm:cxn modelId="{2FE9F872-9C1B-4C90-9548-383D27B366D7}" type="presParOf" srcId="{CF54C9B4-58D9-434E-8FBC-C630A455C032}" destId="{C010041F-6679-448D-BDFF-78B87ADC3E02}" srcOrd="5" destOrd="0" presId="urn:microsoft.com/office/officeart/2005/8/layout/list1"/>
    <dgm:cxn modelId="{698BB073-CA9F-4C62-9192-DFD2CEA603F2}" type="presParOf" srcId="{CF54C9B4-58D9-434E-8FBC-C630A455C032}" destId="{B3480813-EAD0-4393-88BF-05DAC1EB8ABE}" srcOrd="6" destOrd="0" presId="urn:microsoft.com/office/officeart/2005/8/layout/list1"/>
    <dgm:cxn modelId="{2BC5687A-3725-436B-8F5F-24C9B080B250}" type="presParOf" srcId="{CF54C9B4-58D9-434E-8FBC-C630A455C032}" destId="{1A0633D3-3731-4C29-815D-34901B4DBDF1}" srcOrd="7" destOrd="0" presId="urn:microsoft.com/office/officeart/2005/8/layout/list1"/>
    <dgm:cxn modelId="{95F614FC-33D3-4607-B2AE-28C02BBAC28E}" type="presParOf" srcId="{CF54C9B4-58D9-434E-8FBC-C630A455C032}" destId="{785549D9-A1C1-49BF-BBE7-FABF23262C83}" srcOrd="8" destOrd="0" presId="urn:microsoft.com/office/officeart/2005/8/layout/list1"/>
    <dgm:cxn modelId="{BDCB6976-44F3-4F0B-8303-7AE95AB3EBE8}" type="presParOf" srcId="{785549D9-A1C1-49BF-BBE7-FABF23262C83}" destId="{0CD4ECE4-C01E-4654-8E1B-8865939F113D}" srcOrd="0" destOrd="0" presId="urn:microsoft.com/office/officeart/2005/8/layout/list1"/>
    <dgm:cxn modelId="{EA2329D0-E665-4D33-81F5-D4DDAE9F40E7}" type="presParOf" srcId="{785549D9-A1C1-49BF-BBE7-FABF23262C83}" destId="{5A5FC3E3-1C4A-4621-89F1-D2CC5CECAC57}" srcOrd="1" destOrd="0" presId="urn:microsoft.com/office/officeart/2005/8/layout/list1"/>
    <dgm:cxn modelId="{5E85ADA8-51C6-4DEA-B0BF-739C6AF409F1}" type="presParOf" srcId="{CF54C9B4-58D9-434E-8FBC-C630A455C032}" destId="{964059B5-B658-4A64-8AA6-066F90B8FF07}" srcOrd="9" destOrd="0" presId="urn:microsoft.com/office/officeart/2005/8/layout/list1"/>
    <dgm:cxn modelId="{652D6A1A-FEC6-49D4-AABE-ECC4810A0D90}" type="presParOf" srcId="{CF54C9B4-58D9-434E-8FBC-C630A455C032}" destId="{F8E9683C-B301-4B3C-9059-5D515D83F68B}" srcOrd="10" destOrd="0" presId="urn:microsoft.com/office/officeart/2005/8/layout/list1"/>
    <dgm:cxn modelId="{E5BE4210-09BC-4F17-AF69-C9FDF6526E25}" type="presParOf" srcId="{CF54C9B4-58D9-434E-8FBC-C630A455C032}" destId="{F0973A28-AAB3-4B29-A48A-06BA6651B048}" srcOrd="11" destOrd="0" presId="urn:microsoft.com/office/officeart/2005/8/layout/list1"/>
    <dgm:cxn modelId="{80D66C6C-6467-436E-B3B3-1FE4C2C67603}" type="presParOf" srcId="{CF54C9B4-58D9-434E-8FBC-C630A455C032}" destId="{3CACFE97-163A-47D5-8616-55D8B792B1E6}" srcOrd="12" destOrd="0" presId="urn:microsoft.com/office/officeart/2005/8/layout/list1"/>
    <dgm:cxn modelId="{52669A66-2020-4C29-AAFB-419E2C78A134}" type="presParOf" srcId="{3CACFE97-163A-47D5-8616-55D8B792B1E6}" destId="{F2424B1D-2236-4342-95DD-BD5E4A875752}" srcOrd="0" destOrd="0" presId="urn:microsoft.com/office/officeart/2005/8/layout/list1"/>
    <dgm:cxn modelId="{64B952C7-3BD3-416E-A3B0-82CBA93EA78B}" type="presParOf" srcId="{3CACFE97-163A-47D5-8616-55D8B792B1E6}" destId="{2F6A8FE6-1110-4849-8D77-BD2FC4F1B620}" srcOrd="1" destOrd="0" presId="urn:microsoft.com/office/officeart/2005/8/layout/list1"/>
    <dgm:cxn modelId="{EEB12BAC-7AC0-4900-9C95-6344A0276141}" type="presParOf" srcId="{CF54C9B4-58D9-434E-8FBC-C630A455C032}" destId="{717FB22F-075E-4B66-83CD-8384E5F7BCEB}" srcOrd="13" destOrd="0" presId="urn:microsoft.com/office/officeart/2005/8/layout/list1"/>
    <dgm:cxn modelId="{18DC83AA-AC93-469A-9FDA-DAA06E81CA52}" type="presParOf" srcId="{CF54C9B4-58D9-434E-8FBC-C630A455C032}" destId="{B0B31127-860C-4925-A728-44E5A7BC2BE1}" srcOrd="14" destOrd="0" presId="urn:microsoft.com/office/officeart/2005/8/layout/list1"/>
    <dgm:cxn modelId="{89601887-89FF-40AF-B9AD-0C4EB9BFC623}" type="presParOf" srcId="{CF54C9B4-58D9-434E-8FBC-C630A455C032}" destId="{FA003AB7-E804-4842-8963-9B1E318CAD24}" srcOrd="15" destOrd="0" presId="urn:microsoft.com/office/officeart/2005/8/layout/list1"/>
    <dgm:cxn modelId="{311C362B-6660-4E39-927A-951B6593DC61}" type="presParOf" srcId="{CF54C9B4-58D9-434E-8FBC-C630A455C032}" destId="{05A40943-02E6-464D-AA5E-C5C8EFC9530C}" srcOrd="16" destOrd="0" presId="urn:microsoft.com/office/officeart/2005/8/layout/list1"/>
    <dgm:cxn modelId="{ED70FC58-2A98-4C2D-A648-CF2B5D4EB1EA}" type="presParOf" srcId="{05A40943-02E6-464D-AA5E-C5C8EFC9530C}" destId="{6B567670-F18E-4E9C-B65E-CA5ED3D44273}" srcOrd="0" destOrd="0" presId="urn:microsoft.com/office/officeart/2005/8/layout/list1"/>
    <dgm:cxn modelId="{132A20FF-C112-4F3C-AD04-D5F4BACEF984}" type="presParOf" srcId="{05A40943-02E6-464D-AA5E-C5C8EFC9530C}" destId="{A98C5826-1ADB-4CA2-A7D6-53E6173E6602}" srcOrd="1" destOrd="0" presId="urn:microsoft.com/office/officeart/2005/8/layout/list1"/>
    <dgm:cxn modelId="{6C22434A-3FC4-4E00-AC44-6FEE4CE691B0}" type="presParOf" srcId="{CF54C9B4-58D9-434E-8FBC-C630A455C032}" destId="{FB9E69B8-3BF6-4361-8977-4FCB7EAA91EF}" srcOrd="17" destOrd="0" presId="urn:microsoft.com/office/officeart/2005/8/layout/list1"/>
    <dgm:cxn modelId="{CA60E8A6-CBA6-4CD1-84ED-02A4C792B66D}" type="presParOf" srcId="{CF54C9B4-58D9-434E-8FBC-C630A455C032}" destId="{8B9D6601-0E26-42CF-9FB0-3630B411E0CB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54602AD-927B-46D4-B6DA-EA8AE7BFBE99}">
      <dsp:nvSpPr>
        <dsp:cNvPr id="0" name=""/>
        <dsp:cNvSpPr/>
      </dsp:nvSpPr>
      <dsp:spPr>
        <a:xfrm>
          <a:off x="3" y="0"/>
          <a:ext cx="4320476" cy="994589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bg1"/>
              </a:solidFill>
              <a:latin typeface="Bookman Old Style" pitchFamily="18" charset="0"/>
            </a:rPr>
            <a:t>I was on holidays when my brother was born. </a:t>
          </a:r>
          <a:endParaRPr lang="en-GB" sz="2000" kern="1200" noProof="0" dirty="0">
            <a:solidFill>
              <a:schemeClr val="bg1"/>
            </a:solidFill>
            <a:latin typeface="Bookman Old Style" pitchFamily="18" charset="0"/>
          </a:endParaRPr>
        </a:p>
      </dsp:txBody>
      <dsp:txXfrm>
        <a:off x="3" y="0"/>
        <a:ext cx="4320476" cy="994589"/>
      </dsp:txXfrm>
    </dsp:sp>
    <dsp:sp modelId="{9234E300-3F46-4791-98F3-C00DE40CA5DD}">
      <dsp:nvSpPr>
        <dsp:cNvPr id="0" name=""/>
        <dsp:cNvSpPr/>
      </dsp:nvSpPr>
      <dsp:spPr>
        <a:xfrm>
          <a:off x="1" y="1008112"/>
          <a:ext cx="4320476" cy="926496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bg1"/>
              </a:solidFill>
              <a:latin typeface="Bookman Old Style" pitchFamily="18" charset="0"/>
            </a:rPr>
            <a:t>Where were you yesterday?</a:t>
          </a:r>
          <a:endParaRPr lang="en-GB" sz="2000" kern="1200" noProof="0" dirty="0">
            <a:solidFill>
              <a:schemeClr val="bg1"/>
            </a:solidFill>
            <a:latin typeface="Bookman Old Style" pitchFamily="18" charset="0"/>
          </a:endParaRPr>
        </a:p>
      </dsp:txBody>
      <dsp:txXfrm>
        <a:off x="1" y="1008112"/>
        <a:ext cx="4320476" cy="926496"/>
      </dsp:txXfrm>
    </dsp:sp>
    <dsp:sp modelId="{C5F4AC66-B6E7-489A-B36D-61C0D4C5B5A0}">
      <dsp:nvSpPr>
        <dsp:cNvPr id="0" name=""/>
        <dsp:cNvSpPr/>
      </dsp:nvSpPr>
      <dsp:spPr>
        <a:xfrm>
          <a:off x="3" y="1944217"/>
          <a:ext cx="4320476" cy="958410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bg1"/>
              </a:solidFill>
              <a:latin typeface="Bookman Old Style" pitchFamily="18" charset="0"/>
            </a:rPr>
            <a:t>The weather wasn´t good last week.</a:t>
          </a:r>
          <a:endParaRPr lang="en-GB" sz="2000" kern="1200" noProof="0" dirty="0">
            <a:solidFill>
              <a:schemeClr val="bg1"/>
            </a:solidFill>
            <a:latin typeface="Bookman Old Style" pitchFamily="18" charset="0"/>
          </a:endParaRPr>
        </a:p>
      </dsp:txBody>
      <dsp:txXfrm>
        <a:off x="3" y="1944217"/>
        <a:ext cx="4320476" cy="95841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5E147C6-63C7-40FC-B411-B4E6934E9F37}">
      <dsp:nvSpPr>
        <dsp:cNvPr id="0" name=""/>
        <dsp:cNvSpPr/>
      </dsp:nvSpPr>
      <dsp:spPr>
        <a:xfrm flipV="1">
          <a:off x="2615227" y="0"/>
          <a:ext cx="469210" cy="4571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274F0-E1B6-4CD4-AA07-7792B6379779}">
      <dsp:nvSpPr>
        <dsp:cNvPr id="0" name=""/>
        <dsp:cNvSpPr/>
      </dsp:nvSpPr>
      <dsp:spPr>
        <a:xfrm>
          <a:off x="0" y="0"/>
          <a:ext cx="3043337" cy="88868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>
              <a:solidFill>
                <a:schemeClr val="bg1"/>
              </a:solidFill>
            </a:rPr>
            <a:t>Was Ted at school yesterday?</a:t>
          </a:r>
          <a:endParaRPr lang="en-GB" sz="1600" kern="1200" noProof="0" dirty="0">
            <a:solidFill>
              <a:schemeClr val="bg1"/>
            </a:solidFill>
          </a:endParaRPr>
        </a:p>
      </dsp:txBody>
      <dsp:txXfrm>
        <a:off x="0" y="0"/>
        <a:ext cx="3043337" cy="888680"/>
      </dsp:txXfrm>
    </dsp:sp>
    <dsp:sp modelId="{A8038A2A-BDD1-4555-92D6-E3A6F34B1742}">
      <dsp:nvSpPr>
        <dsp:cNvPr id="0" name=""/>
        <dsp:cNvSpPr/>
      </dsp:nvSpPr>
      <dsp:spPr>
        <a:xfrm>
          <a:off x="3011275" y="47129"/>
          <a:ext cx="3516536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>
              <a:solidFill>
                <a:schemeClr val="bg1"/>
              </a:solidFill>
              <a:latin typeface="+mj-lt"/>
            </a:rPr>
            <a:t>Were you late?</a:t>
          </a:r>
        </a:p>
      </dsp:txBody>
      <dsp:txXfrm>
        <a:off x="3011275" y="47129"/>
        <a:ext cx="3516536" cy="744656"/>
      </dsp:txXfrm>
    </dsp:sp>
    <dsp:sp modelId="{BD434741-8D9A-4E80-B7AE-6646DD7C253E}">
      <dsp:nvSpPr>
        <dsp:cNvPr id="0" name=""/>
        <dsp:cNvSpPr/>
      </dsp:nvSpPr>
      <dsp:spPr>
        <a:xfrm>
          <a:off x="0" y="995518"/>
          <a:ext cx="3130618" cy="913857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bg1"/>
              </a:solidFill>
              <a:latin typeface="Bookman Old Style" pitchFamily="18" charset="0"/>
            </a:rPr>
            <a:t>Yes, he was.  </a:t>
          </a:r>
        </a:p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bg1"/>
              </a:solidFill>
              <a:latin typeface="Bookman Old Style" pitchFamily="18" charset="0"/>
            </a:rPr>
            <a:t>No, he wasn´t.</a:t>
          </a:r>
          <a:endParaRPr lang="en-GB" sz="2000" kern="1200" noProof="0" dirty="0">
            <a:solidFill>
              <a:schemeClr val="bg1"/>
            </a:solidFill>
            <a:latin typeface="Bookman Old Style" pitchFamily="18" charset="0"/>
          </a:endParaRPr>
        </a:p>
      </dsp:txBody>
      <dsp:txXfrm>
        <a:off x="0" y="995518"/>
        <a:ext cx="3130618" cy="913857"/>
      </dsp:txXfrm>
    </dsp:sp>
    <dsp:sp modelId="{FFC4C673-57B6-4EA4-B537-A69EE1EB61C5}">
      <dsp:nvSpPr>
        <dsp:cNvPr id="0" name=""/>
        <dsp:cNvSpPr/>
      </dsp:nvSpPr>
      <dsp:spPr>
        <a:xfrm>
          <a:off x="3024336" y="1080119"/>
          <a:ext cx="3464976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bg1"/>
              </a:solidFill>
              <a:latin typeface="+mj-lt"/>
            </a:rPr>
            <a:t>Yes, I was.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bg1"/>
              </a:solidFill>
              <a:latin typeface="+mj-lt"/>
            </a:rPr>
            <a:t>No, I wasn´t.</a:t>
          </a:r>
          <a:endParaRPr lang="en-GB" sz="1800" kern="1200" noProof="0" dirty="0">
            <a:solidFill>
              <a:schemeClr val="bg1"/>
            </a:solidFill>
            <a:latin typeface="+mj-lt"/>
          </a:endParaRPr>
        </a:p>
      </dsp:txBody>
      <dsp:txXfrm>
        <a:off x="3024336" y="1080119"/>
        <a:ext cx="3464976" cy="744656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3B8CDE5-ECB8-4EDC-8A37-80EFBEDF0A54}">
      <dsp:nvSpPr>
        <dsp:cNvPr id="0" name=""/>
        <dsp:cNvSpPr/>
      </dsp:nvSpPr>
      <dsp:spPr>
        <a:xfrm>
          <a:off x="0" y="320356"/>
          <a:ext cx="5416616" cy="6331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565" tIns="270764" rIns="508565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noProof="0" dirty="0" smtClean="0"/>
            <a:t>Why were you late this</a:t>
          </a:r>
          <a:r>
            <a:rPr lang="cs-CZ" sz="2000" kern="1200" noProof="0" dirty="0" smtClean="0"/>
            <a:t> </a:t>
          </a:r>
          <a:r>
            <a:rPr lang="en-GB" sz="2000" kern="1200" noProof="0" dirty="0" smtClean="0"/>
            <a:t>morning? morning?</a:t>
          </a:r>
          <a:endParaRPr lang="en-GB" sz="2000" kern="1200" noProof="0" dirty="0"/>
        </a:p>
      </dsp:txBody>
      <dsp:txXfrm>
        <a:off x="0" y="320356"/>
        <a:ext cx="5416616" cy="633160"/>
      </dsp:txXfrm>
    </dsp:sp>
    <dsp:sp modelId="{76207EE8-974C-4124-BF71-706D2D184C37}">
      <dsp:nvSpPr>
        <dsp:cNvPr id="0" name=""/>
        <dsp:cNvSpPr/>
      </dsp:nvSpPr>
      <dsp:spPr>
        <a:xfrm>
          <a:off x="206928" y="0"/>
          <a:ext cx="4586909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3374" tIns="0" rIns="173374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/>
            <a:t>late / you / this morning / why?</a:t>
          </a:r>
          <a:endParaRPr lang="en-GB" sz="1800" kern="1200" noProof="0" dirty="0"/>
        </a:p>
      </dsp:txBody>
      <dsp:txXfrm>
        <a:off x="206928" y="0"/>
        <a:ext cx="4586909" cy="619920"/>
      </dsp:txXfrm>
    </dsp:sp>
    <dsp:sp modelId="{B3480813-EAD0-4393-88BF-05DAC1EB8ABE}">
      <dsp:nvSpPr>
        <dsp:cNvPr id="0" name=""/>
        <dsp:cNvSpPr/>
      </dsp:nvSpPr>
      <dsp:spPr>
        <a:xfrm>
          <a:off x="0" y="1176568"/>
          <a:ext cx="5679052" cy="8734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565" tIns="270764" rIns="508565" bIns="142240" numCol="1" spcCol="1270" anchor="b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noProof="0" dirty="0" smtClean="0"/>
            <a:t>Was your exam difficult?</a:t>
          </a:r>
          <a:endParaRPr lang="en-GB" sz="2000" kern="1200" noProof="0" dirty="0"/>
        </a:p>
      </dsp:txBody>
      <dsp:txXfrm>
        <a:off x="0" y="1176568"/>
        <a:ext cx="5679052" cy="873438"/>
      </dsp:txXfrm>
    </dsp:sp>
    <dsp:sp modelId="{D2302F8C-89BC-435B-89F0-0B1280F6997F}">
      <dsp:nvSpPr>
        <dsp:cNvPr id="0" name=""/>
        <dsp:cNvSpPr/>
      </dsp:nvSpPr>
      <dsp:spPr>
        <a:xfrm>
          <a:off x="327636" y="1066916"/>
          <a:ext cx="4950972" cy="41961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3374" tIns="0" rIns="173374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/>
            <a:t>difficult / your exam?</a:t>
          </a:r>
          <a:endParaRPr lang="en-GB" sz="2000" kern="1200" noProof="0" dirty="0"/>
        </a:p>
      </dsp:txBody>
      <dsp:txXfrm>
        <a:off x="327636" y="1066916"/>
        <a:ext cx="4950972" cy="419611"/>
      </dsp:txXfrm>
    </dsp:sp>
    <dsp:sp modelId="{F8E9683C-B301-4B3C-9059-5D515D83F68B}">
      <dsp:nvSpPr>
        <dsp:cNvPr id="0" name=""/>
        <dsp:cNvSpPr/>
      </dsp:nvSpPr>
      <dsp:spPr>
        <a:xfrm>
          <a:off x="0" y="2473366"/>
          <a:ext cx="6264735" cy="9024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565" tIns="270764" rIns="508565" bIns="142240" numCol="1" spcCol="1270" anchor="b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noProof="0" dirty="0" smtClean="0"/>
            <a:t>Where were Ann and Chris last week? </a:t>
          </a:r>
          <a:endParaRPr lang="en-GB" sz="2000" kern="1200" noProof="0" dirty="0"/>
        </a:p>
      </dsp:txBody>
      <dsp:txXfrm>
        <a:off x="0" y="2473366"/>
        <a:ext cx="6264735" cy="902443"/>
      </dsp:txXfrm>
    </dsp:sp>
    <dsp:sp modelId="{5A5FC3E3-1C4A-4621-89F1-D2CC5CECAC57}">
      <dsp:nvSpPr>
        <dsp:cNvPr id="0" name=""/>
        <dsp:cNvSpPr/>
      </dsp:nvSpPr>
      <dsp:spPr>
        <a:xfrm>
          <a:off x="327636" y="2163406"/>
          <a:ext cx="5242195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3374" tIns="0" rIns="173374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/>
            <a:t>last week / where/ Ann and Chris?</a:t>
          </a:r>
          <a:endParaRPr lang="en-GB" sz="2000" kern="1200" noProof="0" dirty="0"/>
        </a:p>
      </dsp:txBody>
      <dsp:txXfrm>
        <a:off x="327636" y="2163406"/>
        <a:ext cx="5242195" cy="619920"/>
      </dsp:txXfrm>
    </dsp:sp>
    <dsp:sp modelId="{B0B31127-860C-4925-A728-44E5A7BC2BE1}">
      <dsp:nvSpPr>
        <dsp:cNvPr id="0" name=""/>
        <dsp:cNvSpPr/>
      </dsp:nvSpPr>
      <dsp:spPr>
        <a:xfrm>
          <a:off x="0" y="3799170"/>
          <a:ext cx="5832648" cy="6909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565" tIns="270764" rIns="508565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noProof="0" smtClean="0"/>
            <a:t>How much was your new camera?</a:t>
          </a:r>
          <a:endParaRPr lang="en-GB" sz="2000" kern="1200" noProof="0"/>
        </a:p>
      </dsp:txBody>
      <dsp:txXfrm>
        <a:off x="0" y="3799170"/>
        <a:ext cx="5832648" cy="690962"/>
      </dsp:txXfrm>
    </dsp:sp>
    <dsp:sp modelId="{2F6A8FE6-1110-4849-8D77-BD2FC4F1B620}">
      <dsp:nvSpPr>
        <dsp:cNvPr id="0" name=""/>
        <dsp:cNvSpPr/>
      </dsp:nvSpPr>
      <dsp:spPr>
        <a:xfrm>
          <a:off x="344879" y="3409816"/>
          <a:ext cx="5062067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3374" tIns="0" rIns="173374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smtClean="0"/>
            <a:t>your new camera / how much?</a:t>
          </a:r>
          <a:endParaRPr lang="en-GB" sz="2000" kern="1200" noProof="0"/>
        </a:p>
      </dsp:txBody>
      <dsp:txXfrm>
        <a:off x="344879" y="3409816"/>
        <a:ext cx="5062067" cy="619920"/>
      </dsp:txXfrm>
    </dsp:sp>
    <dsp:sp modelId="{8B9D6601-0E26-42CF-9FB0-3630B411E0CB}">
      <dsp:nvSpPr>
        <dsp:cNvPr id="0" name=""/>
        <dsp:cNvSpPr/>
      </dsp:nvSpPr>
      <dsp:spPr>
        <a:xfrm>
          <a:off x="0" y="4913492"/>
          <a:ext cx="5544656" cy="6207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565" tIns="270764" rIns="508565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noProof="0" dirty="0" smtClean="0"/>
            <a:t>Was the weather nice last week?</a:t>
          </a:r>
          <a:endParaRPr lang="en-GB" sz="2000" kern="1200" noProof="0" dirty="0"/>
        </a:p>
      </dsp:txBody>
      <dsp:txXfrm>
        <a:off x="0" y="4913492"/>
        <a:ext cx="5544656" cy="620726"/>
      </dsp:txXfrm>
    </dsp:sp>
    <dsp:sp modelId="{A98C5826-1ADB-4CA2-A7D6-53E6173E6602}">
      <dsp:nvSpPr>
        <dsp:cNvPr id="0" name=""/>
        <dsp:cNvSpPr/>
      </dsp:nvSpPr>
      <dsp:spPr>
        <a:xfrm>
          <a:off x="327636" y="4603532"/>
          <a:ext cx="4586909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3374" tIns="0" rIns="173374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smtClean="0"/>
            <a:t>nice / the weather / last week?</a:t>
          </a:r>
          <a:endParaRPr lang="en-GB" sz="2000" kern="1200" noProof="0"/>
        </a:p>
      </dsp:txBody>
      <dsp:txXfrm>
        <a:off x="327636" y="4603532"/>
        <a:ext cx="4586909" cy="6199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6846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133" y="4711383"/>
            <a:ext cx="5433060" cy="4463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6846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4.emf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9.e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ex=2&amp;qu=smajl&#237;k" TargetMode="External"/><Relationship Id="rId2" Type="http://schemas.openxmlformats.org/officeDocument/2006/relationships/hyperlink" Target="http://office.microsoft.com/cs-cz/images/results.aspx?ex=2&amp;qu=&#353;kol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cs-cz/images/results.aspx?ex=2&amp;qu=vyk&#345;i&#269;n&#237;k" TargetMode="External"/><Relationship Id="rId4" Type="http://schemas.openxmlformats.org/officeDocument/2006/relationships/hyperlink" Target="http://office.microsoft.com/cs-cz/images/results.aspx?ex=2&amp;qu=otazn&#237;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3429000"/>
            <a:ext cx="8299648" cy="3096345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VY_32_INOVACE_1A_13_</a:t>
            </a:r>
            <a:r>
              <a:rPr lang="cs-CZ" dirty="0" smtClean="0">
                <a:latin typeface="Bookman Old Style" pitchFamily="18" charset="0"/>
              </a:rPr>
              <a:t>TO </a:t>
            </a:r>
            <a:r>
              <a:rPr lang="cs-CZ" dirty="0" smtClean="0">
                <a:latin typeface="Bookman Old Style" pitchFamily="18" charset="0"/>
              </a:rPr>
              <a:t>BE_Past</a:t>
            </a:r>
            <a:endParaRPr lang="en-GB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Téma: </a:t>
            </a:r>
            <a:r>
              <a:rPr lang="cs-CZ" sz="2000" dirty="0" smtClean="0">
                <a:latin typeface="Bookman Old Style" pitchFamily="18" charset="0"/>
              </a:rPr>
              <a:t>Anglická gramatika v 7. a 8.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úvodních vět  a tabulek učitel objasní žákům tvary slovesa TO BE v minulém času</a:t>
            </a:r>
            <a:r>
              <a:rPr lang="en-GB" sz="2000" dirty="0" smtClean="0">
                <a:latin typeface="Bookman Old Style" pitchFamily="18" charset="0"/>
              </a:rPr>
              <a:t>.</a:t>
            </a:r>
            <a:r>
              <a:rPr lang="cs-CZ" sz="2000" dirty="0" smtClean="0">
                <a:latin typeface="Bookman Old Style" pitchFamily="18" charset="0"/>
              </a:rPr>
              <a:t> Struktura:   kladné tvary, záporné tvary, otázka.</a:t>
            </a:r>
          </a:p>
          <a:p>
            <a:r>
              <a:rPr lang="cs-CZ" sz="2000" dirty="0" smtClean="0">
                <a:latin typeface="Bookman Old Style" pitchFamily="18" charset="0"/>
              </a:rPr>
              <a:t>2) Procvičení vkládání správného tvaru slovesa to </a:t>
            </a:r>
            <a:r>
              <a:rPr lang="cs-CZ" sz="2000" dirty="0" err="1" smtClean="0">
                <a:latin typeface="Bookman Old Style" pitchFamily="18" charset="0"/>
              </a:rPr>
              <a:t>be</a:t>
            </a:r>
            <a:r>
              <a:rPr lang="cs-CZ" sz="2000" dirty="0" smtClean="0">
                <a:latin typeface="Bookman Old Style" pitchFamily="18" charset="0"/>
              </a:rPr>
              <a:t> v minulém času – kladné, záporné tvary. Výběr slov z rámečku. Kontrola po odhalení barevného obdélníka.</a:t>
            </a:r>
          </a:p>
          <a:p>
            <a:r>
              <a:rPr lang="cs-CZ" sz="2000" dirty="0" smtClean="0">
                <a:latin typeface="Bookman Old Style" pitchFamily="18" charset="0"/>
              </a:rPr>
              <a:t>3) Následuje další procvičení tvarů slovesa to </a:t>
            </a:r>
            <a:r>
              <a:rPr lang="cs-CZ" sz="2000" dirty="0" err="1" smtClean="0">
                <a:latin typeface="Bookman Old Style" pitchFamily="18" charset="0"/>
              </a:rPr>
              <a:t>be</a:t>
            </a:r>
            <a:r>
              <a:rPr lang="cs-CZ" sz="2000" dirty="0" smtClean="0">
                <a:latin typeface="Bookman Old Style" pitchFamily="18" charset="0"/>
              </a:rPr>
              <a:t> – avšak srovnání užití tvarů přítomného a minulého času. Kontrola je po odhalení skrytého řešení.</a:t>
            </a:r>
          </a:p>
          <a:p>
            <a:r>
              <a:rPr lang="cs-CZ" sz="2000" dirty="0" smtClean="0">
                <a:latin typeface="Bookman Old Style" pitchFamily="18" charset="0"/>
              </a:rPr>
              <a:t>4) Závěr – dialogy, konverzace ve dvojicích. Úkolem je vytvořit otázky, seřazení slov do správného pořadí. Použití</a:t>
            </a:r>
            <a:r>
              <a:rPr lang="en-GB" sz="2000" dirty="0" smtClean="0">
                <a:latin typeface="Bookman Old Style" pitchFamily="18" charset="0"/>
              </a:rPr>
              <a:t>: </a:t>
            </a:r>
            <a:r>
              <a:rPr lang="cs-CZ" sz="2000" dirty="0" smtClean="0">
                <a:latin typeface="Bookman Old Style" pitchFamily="18" charset="0"/>
              </a:rPr>
              <a:t>TO BE</a:t>
            </a:r>
            <a:r>
              <a:rPr lang="en-GB" sz="2000" dirty="0" smtClean="0">
                <a:latin typeface="Bookman Old Style" pitchFamily="18" charset="0"/>
              </a:rPr>
              <a:t>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k osvojení tvarů slovesa TO BE v minulém času</a:t>
            </a:r>
            <a:r>
              <a:rPr lang="en-GB" sz="2000" dirty="0" smtClean="0">
                <a:latin typeface="Bookman Old Style" pitchFamily="18" charset="0"/>
              </a:rPr>
              <a:t>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ANOTACE:</a:t>
            </a:r>
            <a:endParaRPr lang="cs-CZ" sz="28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</p:nvPr>
        </p:nvGraphicFramePr>
        <p:xfrm>
          <a:off x="323528" y="1700808"/>
          <a:ext cx="4320480" cy="31244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844824"/>
            <a:ext cx="4028381" cy="2736304"/>
          </a:xfrm>
        </p:spPr>
        <p:txBody>
          <a:bodyPr>
            <a:normAutofit lnSpcReduction="10000"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2000" dirty="0" smtClean="0">
              <a:latin typeface="+mj-lt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>
                <a:latin typeface="+mj-lt"/>
              </a:rPr>
              <a:t>Byl jsem na prázdninách, když se narodil můj bratr.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Kde jsi byl včera?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Minulý týden počasí nebylo dobré.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>  TO  BE - past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11269" name="TextovéPole 4"/>
          <p:cNvSpPr txBox="1">
            <a:spLocks noChangeArrowheads="1"/>
          </p:cNvSpPr>
          <p:nvPr/>
        </p:nvSpPr>
        <p:spPr bwMode="auto">
          <a:xfrm>
            <a:off x="2268538" y="1341438"/>
            <a:ext cx="2951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 smtClean="0">
                <a:latin typeface="Bookman Old Style" pitchFamily="18" charset="0"/>
              </a:rPr>
              <a:t>Example</a:t>
            </a:r>
            <a:endParaRPr lang="en-GB" sz="2000" dirty="0">
              <a:latin typeface="Bookman Old Style" pitchFamily="18" charset="0"/>
            </a:endParaRPr>
          </a:p>
        </p:txBody>
      </p:sp>
      <p:graphicFrame>
        <p:nvGraphicFramePr>
          <p:cNvPr id="11" name="Diagram 10"/>
          <p:cNvGraphicFramePr/>
          <p:nvPr/>
        </p:nvGraphicFramePr>
        <p:xfrm>
          <a:off x="2483768" y="4653136"/>
          <a:ext cx="6660232" cy="1909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Obousměrná svislá šipka 9"/>
          <p:cNvSpPr/>
          <p:nvPr/>
        </p:nvSpPr>
        <p:spPr>
          <a:xfrm>
            <a:off x="3923928" y="5445224"/>
            <a:ext cx="144016" cy="360040"/>
          </a:xfrm>
          <a:prstGeom prst="up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4869160"/>
            <a:ext cx="2435546" cy="16025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84168" y="188640"/>
            <a:ext cx="2520280" cy="19195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Graphic spid="1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196752"/>
          <a:ext cx="8352928" cy="516586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88232"/>
                <a:gridCol w="2088232"/>
                <a:gridCol w="1871997"/>
                <a:gridCol w="2304467"/>
              </a:tblGrid>
              <a:tr h="1127796"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Pronouns</a:t>
                      </a:r>
                      <a:endParaRPr lang="en-GB" sz="2400" b="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   </a:t>
                      </a:r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t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o </a:t>
                      </a:r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B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smtClean="0">
                          <a:latin typeface="Bookman Old Style" pitchFamily="18" charset="0"/>
                        </a:rPr>
                        <a:t>Pronouns</a:t>
                      </a:r>
                      <a:endParaRPr lang="en-GB" sz="2400" b="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   </a:t>
                      </a:r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t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o </a:t>
                      </a:r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B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e</a:t>
                      </a:r>
                    </a:p>
                  </a:txBody>
                  <a:tcPr/>
                </a:tc>
              </a:tr>
              <a:tr h="1352417"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b="1" noProof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was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b="1" noProof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We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b="1" noProof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</a:t>
                      </a:r>
                      <a:endParaRPr lang="en-GB" sz="2800" b="1" noProof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352417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You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b="1" noProof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You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b="1" noProof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</a:t>
                      </a:r>
                      <a:endParaRPr lang="en-GB" sz="2800" noProof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314051"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He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She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b="1" noProof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was</a:t>
                      </a:r>
                      <a:endParaRPr lang="en-GB" sz="2800" b="1" noProof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They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</a:t>
                      </a:r>
                      <a:endParaRPr lang="en-GB" sz="2800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200" dirty="0" smtClean="0">
                <a:latin typeface="Georgia" pitchFamily="18" charset="0"/>
              </a:rPr>
              <a:t>To  BE</a:t>
            </a:r>
            <a:r>
              <a:rPr lang="en-GB" sz="3200" dirty="0" smtClean="0">
                <a:latin typeface="Georgia" pitchFamily="18" charset="0"/>
              </a:rPr>
              <a:t>  - affirmative</a:t>
            </a:r>
            <a:r>
              <a:rPr lang="cs-CZ" sz="3200" dirty="0" smtClean="0">
                <a:latin typeface="Georgia" pitchFamily="18" charset="0"/>
              </a:rPr>
              <a:t> – (past)</a:t>
            </a:r>
            <a:endParaRPr lang="en-GB" sz="3200" dirty="0">
              <a:latin typeface="Georgia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0"/>
            <a:ext cx="1619672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268760"/>
          <a:ext cx="8280921" cy="496902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88232"/>
                <a:gridCol w="2088232"/>
                <a:gridCol w="1871997"/>
                <a:gridCol w="2232460"/>
              </a:tblGrid>
              <a:tr h="1143793"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Pronouns</a:t>
                      </a:r>
                      <a:endParaRPr lang="en-GB" sz="2400" b="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   </a:t>
                      </a:r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t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o </a:t>
                      </a:r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B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smtClean="0">
                          <a:latin typeface="Bookman Old Style" pitchFamily="18" charset="0"/>
                        </a:rPr>
                        <a:t>Pronouns</a:t>
                      </a:r>
                      <a:endParaRPr lang="en-GB" sz="2400" b="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   </a:t>
                      </a:r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t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o </a:t>
                      </a:r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B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e</a:t>
                      </a:r>
                    </a:p>
                  </a:txBody>
                  <a:tcPr/>
                </a:tc>
              </a:tr>
              <a:tr h="1208672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was not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wasn´t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We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 not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weren´t</a:t>
                      </a:r>
                    </a:p>
                    <a:p>
                      <a:endParaRPr lang="en-GB" sz="2400" b="1" noProof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349692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You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 not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weren´t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You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 not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weren´t</a:t>
                      </a:r>
                    </a:p>
                    <a:p>
                      <a:endParaRPr lang="en-GB" sz="2400" noProof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266867"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He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She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was not</a:t>
                      </a:r>
                    </a:p>
                    <a:p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wasn´t</a:t>
                      </a:r>
                      <a:endParaRPr lang="en-GB" sz="2400" b="1" noProof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They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 not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weren´t</a:t>
                      </a:r>
                    </a:p>
                    <a:p>
                      <a:endParaRPr lang="en-GB" sz="240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200" dirty="0" smtClean="0">
                <a:latin typeface="Georgia" pitchFamily="18" charset="0"/>
              </a:rPr>
              <a:t>TO  BE</a:t>
            </a:r>
            <a:r>
              <a:rPr lang="en-GB" sz="3200" dirty="0" smtClean="0">
                <a:latin typeface="Georgia" pitchFamily="18" charset="0"/>
              </a:rPr>
              <a:t>  - </a:t>
            </a:r>
            <a:r>
              <a:rPr lang="cs-CZ" sz="3200" dirty="0" smtClean="0">
                <a:latin typeface="Georgia" pitchFamily="18" charset="0"/>
              </a:rPr>
              <a:t>NEGATIVE (past)</a:t>
            </a:r>
            <a:r>
              <a:rPr lang="cs-CZ" sz="3200" dirty="0" smtClean="0">
                <a:solidFill>
                  <a:srgbClr val="00B050"/>
                </a:solidFill>
                <a:latin typeface="Georgia" pitchFamily="18" charset="0"/>
              </a:rPr>
              <a:t> </a:t>
            </a:r>
            <a:endParaRPr lang="en-GB" sz="3200" dirty="0">
              <a:latin typeface="Georgia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340769"/>
          <a:ext cx="8136907" cy="521241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34227"/>
                <a:gridCol w="2034227"/>
                <a:gridCol w="1823583"/>
                <a:gridCol w="2244870"/>
              </a:tblGrid>
              <a:tr h="943215"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   </a:t>
                      </a:r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t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o </a:t>
                      </a:r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B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noProof="0" smtClean="0">
                          <a:latin typeface="Bookman Old Style" pitchFamily="18" charset="0"/>
                        </a:rPr>
                        <a:t>Pronouns</a:t>
                      </a:r>
                    </a:p>
                    <a:p>
                      <a:r>
                        <a:rPr lang="en-GB" sz="2400" b="0" noProof="0" smtClean="0">
                          <a:latin typeface="Bookman Old Style" pitchFamily="18" charset="0"/>
                        </a:rPr>
                        <a:t>                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   </a:t>
                      </a:r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t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o </a:t>
                      </a:r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B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noProof="0" smtClean="0">
                          <a:latin typeface="Bookman Old Style" pitchFamily="18" charset="0"/>
                        </a:rPr>
                        <a:t>Pronouns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noProof="0" smtClean="0">
                          <a:latin typeface="Bookman Old Style" pitchFamily="18" charset="0"/>
                        </a:rPr>
                        <a:t>                  ?</a:t>
                      </a:r>
                    </a:p>
                  </a:txBody>
                  <a:tcPr/>
                </a:tc>
              </a:tr>
              <a:tr h="13437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b="0" noProof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noProof="0" smtClean="0"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</a:t>
                      </a:r>
                    </a:p>
                    <a:p>
                      <a:endParaRPr lang="en-GB" sz="28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we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44879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noProof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you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noProof="0" smtClean="0"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</a:t>
                      </a:r>
                    </a:p>
                    <a:p>
                      <a:endParaRPr lang="en-GB" sz="28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you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448799">
                <a:tc>
                  <a:txBody>
                    <a:bodyPr/>
                    <a:lstStyle/>
                    <a:p>
                      <a:endParaRPr lang="en-GB" sz="2800" noProof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Was</a:t>
                      </a:r>
                      <a:endParaRPr lang="en-GB" sz="2800" b="1" noProof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he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she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noProof="0" smtClean="0"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they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200" dirty="0" smtClean="0">
                <a:latin typeface="Georgia" pitchFamily="18" charset="0"/>
              </a:rPr>
              <a:t>TO  BE</a:t>
            </a:r>
            <a:r>
              <a:rPr lang="en-GB" sz="3200" dirty="0" smtClean="0">
                <a:latin typeface="Georgia" pitchFamily="18" charset="0"/>
              </a:rPr>
              <a:t>  - questions</a:t>
            </a:r>
            <a:r>
              <a:rPr lang="cs-CZ" sz="3200" dirty="0" smtClean="0">
                <a:latin typeface="Georgia" pitchFamily="18" charset="0"/>
              </a:rPr>
              <a:t> …?   (past)</a:t>
            </a:r>
            <a:endParaRPr lang="en-GB" sz="3200" dirty="0">
              <a:latin typeface="Georgia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464496" cy="4637112"/>
          </a:xfrm>
          <a:ln w="19050"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en-GB" sz="2200" dirty="0" smtClean="0"/>
              <a:t>In summer 1990 I was in Brazil.</a:t>
            </a:r>
          </a:p>
          <a:p>
            <a:r>
              <a:rPr lang="en-GB" sz="2200" dirty="0" smtClean="0"/>
              <a:t>We were very happy to see you.</a:t>
            </a:r>
          </a:p>
          <a:p>
            <a:r>
              <a:rPr lang="en-GB" sz="2200" dirty="0" smtClean="0"/>
              <a:t>Lunch was OK.</a:t>
            </a:r>
          </a:p>
          <a:p>
            <a:r>
              <a:rPr lang="en-GB" sz="2200" dirty="0" smtClean="0"/>
              <a:t>It was cold and dark, and we were tired.</a:t>
            </a:r>
          </a:p>
          <a:p>
            <a:r>
              <a:rPr lang="en-GB" sz="2200" dirty="0" smtClean="0"/>
              <a:t>My mother was a doctor.</a:t>
            </a:r>
          </a:p>
          <a:p>
            <a:r>
              <a:rPr lang="en-GB" sz="2200" dirty="0" smtClean="0"/>
              <a:t>Were you in London yesterday? No, I was in Glasgow.</a:t>
            </a:r>
          </a:p>
          <a:p>
            <a:r>
              <a:rPr lang="en-GB" sz="2200" dirty="0" smtClean="0"/>
              <a:t>When was your exam? It was yesterday.</a:t>
            </a:r>
          </a:p>
          <a:p>
            <a:endParaRPr lang="en-GB" sz="2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8024" y="1556792"/>
            <a:ext cx="4176464" cy="864096"/>
          </a:xfrm>
          <a:ln w="2222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sz="2200" i="1" dirty="0" smtClean="0">
                <a:solidFill>
                  <a:srgbClr val="FF0000"/>
                </a:solidFill>
              </a:rPr>
              <a:t>a teacher   in England   well</a:t>
            </a:r>
            <a:br>
              <a:rPr lang="en-GB" sz="2200" i="1" dirty="0" smtClean="0">
                <a:solidFill>
                  <a:srgbClr val="FF0000"/>
                </a:solidFill>
              </a:rPr>
            </a:br>
            <a:r>
              <a:rPr lang="en-GB" sz="2200" i="1" dirty="0" smtClean="0">
                <a:solidFill>
                  <a:srgbClr val="FF0000"/>
                </a:solidFill>
              </a:rPr>
              <a:t>interesting   late   with Ann</a:t>
            </a:r>
            <a:endParaRPr lang="en-GB" sz="2200" i="1" dirty="0">
              <a:solidFill>
                <a:srgbClr val="FF000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788024" y="2564904"/>
            <a:ext cx="4176464" cy="4104456"/>
          </a:xfrm>
          <a:ln w="19050">
            <a:solidFill>
              <a:schemeClr val="accent1"/>
            </a:solidFill>
          </a:ln>
        </p:spPr>
        <p:txBody>
          <a:bodyPr>
            <a:normAutofit fontScale="92500"/>
          </a:bodyPr>
          <a:lstStyle/>
          <a:p>
            <a:r>
              <a:rPr lang="en-GB" sz="2200" dirty="0" smtClean="0">
                <a:solidFill>
                  <a:srgbClr val="FFFF00"/>
                </a:solidFill>
              </a:rPr>
              <a:t>The lesson wasn´t interesting last Monday. </a:t>
            </a:r>
          </a:p>
          <a:p>
            <a:r>
              <a:rPr lang="en-GB" sz="2200" dirty="0" smtClean="0">
                <a:solidFill>
                  <a:srgbClr val="FFFF00"/>
                </a:solidFill>
              </a:rPr>
              <a:t>You weren´t late, you arrived 10 minutes early yesterday.</a:t>
            </a:r>
          </a:p>
          <a:p>
            <a:r>
              <a:rPr lang="en-GB" sz="2200" dirty="0" smtClean="0">
                <a:solidFill>
                  <a:srgbClr val="FFFF00"/>
                </a:solidFill>
              </a:rPr>
              <a:t>My father wasn´t a teacher, he worked as a bus driver.</a:t>
            </a:r>
          </a:p>
          <a:p>
            <a:r>
              <a:rPr lang="en-GB" sz="2200" dirty="0" smtClean="0">
                <a:solidFill>
                  <a:srgbClr val="FFFF00"/>
                </a:solidFill>
              </a:rPr>
              <a:t>I wasn´t with Ann yesterday, I was with Susan.</a:t>
            </a:r>
          </a:p>
          <a:p>
            <a:r>
              <a:rPr lang="en-GB" sz="2200" dirty="0" smtClean="0">
                <a:solidFill>
                  <a:srgbClr val="FFFF00"/>
                </a:solidFill>
              </a:rPr>
              <a:t>The children weren´t well last weekend.</a:t>
            </a:r>
          </a:p>
          <a:p>
            <a:r>
              <a:rPr lang="en-GB" sz="2200" dirty="0" smtClean="0">
                <a:solidFill>
                  <a:srgbClr val="FFFF00"/>
                </a:solidFill>
              </a:rPr>
              <a:t>We weren´t in England last week.</a:t>
            </a:r>
          </a:p>
          <a:p>
            <a:endParaRPr lang="en-GB" sz="2200" dirty="0">
              <a:solidFill>
                <a:srgbClr val="FFFF00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395536" y="260648"/>
            <a:ext cx="3384376" cy="792088"/>
          </a:xfrm>
          <a:prstGeom prst="wedgeRoundRectCallout">
            <a:avLst>
              <a:gd name="adj1" fmla="val -37617"/>
              <a:gd name="adj2" fmla="val 10622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Put in </a:t>
            </a:r>
            <a:r>
              <a:rPr lang="en-GB" sz="2400" dirty="0" smtClean="0">
                <a:solidFill>
                  <a:srgbClr val="FF0000"/>
                </a:solidFill>
              </a:rPr>
              <a:t>was</a:t>
            </a:r>
            <a:r>
              <a:rPr lang="en-GB" sz="2400" dirty="0" smtClean="0"/>
              <a:t> or </a:t>
            </a:r>
            <a:r>
              <a:rPr lang="en-GB" sz="2400" dirty="0" smtClean="0">
                <a:solidFill>
                  <a:srgbClr val="FF0000"/>
                </a:solidFill>
              </a:rPr>
              <a:t>were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4644008" y="260648"/>
            <a:ext cx="3888432" cy="936104"/>
          </a:xfrm>
          <a:prstGeom prst="wedgeRoundRectCallout">
            <a:avLst>
              <a:gd name="adj1" fmla="val -6581"/>
              <a:gd name="adj2" fmla="val 8618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Put in </a:t>
            </a:r>
            <a:r>
              <a:rPr lang="en-GB" sz="2000" dirty="0" smtClean="0">
                <a:solidFill>
                  <a:srgbClr val="FF0000"/>
                </a:solidFill>
              </a:rPr>
              <a:t>wasn´t</a:t>
            </a:r>
            <a:r>
              <a:rPr lang="en-GB" dirty="0" smtClean="0">
                <a:solidFill>
                  <a:schemeClr val="tx1"/>
                </a:solidFill>
              </a:rPr>
              <a:t>  or </a:t>
            </a:r>
            <a:r>
              <a:rPr lang="en-GB" sz="2000" dirty="0" smtClean="0">
                <a:solidFill>
                  <a:srgbClr val="FF0000"/>
                </a:solidFill>
              </a:rPr>
              <a:t>weren´t</a:t>
            </a:r>
            <a:r>
              <a:rPr lang="en-GB" dirty="0" smtClean="0">
                <a:solidFill>
                  <a:schemeClr val="tx1"/>
                </a:solidFill>
              </a:rPr>
              <a:t>  and words from the box.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131840" y="1628800"/>
            <a:ext cx="504056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115616" y="2420888"/>
            <a:ext cx="720080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475656" y="3068960"/>
            <a:ext cx="64807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899592" y="3501008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39552" y="3861048"/>
            <a:ext cx="720080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123728" y="4221088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611560" y="4653136"/>
            <a:ext cx="720080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843808" y="4941168"/>
            <a:ext cx="5760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1475656" y="5661248"/>
            <a:ext cx="504056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995936" y="5661248"/>
            <a:ext cx="504056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6588224" y="2636912"/>
            <a:ext cx="1152128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5796136" y="3284984"/>
            <a:ext cx="1008112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6444208" y="3933056"/>
            <a:ext cx="936104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5364088" y="4581128"/>
            <a:ext cx="86409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6876256" y="5229200"/>
            <a:ext cx="936104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5652120" y="5949280"/>
            <a:ext cx="1008112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5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1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" presetClass="exit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" presetClass="exit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Documents and Settings\Sachovy klub\Local Settings\Temporary Internet Files\Content.IE5\6AMEMNHG\MC90044179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04664"/>
            <a:ext cx="2743200" cy="274320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568952" cy="4035904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sz="2200" dirty="0" smtClean="0"/>
              <a:t>Last year she …</a:t>
            </a:r>
            <a:r>
              <a:rPr lang="cs-CZ" sz="2200" dirty="0" smtClean="0"/>
              <a:t>..</a:t>
            </a:r>
            <a:r>
              <a:rPr lang="en-GB" sz="2200" dirty="0" smtClean="0"/>
              <a:t> 22, so she …</a:t>
            </a:r>
            <a:r>
              <a:rPr lang="cs-CZ" sz="2200" dirty="0" smtClean="0"/>
              <a:t>..</a:t>
            </a:r>
            <a:r>
              <a:rPr lang="en-GB" sz="2200" dirty="0" smtClean="0"/>
              <a:t> 23 now.</a:t>
            </a:r>
          </a:p>
          <a:p>
            <a:r>
              <a:rPr lang="en-GB" sz="2200" dirty="0" smtClean="0"/>
              <a:t>Today the weather ….. nice, but yesterday it ….. very cold.</a:t>
            </a:r>
          </a:p>
          <a:p>
            <a:r>
              <a:rPr lang="en-GB" sz="2200" dirty="0" smtClean="0"/>
              <a:t>I ….. hungry. Can I have something to eat?</a:t>
            </a:r>
          </a:p>
          <a:p>
            <a:r>
              <a:rPr lang="en-GB" sz="2200" dirty="0" smtClean="0"/>
              <a:t>I feel fine this morning but I ….. very tired last night.</a:t>
            </a:r>
          </a:p>
          <a:p>
            <a:r>
              <a:rPr lang="en-GB" sz="2200" dirty="0" smtClean="0"/>
              <a:t>Where ….. you at 11 o´clock last Friday morning?</a:t>
            </a:r>
          </a:p>
          <a:p>
            <a:r>
              <a:rPr lang="en-GB" sz="2200" dirty="0" smtClean="0"/>
              <a:t>Don´t buy those shoes. They ….. very expensive.</a:t>
            </a:r>
          </a:p>
          <a:p>
            <a:r>
              <a:rPr lang="en-GB" sz="2200" dirty="0" smtClean="0"/>
              <a:t>I like your new jacket.  ….. it expensive?</a:t>
            </a:r>
          </a:p>
          <a:p>
            <a:r>
              <a:rPr lang="en-GB" sz="2200" dirty="0" smtClean="0"/>
              <a:t>This time last year I ….. in Paris.</a:t>
            </a:r>
          </a:p>
          <a:p>
            <a:r>
              <a:rPr lang="en-GB" sz="2200" dirty="0" smtClean="0"/>
              <a:t>Where ….. </a:t>
            </a:r>
            <a:r>
              <a:rPr lang="cs-CZ" sz="2200" dirty="0" smtClean="0"/>
              <a:t>t</a:t>
            </a:r>
            <a:r>
              <a:rPr lang="en-GB" sz="2200" dirty="0" smtClean="0"/>
              <a:t>he children?  I don´t now. They ….. </a:t>
            </a:r>
            <a:r>
              <a:rPr lang="cs-CZ" sz="2200" dirty="0" smtClean="0"/>
              <a:t>i</a:t>
            </a:r>
            <a:r>
              <a:rPr lang="en-GB" sz="2200" dirty="0" smtClean="0"/>
              <a:t>n the garden ten minutes ago.</a:t>
            </a:r>
          </a:p>
          <a:p>
            <a:endParaRPr lang="en-GB" sz="22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5949280"/>
            <a:ext cx="856895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Check your answers: was/is,  is/was,  am,  was,  were,  are,  Was,  was,  are/ were </a:t>
            </a:r>
            <a:endParaRPr lang="en-GB" dirty="0"/>
          </a:p>
        </p:txBody>
      </p:sp>
      <p:sp>
        <p:nvSpPr>
          <p:cNvPr id="8" name="Obdélník 7"/>
          <p:cNvSpPr/>
          <p:nvPr/>
        </p:nvSpPr>
        <p:spPr>
          <a:xfrm>
            <a:off x="179512" y="5949280"/>
            <a:ext cx="8568952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51520" y="332656"/>
            <a:ext cx="8686800" cy="8382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Put in  </a:t>
            </a:r>
            <a:r>
              <a:rPr kumimoji="0" lang="en-GB" sz="24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am/ is/ are </a:t>
            </a:r>
            <a:r>
              <a:rPr kumimoji="0" lang="en-GB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(present) or </a:t>
            </a:r>
            <a:r>
              <a:rPr kumimoji="0" lang="en-GB" sz="24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was/were</a:t>
            </a:r>
            <a:r>
              <a:rPr kumimoji="0" lang="en-GB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(past).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4869160"/>
            <a:ext cx="2197880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2924944"/>
            <a:ext cx="1331640" cy="1331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repeatCount="4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3528392" cy="634082"/>
          </a:xfrm>
        </p:spPr>
        <p:txBody>
          <a:bodyPr>
            <a:normAutofit fontScale="90000"/>
          </a:bodyPr>
          <a:lstStyle/>
          <a:p>
            <a:r>
              <a:rPr lang="cs-CZ" sz="4400" dirty="0" smtClean="0">
                <a:solidFill>
                  <a:schemeClr val="accent2"/>
                </a:solidFill>
              </a:rPr>
              <a:t>DIALOGUES 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395536" y="1124744"/>
          <a:ext cx="6552728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084168" y="1052736"/>
            <a:ext cx="2880320" cy="5632311"/>
          </a:xfrm>
          <a:prstGeom prst="rect">
            <a:avLst/>
          </a:prstGeom>
          <a:noFill/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r>
              <a:rPr lang="en-GB" sz="2000" dirty="0" smtClean="0"/>
              <a:t>The traffic was bad.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en-GB" sz="2000" dirty="0" smtClean="0"/>
              <a:t>No, it was easy.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en-GB" sz="2000" dirty="0" smtClean="0">
                <a:solidFill>
                  <a:schemeClr val="bg1"/>
                </a:solidFill>
              </a:rPr>
              <a:t>They</a:t>
            </a:r>
            <a:r>
              <a:rPr lang="en-GB" sz="2000" dirty="0" smtClean="0"/>
              <a:t> were on holiday.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  </a:t>
            </a:r>
            <a:r>
              <a:rPr lang="en-GB" sz="2000" dirty="0" smtClean="0"/>
              <a:t>Sixty pounds.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en-GB" sz="2000" dirty="0" smtClean="0"/>
              <a:t>Yes, it was beautiful.</a:t>
            </a:r>
            <a:endParaRPr lang="en-GB" sz="2000" dirty="0"/>
          </a:p>
        </p:txBody>
      </p:sp>
      <p:sp>
        <p:nvSpPr>
          <p:cNvPr id="7" name="Zaoblený obdélník 6"/>
          <p:cNvSpPr/>
          <p:nvPr/>
        </p:nvSpPr>
        <p:spPr>
          <a:xfrm>
            <a:off x="1115616" y="1772816"/>
            <a:ext cx="4104456" cy="216024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115616" y="2708920"/>
            <a:ext cx="4104456" cy="216024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115616" y="4077072"/>
            <a:ext cx="4752528" cy="28803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115616" y="5229200"/>
            <a:ext cx="4752528" cy="216024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115616" y="6381328"/>
            <a:ext cx="4176464" cy="216024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ný popisek 11"/>
          <p:cNvSpPr/>
          <p:nvPr/>
        </p:nvSpPr>
        <p:spPr>
          <a:xfrm>
            <a:off x="3419872" y="0"/>
            <a:ext cx="5724128" cy="1008112"/>
          </a:xfrm>
          <a:prstGeom prst="wedgeEllipseCallout">
            <a:avLst>
              <a:gd name="adj1" fmla="val -16461"/>
              <a:gd name="adj2" fmla="val 1174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Write the questions. Use the words in brackets + was/were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20531" y="2852936"/>
            <a:ext cx="2423469" cy="1194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7704856" cy="511256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en-GB" sz="1400" noProof="1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http://office.microsoft.com/cs-cz/images/results.aspx?ex=2&amp;qu=škola#ai:MP900439541|mt:0|</a:t>
            </a:r>
            <a:endParaRPr lang="en-GB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en-GB" sz="1400" noProof="1" smtClean="0">
                <a:solidFill>
                  <a:srgbClr val="C00000"/>
                </a:solidFill>
                <a:latin typeface="Georgia" pitchFamily="18" charset="0"/>
                <a:hlinkClick r:id="rId3"/>
              </a:rPr>
              <a:t>http://office.microsoft.com/cs-cz/images/results.aspx?ex=2&amp;qu=smajlík#ai:MC900442036|mt:0|</a:t>
            </a:r>
            <a:endParaRPr lang="en-GB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en-GB" sz="1400" noProof="1" smtClean="0">
                <a:solidFill>
                  <a:srgbClr val="C00000"/>
                </a:solidFill>
                <a:latin typeface="Georgia" pitchFamily="18" charset="0"/>
                <a:hlinkClick r:id="rId4"/>
              </a:rPr>
              <a:t>http://office.microsoft.com/cs-cz/images/results.aspx?ex=2&amp;qu=otazník#ai:MC900250224|mt:0|</a:t>
            </a:r>
            <a:endParaRPr lang="en-GB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en-GB" sz="1400" noProof="1" smtClean="0">
                <a:solidFill>
                  <a:srgbClr val="C00000"/>
                </a:solidFill>
                <a:latin typeface="Georgia" pitchFamily="18" charset="0"/>
                <a:hlinkClick r:id="rId4"/>
              </a:rPr>
              <a:t>http://office.microsoft.com/cs-cz/images/results.aspx?ex=2&amp;qu=otazník#ai:MM900178313|mt:0|</a:t>
            </a:r>
            <a:endParaRPr lang="en-GB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en-GB" sz="1400" noProof="1" smtClean="0">
                <a:solidFill>
                  <a:srgbClr val="C00000"/>
                </a:solidFill>
                <a:latin typeface="Georgia" pitchFamily="18" charset="0"/>
                <a:hlinkClick r:id="rId5"/>
              </a:rPr>
              <a:t>http://office.microsoft.com/cs-cz/images/results.aspx?ex=2&amp;qu=vykřičník#ai:MP900439407|mt:0|</a:t>
            </a:r>
            <a:endParaRPr lang="en-GB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en-GB" sz="14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http://office.microsoft.com/cs-cz/images/results.aspx?qu=smajl%C3%ADk&amp;ex=1&amp;ctt=1#ai:MC900438000|</a:t>
            </a:r>
          </a:p>
          <a:p>
            <a:r>
              <a:rPr lang="en-GB" sz="1400" noProof="1" smtClean="0">
                <a:solidFill>
                  <a:srgbClr val="C00000"/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en-GB" sz="1400" noProof="1" smtClean="0">
                <a:solidFill>
                  <a:srgbClr val="C00000"/>
                </a:solidFill>
                <a:latin typeface="Georgia" pitchFamily="18" charset="0"/>
              </a:rPr>
              <a:t>Essential Grammar in Use, Raymond Murphy, Cambridge University Press, p. 28 - 29</a:t>
            </a:r>
          </a:p>
          <a:p>
            <a:r>
              <a:rPr lang="en-GB" sz="1400" noProof="1" smtClean="0">
                <a:solidFill>
                  <a:srgbClr val="C00000"/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GB" sz="1400" noProof="1" smtClean="0">
                <a:solidFill>
                  <a:srgbClr val="C00000"/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GB" sz="1400" noProof="1" smtClean="0">
                <a:solidFill>
                  <a:srgbClr val="C00000"/>
                </a:solidFill>
                <a:latin typeface="Georgia" pitchFamily="18" charset="0"/>
              </a:rPr>
              <a:t>The Good Grammar Book, Michael Swan, Catherine Walter, Oxford University Press p. 4</a:t>
            </a:r>
            <a:endParaRPr lang="en-GB" sz="1400" noProof="1">
              <a:solidFill>
                <a:srgbClr val="C00000"/>
              </a:solidFill>
              <a:latin typeface="Georgia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Bookman Old Style" pitchFamily="18" charset="0"/>
              </a:rPr>
              <a:t>   CITACE:</a:t>
            </a:r>
            <a:endParaRPr lang="cs-CZ" sz="32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med" advClick="0" advTm="3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1618</TotalTime>
  <Words>856</Words>
  <Application>Microsoft Office PowerPoint</Application>
  <PresentationFormat>Předvádění na obrazovce (4:3)</PresentationFormat>
  <Paragraphs>200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    </vt:lpstr>
      <vt:lpstr>ANOTACE:</vt:lpstr>
      <vt:lpstr>  TO  BE - past</vt:lpstr>
      <vt:lpstr>To  BE  - affirmative – (past)</vt:lpstr>
      <vt:lpstr>TO  BE  - NEGATIVE (past) </vt:lpstr>
      <vt:lpstr>TO  BE  - questions …?   (past)</vt:lpstr>
      <vt:lpstr>a teacher   in England   well interesting   late   with Ann</vt:lpstr>
      <vt:lpstr>Snímek 8</vt:lpstr>
      <vt:lpstr>DIALOGUES </vt:lpstr>
      <vt:lpstr>  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Marcela Vaňková</cp:lastModifiedBy>
  <cp:revision>389</cp:revision>
  <dcterms:created xsi:type="dcterms:W3CDTF">2011-11-23T00:30:20Z</dcterms:created>
  <dcterms:modified xsi:type="dcterms:W3CDTF">2012-03-05T07:35:34Z</dcterms:modified>
</cp:coreProperties>
</file>