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7"/>
  </p:notesMasterIdLst>
  <p:sldIdLst>
    <p:sldId id="256" r:id="rId2"/>
    <p:sldId id="260" r:id="rId3"/>
    <p:sldId id="261" r:id="rId4"/>
    <p:sldId id="262" r:id="rId5"/>
    <p:sldId id="263" r:id="rId6"/>
    <p:sldId id="265" r:id="rId7"/>
    <p:sldId id="264" r:id="rId8"/>
    <p:sldId id="267" r:id="rId9"/>
    <p:sldId id="266" r:id="rId10"/>
    <p:sldId id="269" r:id="rId11"/>
    <p:sldId id="270" r:id="rId12"/>
    <p:sldId id="272" r:id="rId13"/>
    <p:sldId id="273" r:id="rId14"/>
    <p:sldId id="271" r:id="rId15"/>
    <p:sldId id="268" r:id="rId16"/>
    <p:sldId id="274" r:id="rId17"/>
    <p:sldId id="275" r:id="rId18"/>
    <p:sldId id="276" r:id="rId19"/>
    <p:sldId id="277" r:id="rId20"/>
    <p:sldId id="278" r:id="rId21"/>
    <p:sldId id="279" r:id="rId22"/>
    <p:sldId id="282" r:id="rId23"/>
    <p:sldId id="281" r:id="rId24"/>
    <p:sldId id="280" r:id="rId25"/>
    <p:sldId id="25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04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5" autoAdjust="0"/>
    <p:restoredTop sz="89698" autoAdjust="0"/>
  </p:normalViewPr>
  <p:slideViewPr>
    <p:cSldViewPr>
      <p:cViewPr>
        <p:scale>
          <a:sx n="66" d="100"/>
          <a:sy n="66" d="100"/>
        </p:scale>
        <p:origin x="-15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4345B7-8329-480B-9D5E-32CF80E21948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678DCF-AF54-4A08-B4A1-DB23DD5320F3}">
      <dgm:prSet phldrT="[Text]"/>
      <dgm:spPr/>
      <dgm:t>
        <a:bodyPr/>
        <a:lstStyle/>
        <a:p>
          <a:r>
            <a:rPr lang="cs-CZ" dirty="0" smtClean="0"/>
            <a:t>TV </a:t>
          </a:r>
          <a:endParaRPr lang="cs-CZ" dirty="0"/>
        </a:p>
      </dgm:t>
    </dgm:pt>
    <dgm:pt modelId="{A3D55542-E556-4C23-88FE-F3AC9E27F33F}" type="parTrans" cxnId="{CBAE59A2-FF9C-451B-B078-A182FDA1B4BE}">
      <dgm:prSet/>
      <dgm:spPr/>
      <dgm:t>
        <a:bodyPr/>
        <a:lstStyle/>
        <a:p>
          <a:endParaRPr lang="cs-CZ"/>
        </a:p>
      </dgm:t>
    </dgm:pt>
    <dgm:pt modelId="{F63D527C-91FB-4B37-BD37-A5D774ECB347}" type="sibTrans" cxnId="{CBAE59A2-FF9C-451B-B078-A182FDA1B4BE}">
      <dgm:prSet/>
      <dgm:spPr/>
      <dgm:t>
        <a:bodyPr/>
        <a:lstStyle/>
        <a:p>
          <a:endParaRPr lang="cs-CZ"/>
        </a:p>
      </dgm:t>
    </dgm:pt>
    <dgm:pt modelId="{94392DB1-FEDD-4CAF-81BA-5291F0EE58BE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Time</a:t>
          </a:r>
          <a:endParaRPr lang="en-GB" sz="2000" noProof="0" dirty="0">
            <a:latin typeface="Georgia" pitchFamily="18" charset="0"/>
          </a:endParaRPr>
        </a:p>
      </dgm:t>
    </dgm:pt>
    <dgm:pt modelId="{79159E1E-7EBD-4039-9380-D7E376B8AD29}" type="parTrans" cxnId="{8D755F8E-A9DB-4E70-A02A-9FB681992C7D}">
      <dgm:prSet/>
      <dgm:spPr/>
      <dgm:t>
        <a:bodyPr/>
        <a:lstStyle/>
        <a:p>
          <a:endParaRPr lang="cs-CZ"/>
        </a:p>
      </dgm:t>
    </dgm:pt>
    <dgm:pt modelId="{42124676-6F31-4733-81E5-CA99826E8FD8}" type="sibTrans" cxnId="{8D755F8E-A9DB-4E70-A02A-9FB681992C7D}">
      <dgm:prSet/>
      <dgm:spPr/>
      <dgm:t>
        <a:bodyPr/>
        <a:lstStyle/>
        <a:p>
          <a:endParaRPr lang="cs-CZ"/>
        </a:p>
      </dgm:t>
    </dgm:pt>
    <dgm:pt modelId="{F8BBB751-DD2C-4B0A-B017-A3901AA02158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Stations</a:t>
          </a:r>
          <a:endParaRPr lang="en-GB" sz="2000" noProof="0" dirty="0">
            <a:latin typeface="Georgia" pitchFamily="18" charset="0"/>
          </a:endParaRPr>
        </a:p>
      </dgm:t>
    </dgm:pt>
    <dgm:pt modelId="{D8137F41-E97F-404E-9907-EAE893B6431F}" type="parTrans" cxnId="{8C513C6A-5EA5-4C28-BC0F-14753DA66E1E}">
      <dgm:prSet/>
      <dgm:spPr/>
      <dgm:t>
        <a:bodyPr/>
        <a:lstStyle/>
        <a:p>
          <a:endParaRPr lang="cs-CZ"/>
        </a:p>
      </dgm:t>
    </dgm:pt>
    <dgm:pt modelId="{9C590C3C-1295-4C86-97E4-15A0A834EF94}" type="sibTrans" cxnId="{8C513C6A-5EA5-4C28-BC0F-14753DA66E1E}">
      <dgm:prSet/>
      <dgm:spPr/>
      <dgm:t>
        <a:bodyPr/>
        <a:lstStyle/>
        <a:p>
          <a:endParaRPr lang="cs-CZ"/>
        </a:p>
      </dgm:t>
    </dgm:pt>
    <dgm:pt modelId="{97C028EB-CF3E-4427-A269-418FFB3BCE26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Channels</a:t>
          </a:r>
          <a:endParaRPr lang="en-GB" sz="2000" noProof="0" dirty="0">
            <a:latin typeface="Georgia" pitchFamily="18" charset="0"/>
          </a:endParaRPr>
        </a:p>
      </dgm:t>
    </dgm:pt>
    <dgm:pt modelId="{E649E7A8-973D-4038-9B57-287C99DA9DC9}" type="parTrans" cxnId="{C17DEB7E-A7EC-4A7A-B13A-D6D58D2C18E0}">
      <dgm:prSet/>
      <dgm:spPr/>
      <dgm:t>
        <a:bodyPr/>
        <a:lstStyle/>
        <a:p>
          <a:endParaRPr lang="cs-CZ"/>
        </a:p>
      </dgm:t>
    </dgm:pt>
    <dgm:pt modelId="{4EEAC75B-A945-443A-92EB-423CEBCF06A3}" type="sibTrans" cxnId="{C17DEB7E-A7EC-4A7A-B13A-D6D58D2C18E0}">
      <dgm:prSet/>
      <dgm:spPr/>
      <dgm:t>
        <a:bodyPr/>
        <a:lstStyle/>
        <a:p>
          <a:endParaRPr lang="cs-CZ"/>
        </a:p>
      </dgm:t>
    </dgm:pt>
    <dgm:pt modelId="{CCAD63A4-5BE2-4F95-A0E8-7BC73112A304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Programmes</a:t>
          </a:r>
          <a:r>
            <a:rPr lang="en-GB" sz="1200" noProof="0" dirty="0" smtClean="0"/>
            <a:t> </a:t>
          </a:r>
          <a:endParaRPr lang="en-GB" sz="1200" noProof="0" dirty="0"/>
        </a:p>
      </dgm:t>
    </dgm:pt>
    <dgm:pt modelId="{4E8269EE-E369-48B1-B94C-D2F41DD4485B}" type="parTrans" cxnId="{7E0F8F6D-9FE3-446B-B383-D74907CB5706}">
      <dgm:prSet/>
      <dgm:spPr/>
      <dgm:t>
        <a:bodyPr/>
        <a:lstStyle/>
        <a:p>
          <a:endParaRPr lang="cs-CZ"/>
        </a:p>
      </dgm:t>
    </dgm:pt>
    <dgm:pt modelId="{D699C61D-C310-4561-8999-216E0F9213C4}" type="sibTrans" cxnId="{7E0F8F6D-9FE3-446B-B383-D74907CB5706}">
      <dgm:prSet/>
      <dgm:spPr/>
      <dgm:t>
        <a:bodyPr/>
        <a:lstStyle/>
        <a:p>
          <a:endParaRPr lang="cs-CZ"/>
        </a:p>
      </dgm:t>
    </dgm:pt>
    <dgm:pt modelId="{130A0894-7408-4C52-A5A5-2A6718924F31}" type="pres">
      <dgm:prSet presAssocID="{204345B7-8329-480B-9D5E-32CF80E2194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B2A3D9-F495-4931-A88E-015D88491811}" type="pres">
      <dgm:prSet presAssocID="{35678DCF-AF54-4A08-B4A1-DB23DD5320F3}" presName="centerShape" presStyleLbl="node0" presStyleIdx="0" presStyleCnt="1" custScaleX="66841" custScaleY="63750"/>
      <dgm:spPr/>
      <dgm:t>
        <a:bodyPr/>
        <a:lstStyle/>
        <a:p>
          <a:endParaRPr lang="cs-CZ"/>
        </a:p>
      </dgm:t>
    </dgm:pt>
    <dgm:pt modelId="{2BF69150-84BF-4E95-B377-6306928E4792}" type="pres">
      <dgm:prSet presAssocID="{79159E1E-7EBD-4039-9380-D7E376B8AD29}" presName="parTrans" presStyleLbl="sibTrans2D1" presStyleIdx="0" presStyleCnt="4"/>
      <dgm:spPr/>
      <dgm:t>
        <a:bodyPr/>
        <a:lstStyle/>
        <a:p>
          <a:endParaRPr lang="cs-CZ"/>
        </a:p>
      </dgm:t>
    </dgm:pt>
    <dgm:pt modelId="{29321BB7-7865-4821-93DC-86E1C1047408}" type="pres">
      <dgm:prSet presAssocID="{79159E1E-7EBD-4039-9380-D7E376B8AD29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4CE8A44A-C928-43CF-9FB8-38CB8982BC9C}" type="pres">
      <dgm:prSet presAssocID="{94392DB1-FEDD-4CAF-81BA-5291F0EE58BE}" presName="node" presStyleLbl="node1" presStyleIdx="0" presStyleCnt="4" custScaleX="159839" custScaleY="135249" custRadScaleRad="110235" custRadScaleInc="-1060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4CC436-2B1D-4ADC-BD29-9D30465A0A6C}" type="pres">
      <dgm:prSet presAssocID="{D8137F41-E97F-404E-9907-EAE893B6431F}" presName="parTrans" presStyleLbl="sibTrans2D1" presStyleIdx="1" presStyleCnt="4"/>
      <dgm:spPr/>
      <dgm:t>
        <a:bodyPr/>
        <a:lstStyle/>
        <a:p>
          <a:endParaRPr lang="cs-CZ"/>
        </a:p>
      </dgm:t>
    </dgm:pt>
    <dgm:pt modelId="{E52EE02C-83D3-4EEB-BBC9-9964E32BAB22}" type="pres">
      <dgm:prSet presAssocID="{D8137F41-E97F-404E-9907-EAE893B6431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F6E2EEDD-811C-46C3-B708-1F84BCCAAB51}" type="pres">
      <dgm:prSet presAssocID="{F8BBB751-DD2C-4B0A-B017-A3901AA02158}" presName="node" presStyleLbl="node1" presStyleIdx="1" presStyleCnt="4" custScaleX="146814" custScaleY="150194" custRadScaleRad="125571" custRadScaleInc="-592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0A794-028C-429A-B54C-6253AED26CFA}" type="pres">
      <dgm:prSet presAssocID="{E649E7A8-973D-4038-9B57-287C99DA9DC9}" presName="parTrans" presStyleLbl="sibTrans2D1" presStyleIdx="2" presStyleCnt="4"/>
      <dgm:spPr/>
      <dgm:t>
        <a:bodyPr/>
        <a:lstStyle/>
        <a:p>
          <a:endParaRPr lang="cs-CZ"/>
        </a:p>
      </dgm:t>
    </dgm:pt>
    <dgm:pt modelId="{2AF09FC6-FA04-4601-83BB-DB18EB4CE3AA}" type="pres">
      <dgm:prSet presAssocID="{E649E7A8-973D-4038-9B57-287C99DA9DC9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DABFDBE5-A059-4809-B721-048CEDC1504E}" type="pres">
      <dgm:prSet presAssocID="{97C028EB-CF3E-4427-A269-418FFB3BCE26}" presName="node" presStyleLbl="node1" presStyleIdx="2" presStyleCnt="4" custScaleX="163321" custScaleY="144232" custRadScaleRad="104943" custRadScaleInc="-880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15F7F4-26BE-4DDC-8E1B-5D3978C4B1F1}" type="pres">
      <dgm:prSet presAssocID="{4E8269EE-E369-48B1-B94C-D2F41DD4485B}" presName="parTrans" presStyleLbl="sibTrans2D1" presStyleIdx="3" presStyleCnt="4"/>
      <dgm:spPr/>
      <dgm:t>
        <a:bodyPr/>
        <a:lstStyle/>
        <a:p>
          <a:endParaRPr lang="cs-CZ"/>
        </a:p>
      </dgm:t>
    </dgm:pt>
    <dgm:pt modelId="{A0548868-0935-4513-A72F-CE6013C05634}" type="pres">
      <dgm:prSet presAssocID="{4E8269EE-E369-48B1-B94C-D2F41DD4485B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5D8AF464-48A6-40B2-8EF1-4C942EF2072D}" type="pres">
      <dgm:prSet presAssocID="{CCAD63A4-5BE2-4F95-A0E8-7BC73112A304}" presName="node" presStyleLbl="node1" presStyleIdx="3" presStyleCnt="4" custScaleX="175266" custScaleY="160303" custRadScaleRad="120906" custRadScaleInc="-715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AE59A2-FF9C-451B-B078-A182FDA1B4BE}" srcId="{204345B7-8329-480B-9D5E-32CF80E21948}" destId="{35678DCF-AF54-4A08-B4A1-DB23DD5320F3}" srcOrd="0" destOrd="0" parTransId="{A3D55542-E556-4C23-88FE-F3AC9E27F33F}" sibTransId="{F63D527C-91FB-4B37-BD37-A5D774ECB347}"/>
    <dgm:cxn modelId="{828D769C-00C5-4A21-9BFC-F70EE39FE0EC}" type="presOf" srcId="{F8BBB751-DD2C-4B0A-B017-A3901AA02158}" destId="{F6E2EEDD-811C-46C3-B708-1F84BCCAAB51}" srcOrd="0" destOrd="0" presId="urn:microsoft.com/office/officeart/2005/8/layout/radial5"/>
    <dgm:cxn modelId="{54511A91-AA35-4201-AD37-2B1AAE481B50}" type="presOf" srcId="{D8137F41-E97F-404E-9907-EAE893B6431F}" destId="{094CC436-2B1D-4ADC-BD29-9D30465A0A6C}" srcOrd="0" destOrd="0" presId="urn:microsoft.com/office/officeart/2005/8/layout/radial5"/>
    <dgm:cxn modelId="{3D2935B0-B463-4900-AA19-EA15069E2718}" type="presOf" srcId="{35678DCF-AF54-4A08-B4A1-DB23DD5320F3}" destId="{90B2A3D9-F495-4931-A88E-015D88491811}" srcOrd="0" destOrd="0" presId="urn:microsoft.com/office/officeart/2005/8/layout/radial5"/>
    <dgm:cxn modelId="{298E395F-0FFC-45D8-8619-10215E61C097}" type="presOf" srcId="{4E8269EE-E369-48B1-B94C-D2F41DD4485B}" destId="{8C15F7F4-26BE-4DDC-8E1B-5D3978C4B1F1}" srcOrd="0" destOrd="0" presId="urn:microsoft.com/office/officeart/2005/8/layout/radial5"/>
    <dgm:cxn modelId="{ECC73251-A774-440D-A61E-D91AE3BC9504}" type="presOf" srcId="{79159E1E-7EBD-4039-9380-D7E376B8AD29}" destId="{29321BB7-7865-4821-93DC-86E1C1047408}" srcOrd="1" destOrd="0" presId="urn:microsoft.com/office/officeart/2005/8/layout/radial5"/>
    <dgm:cxn modelId="{8C513C6A-5EA5-4C28-BC0F-14753DA66E1E}" srcId="{35678DCF-AF54-4A08-B4A1-DB23DD5320F3}" destId="{F8BBB751-DD2C-4B0A-B017-A3901AA02158}" srcOrd="1" destOrd="0" parTransId="{D8137F41-E97F-404E-9907-EAE893B6431F}" sibTransId="{9C590C3C-1295-4C86-97E4-15A0A834EF94}"/>
    <dgm:cxn modelId="{E897BB56-014C-44C5-BD1F-AF70215CF9B3}" type="presOf" srcId="{4E8269EE-E369-48B1-B94C-D2F41DD4485B}" destId="{A0548868-0935-4513-A72F-CE6013C05634}" srcOrd="1" destOrd="0" presId="urn:microsoft.com/office/officeart/2005/8/layout/radial5"/>
    <dgm:cxn modelId="{E0367B48-3384-4614-9D26-8B8929D3DCD5}" type="presOf" srcId="{E649E7A8-973D-4038-9B57-287C99DA9DC9}" destId="{2AF09FC6-FA04-4601-83BB-DB18EB4CE3AA}" srcOrd="1" destOrd="0" presId="urn:microsoft.com/office/officeart/2005/8/layout/radial5"/>
    <dgm:cxn modelId="{E9C09F0C-A6BA-4063-A17A-CF102421E3AB}" type="presOf" srcId="{E649E7A8-973D-4038-9B57-287C99DA9DC9}" destId="{5FE0A794-028C-429A-B54C-6253AED26CFA}" srcOrd="0" destOrd="0" presId="urn:microsoft.com/office/officeart/2005/8/layout/radial5"/>
    <dgm:cxn modelId="{3EB7B3E1-3574-4EC3-AD30-D9CFEC77B68D}" type="presOf" srcId="{97C028EB-CF3E-4427-A269-418FFB3BCE26}" destId="{DABFDBE5-A059-4809-B721-048CEDC1504E}" srcOrd="0" destOrd="0" presId="urn:microsoft.com/office/officeart/2005/8/layout/radial5"/>
    <dgm:cxn modelId="{0EAA0873-6D92-4DE1-8E92-D7A732FC531E}" type="presOf" srcId="{94392DB1-FEDD-4CAF-81BA-5291F0EE58BE}" destId="{4CE8A44A-C928-43CF-9FB8-38CB8982BC9C}" srcOrd="0" destOrd="0" presId="urn:microsoft.com/office/officeart/2005/8/layout/radial5"/>
    <dgm:cxn modelId="{8D755F8E-A9DB-4E70-A02A-9FB681992C7D}" srcId="{35678DCF-AF54-4A08-B4A1-DB23DD5320F3}" destId="{94392DB1-FEDD-4CAF-81BA-5291F0EE58BE}" srcOrd="0" destOrd="0" parTransId="{79159E1E-7EBD-4039-9380-D7E376B8AD29}" sibTransId="{42124676-6F31-4733-81E5-CA99826E8FD8}"/>
    <dgm:cxn modelId="{9FE7AAC6-4C0D-4E3E-8652-76240EC791A7}" type="presOf" srcId="{79159E1E-7EBD-4039-9380-D7E376B8AD29}" destId="{2BF69150-84BF-4E95-B377-6306928E4792}" srcOrd="0" destOrd="0" presId="urn:microsoft.com/office/officeart/2005/8/layout/radial5"/>
    <dgm:cxn modelId="{C0A659B0-B777-42A0-942D-1CD4BEE8349B}" type="presOf" srcId="{CCAD63A4-5BE2-4F95-A0E8-7BC73112A304}" destId="{5D8AF464-48A6-40B2-8EF1-4C942EF2072D}" srcOrd="0" destOrd="0" presId="urn:microsoft.com/office/officeart/2005/8/layout/radial5"/>
    <dgm:cxn modelId="{C17DEB7E-A7EC-4A7A-B13A-D6D58D2C18E0}" srcId="{35678DCF-AF54-4A08-B4A1-DB23DD5320F3}" destId="{97C028EB-CF3E-4427-A269-418FFB3BCE26}" srcOrd="2" destOrd="0" parTransId="{E649E7A8-973D-4038-9B57-287C99DA9DC9}" sibTransId="{4EEAC75B-A945-443A-92EB-423CEBCF06A3}"/>
    <dgm:cxn modelId="{5211E0A5-28A3-48A6-8BEC-60D44082EE01}" type="presOf" srcId="{D8137F41-E97F-404E-9907-EAE893B6431F}" destId="{E52EE02C-83D3-4EEB-BBC9-9964E32BAB22}" srcOrd="1" destOrd="0" presId="urn:microsoft.com/office/officeart/2005/8/layout/radial5"/>
    <dgm:cxn modelId="{7E0F8F6D-9FE3-446B-B383-D74907CB5706}" srcId="{35678DCF-AF54-4A08-B4A1-DB23DD5320F3}" destId="{CCAD63A4-5BE2-4F95-A0E8-7BC73112A304}" srcOrd="3" destOrd="0" parTransId="{4E8269EE-E369-48B1-B94C-D2F41DD4485B}" sibTransId="{D699C61D-C310-4561-8999-216E0F9213C4}"/>
    <dgm:cxn modelId="{BE8CE57F-F483-448C-AFE4-589C6F75C795}" type="presOf" srcId="{204345B7-8329-480B-9D5E-32CF80E21948}" destId="{130A0894-7408-4C52-A5A5-2A6718924F31}" srcOrd="0" destOrd="0" presId="urn:microsoft.com/office/officeart/2005/8/layout/radial5"/>
    <dgm:cxn modelId="{DB8CE392-E678-4F2D-B5EB-747867B8D799}" type="presParOf" srcId="{130A0894-7408-4C52-A5A5-2A6718924F31}" destId="{90B2A3D9-F495-4931-A88E-015D88491811}" srcOrd="0" destOrd="0" presId="urn:microsoft.com/office/officeart/2005/8/layout/radial5"/>
    <dgm:cxn modelId="{5AA52610-E60E-40CB-A8E4-1CF6B961353C}" type="presParOf" srcId="{130A0894-7408-4C52-A5A5-2A6718924F31}" destId="{2BF69150-84BF-4E95-B377-6306928E4792}" srcOrd="1" destOrd="0" presId="urn:microsoft.com/office/officeart/2005/8/layout/radial5"/>
    <dgm:cxn modelId="{DD5351F7-57B9-4271-B300-A2715E73222A}" type="presParOf" srcId="{2BF69150-84BF-4E95-B377-6306928E4792}" destId="{29321BB7-7865-4821-93DC-86E1C1047408}" srcOrd="0" destOrd="0" presId="urn:microsoft.com/office/officeart/2005/8/layout/radial5"/>
    <dgm:cxn modelId="{E65C8D9F-F03C-4B3B-80AC-18606250167B}" type="presParOf" srcId="{130A0894-7408-4C52-A5A5-2A6718924F31}" destId="{4CE8A44A-C928-43CF-9FB8-38CB8982BC9C}" srcOrd="2" destOrd="0" presId="urn:microsoft.com/office/officeart/2005/8/layout/radial5"/>
    <dgm:cxn modelId="{B9BD8711-523D-4360-93A4-7DC0D20D9CF5}" type="presParOf" srcId="{130A0894-7408-4C52-A5A5-2A6718924F31}" destId="{094CC436-2B1D-4ADC-BD29-9D30465A0A6C}" srcOrd="3" destOrd="0" presId="urn:microsoft.com/office/officeart/2005/8/layout/radial5"/>
    <dgm:cxn modelId="{79761B70-E146-48FD-92E1-1333F37D9BBD}" type="presParOf" srcId="{094CC436-2B1D-4ADC-BD29-9D30465A0A6C}" destId="{E52EE02C-83D3-4EEB-BBC9-9964E32BAB22}" srcOrd="0" destOrd="0" presId="urn:microsoft.com/office/officeart/2005/8/layout/radial5"/>
    <dgm:cxn modelId="{1F191D63-4E2D-4CF6-B632-C937629B1EDC}" type="presParOf" srcId="{130A0894-7408-4C52-A5A5-2A6718924F31}" destId="{F6E2EEDD-811C-46C3-B708-1F84BCCAAB51}" srcOrd="4" destOrd="0" presId="urn:microsoft.com/office/officeart/2005/8/layout/radial5"/>
    <dgm:cxn modelId="{FE6A7870-FA50-4308-8E5D-4BE11153FFAD}" type="presParOf" srcId="{130A0894-7408-4C52-A5A5-2A6718924F31}" destId="{5FE0A794-028C-429A-B54C-6253AED26CFA}" srcOrd="5" destOrd="0" presId="urn:microsoft.com/office/officeart/2005/8/layout/radial5"/>
    <dgm:cxn modelId="{3949D360-B10D-46C3-9678-069F858BD552}" type="presParOf" srcId="{5FE0A794-028C-429A-B54C-6253AED26CFA}" destId="{2AF09FC6-FA04-4601-83BB-DB18EB4CE3AA}" srcOrd="0" destOrd="0" presId="urn:microsoft.com/office/officeart/2005/8/layout/radial5"/>
    <dgm:cxn modelId="{04887539-AD42-4DEF-B8EA-3F858EE13E4E}" type="presParOf" srcId="{130A0894-7408-4C52-A5A5-2A6718924F31}" destId="{DABFDBE5-A059-4809-B721-048CEDC1504E}" srcOrd="6" destOrd="0" presId="urn:microsoft.com/office/officeart/2005/8/layout/radial5"/>
    <dgm:cxn modelId="{CA2A802C-A931-4E89-B6A7-976D11C98FDC}" type="presParOf" srcId="{130A0894-7408-4C52-A5A5-2A6718924F31}" destId="{8C15F7F4-26BE-4DDC-8E1B-5D3978C4B1F1}" srcOrd="7" destOrd="0" presId="urn:microsoft.com/office/officeart/2005/8/layout/radial5"/>
    <dgm:cxn modelId="{D9141C07-87E6-47DA-A29D-AD3B3274A8D6}" type="presParOf" srcId="{8C15F7F4-26BE-4DDC-8E1B-5D3978C4B1F1}" destId="{A0548868-0935-4513-A72F-CE6013C05634}" srcOrd="0" destOrd="0" presId="urn:microsoft.com/office/officeart/2005/8/layout/radial5"/>
    <dgm:cxn modelId="{87A16A28-0223-4752-B5B3-F9EA6936F498}" type="presParOf" srcId="{130A0894-7408-4C52-A5A5-2A6718924F31}" destId="{5D8AF464-48A6-40B2-8EF1-4C942EF2072D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4345B7-8329-480B-9D5E-32CF80E21948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678DCF-AF54-4A08-B4A1-DB23DD5320F3}">
      <dgm:prSet phldrT="[Text]"/>
      <dgm:spPr/>
      <dgm:t>
        <a:bodyPr/>
        <a:lstStyle/>
        <a:p>
          <a:r>
            <a:rPr lang="cs-CZ" dirty="0" smtClean="0"/>
            <a:t>TV </a:t>
          </a:r>
          <a:endParaRPr lang="cs-CZ" dirty="0"/>
        </a:p>
      </dgm:t>
    </dgm:pt>
    <dgm:pt modelId="{A3D55542-E556-4C23-88FE-F3AC9E27F33F}" type="parTrans" cxnId="{CBAE59A2-FF9C-451B-B078-A182FDA1B4BE}">
      <dgm:prSet/>
      <dgm:spPr/>
      <dgm:t>
        <a:bodyPr/>
        <a:lstStyle/>
        <a:p>
          <a:endParaRPr lang="cs-CZ"/>
        </a:p>
      </dgm:t>
    </dgm:pt>
    <dgm:pt modelId="{F63D527C-91FB-4B37-BD37-A5D774ECB347}" type="sibTrans" cxnId="{CBAE59A2-FF9C-451B-B078-A182FDA1B4BE}">
      <dgm:prSet/>
      <dgm:spPr/>
      <dgm:t>
        <a:bodyPr/>
        <a:lstStyle/>
        <a:p>
          <a:endParaRPr lang="cs-CZ"/>
        </a:p>
      </dgm:t>
    </dgm:pt>
    <dgm:pt modelId="{94392DB1-FEDD-4CAF-81BA-5291F0EE58BE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Time</a:t>
          </a:r>
          <a:endParaRPr lang="en-GB" sz="2000" noProof="0" dirty="0">
            <a:latin typeface="Georgia" pitchFamily="18" charset="0"/>
          </a:endParaRPr>
        </a:p>
      </dgm:t>
    </dgm:pt>
    <dgm:pt modelId="{79159E1E-7EBD-4039-9380-D7E376B8AD29}" type="parTrans" cxnId="{8D755F8E-A9DB-4E70-A02A-9FB681992C7D}">
      <dgm:prSet/>
      <dgm:spPr/>
      <dgm:t>
        <a:bodyPr/>
        <a:lstStyle/>
        <a:p>
          <a:endParaRPr lang="cs-CZ"/>
        </a:p>
      </dgm:t>
    </dgm:pt>
    <dgm:pt modelId="{42124676-6F31-4733-81E5-CA99826E8FD8}" type="sibTrans" cxnId="{8D755F8E-A9DB-4E70-A02A-9FB681992C7D}">
      <dgm:prSet/>
      <dgm:spPr/>
      <dgm:t>
        <a:bodyPr/>
        <a:lstStyle/>
        <a:p>
          <a:endParaRPr lang="cs-CZ"/>
        </a:p>
      </dgm:t>
    </dgm:pt>
    <dgm:pt modelId="{F8BBB751-DD2C-4B0A-B017-A3901AA02158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Stations</a:t>
          </a:r>
          <a:endParaRPr lang="en-GB" sz="2000" noProof="0" dirty="0">
            <a:latin typeface="Georgia" pitchFamily="18" charset="0"/>
          </a:endParaRPr>
        </a:p>
      </dgm:t>
    </dgm:pt>
    <dgm:pt modelId="{D8137F41-E97F-404E-9907-EAE893B6431F}" type="parTrans" cxnId="{8C513C6A-5EA5-4C28-BC0F-14753DA66E1E}">
      <dgm:prSet/>
      <dgm:spPr/>
      <dgm:t>
        <a:bodyPr/>
        <a:lstStyle/>
        <a:p>
          <a:endParaRPr lang="cs-CZ"/>
        </a:p>
      </dgm:t>
    </dgm:pt>
    <dgm:pt modelId="{9C590C3C-1295-4C86-97E4-15A0A834EF94}" type="sibTrans" cxnId="{8C513C6A-5EA5-4C28-BC0F-14753DA66E1E}">
      <dgm:prSet/>
      <dgm:spPr/>
      <dgm:t>
        <a:bodyPr/>
        <a:lstStyle/>
        <a:p>
          <a:endParaRPr lang="cs-CZ"/>
        </a:p>
      </dgm:t>
    </dgm:pt>
    <dgm:pt modelId="{97C028EB-CF3E-4427-A269-418FFB3BCE26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Channels</a:t>
          </a:r>
          <a:endParaRPr lang="en-GB" sz="2000" noProof="0" dirty="0">
            <a:latin typeface="Georgia" pitchFamily="18" charset="0"/>
          </a:endParaRPr>
        </a:p>
      </dgm:t>
    </dgm:pt>
    <dgm:pt modelId="{E649E7A8-973D-4038-9B57-287C99DA9DC9}" type="parTrans" cxnId="{C17DEB7E-A7EC-4A7A-B13A-D6D58D2C18E0}">
      <dgm:prSet/>
      <dgm:spPr/>
      <dgm:t>
        <a:bodyPr/>
        <a:lstStyle/>
        <a:p>
          <a:endParaRPr lang="cs-CZ"/>
        </a:p>
      </dgm:t>
    </dgm:pt>
    <dgm:pt modelId="{4EEAC75B-A945-443A-92EB-423CEBCF06A3}" type="sibTrans" cxnId="{C17DEB7E-A7EC-4A7A-B13A-D6D58D2C18E0}">
      <dgm:prSet/>
      <dgm:spPr/>
      <dgm:t>
        <a:bodyPr/>
        <a:lstStyle/>
        <a:p>
          <a:endParaRPr lang="cs-CZ"/>
        </a:p>
      </dgm:t>
    </dgm:pt>
    <dgm:pt modelId="{CCAD63A4-5BE2-4F95-A0E8-7BC73112A304}">
      <dgm:prSet phldrT="[Text]" custT="1"/>
      <dgm:spPr/>
      <dgm:t>
        <a:bodyPr/>
        <a:lstStyle/>
        <a:p>
          <a:r>
            <a:rPr lang="en-GB" sz="2000" noProof="0" dirty="0" smtClean="0">
              <a:latin typeface="Georgia" pitchFamily="18" charset="0"/>
            </a:rPr>
            <a:t>Programmes</a:t>
          </a:r>
          <a:r>
            <a:rPr lang="en-GB" sz="1200" noProof="0" dirty="0" smtClean="0"/>
            <a:t> </a:t>
          </a:r>
          <a:endParaRPr lang="en-GB" sz="1200" noProof="0" dirty="0"/>
        </a:p>
      </dgm:t>
    </dgm:pt>
    <dgm:pt modelId="{4E8269EE-E369-48B1-B94C-D2F41DD4485B}" type="parTrans" cxnId="{7E0F8F6D-9FE3-446B-B383-D74907CB5706}">
      <dgm:prSet/>
      <dgm:spPr/>
      <dgm:t>
        <a:bodyPr/>
        <a:lstStyle/>
        <a:p>
          <a:endParaRPr lang="cs-CZ"/>
        </a:p>
      </dgm:t>
    </dgm:pt>
    <dgm:pt modelId="{D699C61D-C310-4561-8999-216E0F9213C4}" type="sibTrans" cxnId="{7E0F8F6D-9FE3-446B-B383-D74907CB5706}">
      <dgm:prSet/>
      <dgm:spPr/>
      <dgm:t>
        <a:bodyPr/>
        <a:lstStyle/>
        <a:p>
          <a:endParaRPr lang="cs-CZ"/>
        </a:p>
      </dgm:t>
    </dgm:pt>
    <dgm:pt modelId="{130A0894-7408-4C52-A5A5-2A6718924F31}" type="pres">
      <dgm:prSet presAssocID="{204345B7-8329-480B-9D5E-32CF80E2194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B2A3D9-F495-4931-A88E-015D88491811}" type="pres">
      <dgm:prSet presAssocID="{35678DCF-AF54-4A08-B4A1-DB23DD5320F3}" presName="centerShape" presStyleLbl="node0" presStyleIdx="0" presStyleCnt="1" custScaleX="66841" custScaleY="63750"/>
      <dgm:spPr/>
      <dgm:t>
        <a:bodyPr/>
        <a:lstStyle/>
        <a:p>
          <a:endParaRPr lang="cs-CZ"/>
        </a:p>
      </dgm:t>
    </dgm:pt>
    <dgm:pt modelId="{2BF69150-84BF-4E95-B377-6306928E4792}" type="pres">
      <dgm:prSet presAssocID="{79159E1E-7EBD-4039-9380-D7E376B8AD29}" presName="parTrans" presStyleLbl="sibTrans2D1" presStyleIdx="0" presStyleCnt="4"/>
      <dgm:spPr/>
      <dgm:t>
        <a:bodyPr/>
        <a:lstStyle/>
        <a:p>
          <a:endParaRPr lang="cs-CZ"/>
        </a:p>
      </dgm:t>
    </dgm:pt>
    <dgm:pt modelId="{29321BB7-7865-4821-93DC-86E1C1047408}" type="pres">
      <dgm:prSet presAssocID="{79159E1E-7EBD-4039-9380-D7E376B8AD29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4CE8A44A-C928-43CF-9FB8-38CB8982BC9C}" type="pres">
      <dgm:prSet presAssocID="{94392DB1-FEDD-4CAF-81BA-5291F0EE58BE}" presName="node" presStyleLbl="node1" presStyleIdx="0" presStyleCnt="4" custScaleX="159839" custScaleY="135249" custRadScaleRad="110235" custRadScaleInc="-1060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4CC436-2B1D-4ADC-BD29-9D30465A0A6C}" type="pres">
      <dgm:prSet presAssocID="{D8137F41-E97F-404E-9907-EAE893B6431F}" presName="parTrans" presStyleLbl="sibTrans2D1" presStyleIdx="1" presStyleCnt="4"/>
      <dgm:spPr/>
      <dgm:t>
        <a:bodyPr/>
        <a:lstStyle/>
        <a:p>
          <a:endParaRPr lang="cs-CZ"/>
        </a:p>
      </dgm:t>
    </dgm:pt>
    <dgm:pt modelId="{E52EE02C-83D3-4EEB-BBC9-9964E32BAB22}" type="pres">
      <dgm:prSet presAssocID="{D8137F41-E97F-404E-9907-EAE893B6431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F6E2EEDD-811C-46C3-B708-1F84BCCAAB51}" type="pres">
      <dgm:prSet presAssocID="{F8BBB751-DD2C-4B0A-B017-A3901AA02158}" presName="node" presStyleLbl="node1" presStyleIdx="1" presStyleCnt="4" custScaleX="146814" custScaleY="150194" custRadScaleRad="125571" custRadScaleInc="-592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0A794-028C-429A-B54C-6253AED26CFA}" type="pres">
      <dgm:prSet presAssocID="{E649E7A8-973D-4038-9B57-287C99DA9DC9}" presName="parTrans" presStyleLbl="sibTrans2D1" presStyleIdx="2" presStyleCnt="4"/>
      <dgm:spPr/>
      <dgm:t>
        <a:bodyPr/>
        <a:lstStyle/>
        <a:p>
          <a:endParaRPr lang="cs-CZ"/>
        </a:p>
      </dgm:t>
    </dgm:pt>
    <dgm:pt modelId="{2AF09FC6-FA04-4601-83BB-DB18EB4CE3AA}" type="pres">
      <dgm:prSet presAssocID="{E649E7A8-973D-4038-9B57-287C99DA9DC9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DABFDBE5-A059-4809-B721-048CEDC1504E}" type="pres">
      <dgm:prSet presAssocID="{97C028EB-CF3E-4427-A269-418FFB3BCE26}" presName="node" presStyleLbl="node1" presStyleIdx="2" presStyleCnt="4" custScaleX="163321" custScaleY="144232" custRadScaleRad="104943" custRadScaleInc="-880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15F7F4-26BE-4DDC-8E1B-5D3978C4B1F1}" type="pres">
      <dgm:prSet presAssocID="{4E8269EE-E369-48B1-B94C-D2F41DD4485B}" presName="parTrans" presStyleLbl="sibTrans2D1" presStyleIdx="3" presStyleCnt="4"/>
      <dgm:spPr/>
      <dgm:t>
        <a:bodyPr/>
        <a:lstStyle/>
        <a:p>
          <a:endParaRPr lang="cs-CZ"/>
        </a:p>
      </dgm:t>
    </dgm:pt>
    <dgm:pt modelId="{A0548868-0935-4513-A72F-CE6013C05634}" type="pres">
      <dgm:prSet presAssocID="{4E8269EE-E369-48B1-B94C-D2F41DD4485B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5D8AF464-48A6-40B2-8EF1-4C942EF2072D}" type="pres">
      <dgm:prSet presAssocID="{CCAD63A4-5BE2-4F95-A0E8-7BC73112A304}" presName="node" presStyleLbl="node1" presStyleIdx="3" presStyleCnt="4" custScaleX="171814" custScaleY="134246" custRadScaleRad="120906" custRadScaleInc="-715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1B54A1-1AE2-4B33-9182-6C5ADFE8C97F}" type="presOf" srcId="{79159E1E-7EBD-4039-9380-D7E376B8AD29}" destId="{2BF69150-84BF-4E95-B377-6306928E4792}" srcOrd="0" destOrd="0" presId="urn:microsoft.com/office/officeart/2005/8/layout/radial5"/>
    <dgm:cxn modelId="{E3BFFADD-6C6B-493F-9D38-AB70C983AC12}" type="presOf" srcId="{94392DB1-FEDD-4CAF-81BA-5291F0EE58BE}" destId="{4CE8A44A-C928-43CF-9FB8-38CB8982BC9C}" srcOrd="0" destOrd="0" presId="urn:microsoft.com/office/officeart/2005/8/layout/radial5"/>
    <dgm:cxn modelId="{0620E901-F4E5-4CB5-BF58-7A157613C385}" type="presOf" srcId="{97C028EB-CF3E-4427-A269-418FFB3BCE26}" destId="{DABFDBE5-A059-4809-B721-048CEDC1504E}" srcOrd="0" destOrd="0" presId="urn:microsoft.com/office/officeart/2005/8/layout/radial5"/>
    <dgm:cxn modelId="{CBAE59A2-FF9C-451B-B078-A182FDA1B4BE}" srcId="{204345B7-8329-480B-9D5E-32CF80E21948}" destId="{35678DCF-AF54-4A08-B4A1-DB23DD5320F3}" srcOrd="0" destOrd="0" parTransId="{A3D55542-E556-4C23-88FE-F3AC9E27F33F}" sibTransId="{F63D527C-91FB-4B37-BD37-A5D774ECB347}"/>
    <dgm:cxn modelId="{9BBF8363-EDE6-4F48-B0E2-F1CF882CF435}" type="presOf" srcId="{D8137F41-E97F-404E-9907-EAE893B6431F}" destId="{E52EE02C-83D3-4EEB-BBC9-9964E32BAB22}" srcOrd="1" destOrd="0" presId="urn:microsoft.com/office/officeart/2005/8/layout/radial5"/>
    <dgm:cxn modelId="{C577F505-F593-4828-9A55-7610EE975064}" type="presOf" srcId="{F8BBB751-DD2C-4B0A-B017-A3901AA02158}" destId="{F6E2EEDD-811C-46C3-B708-1F84BCCAAB51}" srcOrd="0" destOrd="0" presId="urn:microsoft.com/office/officeart/2005/8/layout/radial5"/>
    <dgm:cxn modelId="{8C513C6A-5EA5-4C28-BC0F-14753DA66E1E}" srcId="{35678DCF-AF54-4A08-B4A1-DB23DD5320F3}" destId="{F8BBB751-DD2C-4B0A-B017-A3901AA02158}" srcOrd="1" destOrd="0" parTransId="{D8137F41-E97F-404E-9907-EAE893B6431F}" sibTransId="{9C590C3C-1295-4C86-97E4-15A0A834EF94}"/>
    <dgm:cxn modelId="{F1A183B6-DBF2-47F2-88BC-25A7C012B939}" type="presOf" srcId="{4E8269EE-E369-48B1-B94C-D2F41DD4485B}" destId="{8C15F7F4-26BE-4DDC-8E1B-5D3978C4B1F1}" srcOrd="0" destOrd="0" presId="urn:microsoft.com/office/officeart/2005/8/layout/radial5"/>
    <dgm:cxn modelId="{17CF1E77-451B-4DB4-BD1E-A0309B5E77A9}" type="presOf" srcId="{79159E1E-7EBD-4039-9380-D7E376B8AD29}" destId="{29321BB7-7865-4821-93DC-86E1C1047408}" srcOrd="1" destOrd="0" presId="urn:microsoft.com/office/officeart/2005/8/layout/radial5"/>
    <dgm:cxn modelId="{8D755F8E-A9DB-4E70-A02A-9FB681992C7D}" srcId="{35678DCF-AF54-4A08-B4A1-DB23DD5320F3}" destId="{94392DB1-FEDD-4CAF-81BA-5291F0EE58BE}" srcOrd="0" destOrd="0" parTransId="{79159E1E-7EBD-4039-9380-D7E376B8AD29}" sibTransId="{42124676-6F31-4733-81E5-CA99826E8FD8}"/>
    <dgm:cxn modelId="{6DEB0AEC-478B-4E91-B66F-C626C393E050}" type="presOf" srcId="{4E8269EE-E369-48B1-B94C-D2F41DD4485B}" destId="{A0548868-0935-4513-A72F-CE6013C05634}" srcOrd="1" destOrd="0" presId="urn:microsoft.com/office/officeart/2005/8/layout/radial5"/>
    <dgm:cxn modelId="{9BD71008-C145-4598-BA42-C5B688C014F7}" type="presOf" srcId="{D8137F41-E97F-404E-9907-EAE893B6431F}" destId="{094CC436-2B1D-4ADC-BD29-9D30465A0A6C}" srcOrd="0" destOrd="0" presId="urn:microsoft.com/office/officeart/2005/8/layout/radial5"/>
    <dgm:cxn modelId="{F0ACC594-3F00-4997-BA58-7CBB079EDFCE}" type="presOf" srcId="{E649E7A8-973D-4038-9B57-287C99DA9DC9}" destId="{5FE0A794-028C-429A-B54C-6253AED26CFA}" srcOrd="0" destOrd="0" presId="urn:microsoft.com/office/officeart/2005/8/layout/radial5"/>
    <dgm:cxn modelId="{212B9D5A-DE39-4B37-BFF1-8FF0B96CDCBE}" type="presOf" srcId="{204345B7-8329-480B-9D5E-32CF80E21948}" destId="{130A0894-7408-4C52-A5A5-2A6718924F31}" srcOrd="0" destOrd="0" presId="urn:microsoft.com/office/officeart/2005/8/layout/radial5"/>
    <dgm:cxn modelId="{EA2E14D3-3B7C-4209-8939-4D96476E0B4D}" type="presOf" srcId="{CCAD63A4-5BE2-4F95-A0E8-7BC73112A304}" destId="{5D8AF464-48A6-40B2-8EF1-4C942EF2072D}" srcOrd="0" destOrd="0" presId="urn:microsoft.com/office/officeart/2005/8/layout/radial5"/>
    <dgm:cxn modelId="{C17DEB7E-A7EC-4A7A-B13A-D6D58D2C18E0}" srcId="{35678DCF-AF54-4A08-B4A1-DB23DD5320F3}" destId="{97C028EB-CF3E-4427-A269-418FFB3BCE26}" srcOrd="2" destOrd="0" parTransId="{E649E7A8-973D-4038-9B57-287C99DA9DC9}" sibTransId="{4EEAC75B-A945-443A-92EB-423CEBCF06A3}"/>
    <dgm:cxn modelId="{7E0F8F6D-9FE3-446B-B383-D74907CB5706}" srcId="{35678DCF-AF54-4A08-B4A1-DB23DD5320F3}" destId="{CCAD63A4-5BE2-4F95-A0E8-7BC73112A304}" srcOrd="3" destOrd="0" parTransId="{4E8269EE-E369-48B1-B94C-D2F41DD4485B}" sibTransId="{D699C61D-C310-4561-8999-216E0F9213C4}"/>
    <dgm:cxn modelId="{D5F053D9-A9D4-4F82-9780-272D95744B4C}" type="presOf" srcId="{35678DCF-AF54-4A08-B4A1-DB23DD5320F3}" destId="{90B2A3D9-F495-4931-A88E-015D88491811}" srcOrd="0" destOrd="0" presId="urn:microsoft.com/office/officeart/2005/8/layout/radial5"/>
    <dgm:cxn modelId="{69629868-B40F-4528-B92B-AD0D51FF2AEF}" type="presOf" srcId="{E649E7A8-973D-4038-9B57-287C99DA9DC9}" destId="{2AF09FC6-FA04-4601-83BB-DB18EB4CE3AA}" srcOrd="1" destOrd="0" presId="urn:microsoft.com/office/officeart/2005/8/layout/radial5"/>
    <dgm:cxn modelId="{826A93AF-C1F4-485B-BDC5-1980B3F3E0BF}" type="presParOf" srcId="{130A0894-7408-4C52-A5A5-2A6718924F31}" destId="{90B2A3D9-F495-4931-A88E-015D88491811}" srcOrd="0" destOrd="0" presId="urn:microsoft.com/office/officeart/2005/8/layout/radial5"/>
    <dgm:cxn modelId="{76F7F203-F008-49A2-9CDF-0E8C67B1460C}" type="presParOf" srcId="{130A0894-7408-4C52-A5A5-2A6718924F31}" destId="{2BF69150-84BF-4E95-B377-6306928E4792}" srcOrd="1" destOrd="0" presId="urn:microsoft.com/office/officeart/2005/8/layout/radial5"/>
    <dgm:cxn modelId="{02093155-7193-49A7-9DA3-98EC40160666}" type="presParOf" srcId="{2BF69150-84BF-4E95-B377-6306928E4792}" destId="{29321BB7-7865-4821-93DC-86E1C1047408}" srcOrd="0" destOrd="0" presId="urn:microsoft.com/office/officeart/2005/8/layout/radial5"/>
    <dgm:cxn modelId="{31350E8B-85DF-4E39-8519-F4C7A4DE26E6}" type="presParOf" srcId="{130A0894-7408-4C52-A5A5-2A6718924F31}" destId="{4CE8A44A-C928-43CF-9FB8-38CB8982BC9C}" srcOrd="2" destOrd="0" presId="urn:microsoft.com/office/officeart/2005/8/layout/radial5"/>
    <dgm:cxn modelId="{6A37BE08-9E55-40E4-A054-025AA0F4F18D}" type="presParOf" srcId="{130A0894-7408-4C52-A5A5-2A6718924F31}" destId="{094CC436-2B1D-4ADC-BD29-9D30465A0A6C}" srcOrd="3" destOrd="0" presId="urn:microsoft.com/office/officeart/2005/8/layout/radial5"/>
    <dgm:cxn modelId="{7EE725D3-02E6-462B-BA23-708D302FF30D}" type="presParOf" srcId="{094CC436-2B1D-4ADC-BD29-9D30465A0A6C}" destId="{E52EE02C-83D3-4EEB-BBC9-9964E32BAB22}" srcOrd="0" destOrd="0" presId="urn:microsoft.com/office/officeart/2005/8/layout/radial5"/>
    <dgm:cxn modelId="{B0BD3851-B065-458B-9EFA-259E4FE7AB1D}" type="presParOf" srcId="{130A0894-7408-4C52-A5A5-2A6718924F31}" destId="{F6E2EEDD-811C-46C3-B708-1F84BCCAAB51}" srcOrd="4" destOrd="0" presId="urn:microsoft.com/office/officeart/2005/8/layout/radial5"/>
    <dgm:cxn modelId="{EA760A44-5CE1-46EC-BC1B-6C384B874BA1}" type="presParOf" srcId="{130A0894-7408-4C52-A5A5-2A6718924F31}" destId="{5FE0A794-028C-429A-B54C-6253AED26CFA}" srcOrd="5" destOrd="0" presId="urn:microsoft.com/office/officeart/2005/8/layout/radial5"/>
    <dgm:cxn modelId="{09205763-81A8-498A-BC1C-F33BB05ABE1B}" type="presParOf" srcId="{5FE0A794-028C-429A-B54C-6253AED26CFA}" destId="{2AF09FC6-FA04-4601-83BB-DB18EB4CE3AA}" srcOrd="0" destOrd="0" presId="urn:microsoft.com/office/officeart/2005/8/layout/radial5"/>
    <dgm:cxn modelId="{BD19B7CF-82C8-47EA-AED8-B90A236E3FDB}" type="presParOf" srcId="{130A0894-7408-4C52-A5A5-2A6718924F31}" destId="{DABFDBE5-A059-4809-B721-048CEDC1504E}" srcOrd="6" destOrd="0" presId="urn:microsoft.com/office/officeart/2005/8/layout/radial5"/>
    <dgm:cxn modelId="{82EBB359-E9DD-419D-AB9F-D510278ACCB3}" type="presParOf" srcId="{130A0894-7408-4C52-A5A5-2A6718924F31}" destId="{8C15F7F4-26BE-4DDC-8E1B-5D3978C4B1F1}" srcOrd="7" destOrd="0" presId="urn:microsoft.com/office/officeart/2005/8/layout/radial5"/>
    <dgm:cxn modelId="{DDCDE03A-F2A8-4DE0-9600-3C9CC75955A0}" type="presParOf" srcId="{8C15F7F4-26BE-4DDC-8E1B-5D3978C4B1F1}" destId="{A0548868-0935-4513-A72F-CE6013C05634}" srcOrd="0" destOrd="0" presId="urn:microsoft.com/office/officeart/2005/8/layout/radial5"/>
    <dgm:cxn modelId="{194AC19C-B569-4BB1-B6A9-B8EFE96C0ADB}" type="presParOf" srcId="{130A0894-7408-4C52-A5A5-2A6718924F31}" destId="{5D8AF464-48A6-40B2-8EF1-4C942EF2072D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2A3D9-F495-4931-A88E-015D88491811}">
      <dsp:nvSpPr>
        <dsp:cNvPr id="0" name=""/>
        <dsp:cNvSpPr/>
      </dsp:nvSpPr>
      <dsp:spPr>
        <a:xfrm>
          <a:off x="3765612" y="2038587"/>
          <a:ext cx="873083" cy="8327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TV </a:t>
          </a:r>
          <a:endParaRPr lang="cs-CZ" sz="3100" kern="1200" dirty="0"/>
        </a:p>
      </dsp:txBody>
      <dsp:txXfrm>
        <a:off x="3893472" y="2160534"/>
        <a:ext cx="617363" cy="588814"/>
      </dsp:txXfrm>
    </dsp:sp>
    <dsp:sp modelId="{2BF69150-84BF-4E95-B377-6306928E4792}">
      <dsp:nvSpPr>
        <dsp:cNvPr id="0" name=""/>
        <dsp:cNvSpPr/>
      </dsp:nvSpPr>
      <dsp:spPr>
        <a:xfrm rot="13335786">
          <a:off x="3494680" y="1741046"/>
          <a:ext cx="332497" cy="444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581465" y="1863410"/>
        <a:ext cx="232748" cy="266467"/>
      </dsp:txXfrm>
    </dsp:sp>
    <dsp:sp modelId="{4CE8A44A-C928-43CF-9FB8-38CB8982BC9C}">
      <dsp:nvSpPr>
        <dsp:cNvPr id="0" name=""/>
        <dsp:cNvSpPr/>
      </dsp:nvSpPr>
      <dsp:spPr>
        <a:xfrm>
          <a:off x="1666529" y="216028"/>
          <a:ext cx="2087832" cy="17666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Time</a:t>
          </a:r>
          <a:endParaRPr lang="en-GB" sz="2000" kern="1200" noProof="0" dirty="0">
            <a:latin typeface="Georgia" pitchFamily="18" charset="0"/>
          </a:endParaRPr>
        </a:p>
      </dsp:txBody>
      <dsp:txXfrm>
        <a:off x="1972285" y="474746"/>
        <a:ext cx="1476320" cy="1249199"/>
      </dsp:txXfrm>
    </dsp:sp>
    <dsp:sp modelId="{094CC436-2B1D-4ADC-BD29-9D30465A0A6C}">
      <dsp:nvSpPr>
        <dsp:cNvPr id="0" name=""/>
        <dsp:cNvSpPr/>
      </dsp:nvSpPr>
      <dsp:spPr>
        <a:xfrm rot="20000628">
          <a:off x="4740172" y="1842995"/>
          <a:ext cx="477345" cy="444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47252" y="1961704"/>
        <a:ext cx="344112" cy="266467"/>
      </dsp:txXfrm>
    </dsp:sp>
    <dsp:sp modelId="{F6E2EEDD-811C-46C3-B708-1F84BCCAAB51}">
      <dsp:nvSpPr>
        <dsp:cNvPr id="0" name=""/>
        <dsp:cNvSpPr/>
      </dsp:nvSpPr>
      <dsp:spPr>
        <a:xfrm>
          <a:off x="5295333" y="443919"/>
          <a:ext cx="1917698" cy="19618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Stations</a:t>
          </a:r>
          <a:endParaRPr lang="en-GB" sz="2000" kern="1200" noProof="0" dirty="0">
            <a:latin typeface="Georgia" pitchFamily="18" charset="0"/>
          </a:endParaRPr>
        </a:p>
      </dsp:txBody>
      <dsp:txXfrm>
        <a:off x="5576173" y="731225"/>
        <a:ext cx="1356018" cy="1387236"/>
      </dsp:txXfrm>
    </dsp:sp>
    <dsp:sp modelId="{5FE0A794-028C-429A-B54C-6253AED26CFA}">
      <dsp:nvSpPr>
        <dsp:cNvPr id="0" name=""/>
        <dsp:cNvSpPr/>
      </dsp:nvSpPr>
      <dsp:spPr>
        <a:xfrm rot="3021678">
          <a:off x="4495318" y="2749091"/>
          <a:ext cx="268931" cy="444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509923" y="2806848"/>
        <a:ext cx="188252" cy="266467"/>
      </dsp:txXfrm>
    </dsp:sp>
    <dsp:sp modelId="{DABFDBE5-A059-4809-B721-048CEDC1504E}">
      <dsp:nvSpPr>
        <dsp:cNvPr id="0" name=""/>
        <dsp:cNvSpPr/>
      </dsp:nvSpPr>
      <dsp:spPr>
        <a:xfrm>
          <a:off x="4359637" y="2990654"/>
          <a:ext cx="2133315" cy="18839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Channels</a:t>
          </a:r>
          <a:endParaRPr lang="en-GB" sz="2000" kern="1200" noProof="0" dirty="0">
            <a:latin typeface="Georgia" pitchFamily="18" charset="0"/>
          </a:endParaRPr>
        </a:p>
      </dsp:txBody>
      <dsp:txXfrm>
        <a:off x="4672054" y="3266555"/>
        <a:ext cx="1508481" cy="1332170"/>
      </dsp:txXfrm>
    </dsp:sp>
    <dsp:sp modelId="{8C15F7F4-26BE-4DDC-8E1B-5D3978C4B1F1}">
      <dsp:nvSpPr>
        <dsp:cNvPr id="0" name=""/>
        <dsp:cNvSpPr/>
      </dsp:nvSpPr>
      <dsp:spPr>
        <a:xfrm rot="8866962">
          <a:off x="3388090" y="2634638"/>
          <a:ext cx="353037" cy="444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485848" y="2695228"/>
        <a:ext cx="247126" cy="266467"/>
      </dsp:txXfrm>
    </dsp:sp>
    <dsp:sp modelId="{5D8AF464-48A6-40B2-8EF1-4C942EF2072D}">
      <dsp:nvSpPr>
        <dsp:cNvPr id="0" name=""/>
        <dsp:cNvSpPr/>
      </dsp:nvSpPr>
      <dsp:spPr>
        <a:xfrm>
          <a:off x="1187103" y="2586625"/>
          <a:ext cx="2289341" cy="20938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Programmes</a:t>
          </a:r>
          <a:r>
            <a:rPr lang="en-GB" sz="1200" kern="1200" noProof="0" dirty="0" smtClean="0"/>
            <a:t> </a:t>
          </a:r>
          <a:endParaRPr lang="en-GB" sz="1200" kern="1200" noProof="0" dirty="0"/>
        </a:p>
      </dsp:txBody>
      <dsp:txXfrm>
        <a:off x="1522369" y="2893269"/>
        <a:ext cx="1618809" cy="1480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2A3D9-F495-4931-A88E-015D88491811}">
      <dsp:nvSpPr>
        <dsp:cNvPr id="0" name=""/>
        <dsp:cNvSpPr/>
      </dsp:nvSpPr>
      <dsp:spPr>
        <a:xfrm>
          <a:off x="3775056" y="1920587"/>
          <a:ext cx="822120" cy="7841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TV </a:t>
          </a:r>
          <a:endParaRPr lang="cs-CZ" sz="2900" kern="1200" dirty="0"/>
        </a:p>
      </dsp:txBody>
      <dsp:txXfrm>
        <a:off x="3895453" y="2035416"/>
        <a:ext cx="581326" cy="554444"/>
      </dsp:txXfrm>
    </dsp:sp>
    <dsp:sp modelId="{2BF69150-84BF-4E95-B377-6306928E4792}">
      <dsp:nvSpPr>
        <dsp:cNvPr id="0" name=""/>
        <dsp:cNvSpPr/>
      </dsp:nvSpPr>
      <dsp:spPr>
        <a:xfrm rot="13335786">
          <a:off x="3519498" y="1640183"/>
          <a:ext cx="313463" cy="418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0800000">
        <a:off x="3601315" y="1755442"/>
        <a:ext cx="219424" cy="250913"/>
      </dsp:txXfrm>
    </dsp:sp>
    <dsp:sp modelId="{4CE8A44A-C928-43CF-9FB8-38CB8982BC9C}">
      <dsp:nvSpPr>
        <dsp:cNvPr id="0" name=""/>
        <dsp:cNvSpPr/>
      </dsp:nvSpPr>
      <dsp:spPr>
        <a:xfrm>
          <a:off x="1797977" y="203938"/>
          <a:ext cx="1965962" cy="16635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Time</a:t>
          </a:r>
          <a:endParaRPr lang="en-GB" sz="2000" kern="1200" noProof="0" dirty="0">
            <a:latin typeface="Georgia" pitchFamily="18" charset="0"/>
          </a:endParaRPr>
        </a:p>
      </dsp:txBody>
      <dsp:txXfrm>
        <a:off x="2085885" y="447554"/>
        <a:ext cx="1390146" cy="1176282"/>
      </dsp:txXfrm>
    </dsp:sp>
    <dsp:sp modelId="{094CC436-2B1D-4ADC-BD29-9D30465A0A6C}">
      <dsp:nvSpPr>
        <dsp:cNvPr id="0" name=""/>
        <dsp:cNvSpPr/>
      </dsp:nvSpPr>
      <dsp:spPr>
        <a:xfrm rot="20000628">
          <a:off x="4692865" y="1736236"/>
          <a:ext cx="449908" cy="418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4699532" y="1848015"/>
        <a:ext cx="324452" cy="250913"/>
      </dsp:txXfrm>
    </dsp:sp>
    <dsp:sp modelId="{F6E2EEDD-811C-46C3-B708-1F84BCCAAB51}">
      <dsp:nvSpPr>
        <dsp:cNvPr id="0" name=""/>
        <dsp:cNvSpPr/>
      </dsp:nvSpPr>
      <dsp:spPr>
        <a:xfrm>
          <a:off x="5216204" y="418641"/>
          <a:ext cx="1805759" cy="18473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Stations</a:t>
          </a:r>
          <a:endParaRPr lang="en-GB" sz="2000" kern="1200" noProof="0" dirty="0">
            <a:latin typeface="Georgia" pitchFamily="18" charset="0"/>
          </a:endParaRPr>
        </a:p>
      </dsp:txBody>
      <dsp:txXfrm>
        <a:off x="5480651" y="689177"/>
        <a:ext cx="1276865" cy="1306260"/>
      </dsp:txXfrm>
    </dsp:sp>
    <dsp:sp modelId="{5FE0A794-028C-429A-B54C-6253AED26CFA}">
      <dsp:nvSpPr>
        <dsp:cNvPr id="0" name=""/>
        <dsp:cNvSpPr/>
      </dsp:nvSpPr>
      <dsp:spPr>
        <a:xfrm rot="3021678">
          <a:off x="4462198" y="2589868"/>
          <a:ext cx="253589" cy="418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4475970" y="2644212"/>
        <a:ext cx="177512" cy="250913"/>
      </dsp:txXfrm>
    </dsp:sp>
    <dsp:sp modelId="{DABFDBE5-A059-4809-B721-048CEDC1504E}">
      <dsp:nvSpPr>
        <dsp:cNvPr id="0" name=""/>
        <dsp:cNvSpPr/>
      </dsp:nvSpPr>
      <dsp:spPr>
        <a:xfrm>
          <a:off x="4334836" y="2817598"/>
          <a:ext cx="2008789" cy="17740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Channels</a:t>
          </a:r>
          <a:endParaRPr lang="en-GB" sz="2000" kern="1200" noProof="0" dirty="0">
            <a:latin typeface="Georgia" pitchFamily="18" charset="0"/>
          </a:endParaRPr>
        </a:p>
      </dsp:txBody>
      <dsp:txXfrm>
        <a:off x="4629016" y="3077394"/>
        <a:ext cx="1420429" cy="1254409"/>
      </dsp:txXfrm>
    </dsp:sp>
    <dsp:sp modelId="{8C15F7F4-26BE-4DDC-8E1B-5D3978C4B1F1}">
      <dsp:nvSpPr>
        <dsp:cNvPr id="0" name=""/>
        <dsp:cNvSpPr/>
      </dsp:nvSpPr>
      <dsp:spPr>
        <a:xfrm rot="8866962">
          <a:off x="3367071" y="2501946"/>
          <a:ext cx="373632" cy="418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0800000">
        <a:off x="3470532" y="2555704"/>
        <a:ext cx="261542" cy="250913"/>
      </dsp:txXfrm>
    </dsp:sp>
    <dsp:sp modelId="{5D8AF464-48A6-40B2-8EF1-4C942EF2072D}">
      <dsp:nvSpPr>
        <dsp:cNvPr id="0" name=""/>
        <dsp:cNvSpPr/>
      </dsp:nvSpPr>
      <dsp:spPr>
        <a:xfrm>
          <a:off x="1367632" y="2597293"/>
          <a:ext cx="2113250" cy="16511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Georgia" pitchFamily="18" charset="0"/>
            </a:rPr>
            <a:t>Programmes</a:t>
          </a:r>
          <a:r>
            <a:rPr lang="en-GB" sz="1200" kern="1200" noProof="0" dirty="0" smtClean="0"/>
            <a:t> </a:t>
          </a:r>
          <a:endParaRPr lang="en-GB" sz="1200" kern="1200" noProof="0" dirty="0"/>
        </a:p>
      </dsp:txBody>
      <dsp:txXfrm>
        <a:off x="1677110" y="2839102"/>
        <a:ext cx="1494294" cy="1167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160710-C2B0-417D-BBA8-AAD177E1FB77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FCF8B-3ACF-46A8-A501-F4AE6DD99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59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http://www.macmillandictionary.com/thesaurus-category/british/Types-of-television-or-radio-programme</a:t>
            </a:r>
          </a:p>
          <a:p>
            <a:r>
              <a:rPr lang="cs-CZ" dirty="0" smtClean="0"/>
              <a:t>http://www.esolcourses.com/content/topics/tv/tv-show-genres.html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FCF8B-3ACF-46A8-A501-F4AE6DD9923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57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BBC is largely financed by annual television licensing fees, which are paid by those who own TV sets or watch live television transmissions on such devices as computers.</a:t>
            </a:r>
            <a:endParaRPr lang="cs-CZ" dirty="0" smtClean="0"/>
          </a:p>
          <a:p>
            <a:r>
              <a:rPr lang="cs-CZ" dirty="0" smtClean="0"/>
              <a:t>http://www.britannica.com/EBchecked/topic/79946/British-Broadcasting-Corporation-BBC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FCF8B-3ACF-46A8-A501-F4AE6DD9923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132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Docusoap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: Documentary and soap (opera)</a:t>
            </a:r>
            <a:endParaRPr lang="cs-CZ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Worksheet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http://www.insideout.net/wp-content/uploads/2010/09/IO408-Soap-operas1.pdf</a:t>
            </a:r>
          </a:p>
          <a:p>
            <a:r>
              <a:rPr lang="cs-CZ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Optional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http://www.teachingenglish.org.uk/activities/soap-opera</a:t>
            </a:r>
          </a:p>
          <a:p>
            <a:r>
              <a:rPr lang="cs-CZ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Listening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http://www.onestopenglish.com/skills/listening/audio-soap-opera/</a:t>
            </a:r>
          </a:p>
          <a:p>
            <a:endParaRPr lang="cs-CZ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FCF8B-3ACF-46A8-A501-F4AE6DD9923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922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Definition</a:t>
            </a:r>
            <a:r>
              <a:rPr lang="cs-CZ" dirty="0" smtClean="0"/>
              <a:t>: </a:t>
            </a:r>
            <a:r>
              <a:rPr lang="cs-CZ" dirty="0" smtClean="0">
                <a:effectLst/>
              </a:rPr>
              <a:t>show </a:t>
            </a:r>
            <a:r>
              <a:rPr lang="cs-CZ" dirty="0" err="1" smtClean="0">
                <a:effectLst/>
              </a:rPr>
              <a:t>how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ordinary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people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behave</a:t>
            </a:r>
            <a:r>
              <a:rPr lang="cs-CZ" dirty="0" smtClean="0">
                <a:effectLst/>
              </a:rPr>
              <a:t> in </a:t>
            </a:r>
            <a:r>
              <a:rPr lang="cs-CZ" dirty="0" err="1" smtClean="0">
                <a:effectLst/>
              </a:rPr>
              <a:t>everyday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life</a:t>
            </a:r>
            <a:r>
              <a:rPr lang="cs-CZ" dirty="0" smtClean="0">
                <a:effectLst/>
              </a:rPr>
              <a:t>, </a:t>
            </a:r>
            <a:r>
              <a:rPr lang="cs-CZ" dirty="0" err="1" smtClean="0">
                <a:effectLst/>
              </a:rPr>
              <a:t>or</a:t>
            </a:r>
            <a:r>
              <a:rPr lang="cs-CZ" dirty="0" smtClean="0">
                <a:effectLst/>
              </a:rPr>
              <a:t> in </a:t>
            </a:r>
            <a:r>
              <a:rPr lang="cs-CZ" dirty="0" err="1" smtClean="0">
                <a:effectLst/>
              </a:rPr>
              <a:t>situations</a:t>
            </a:r>
            <a:r>
              <a:rPr lang="cs-CZ" dirty="0" smtClean="0">
                <a:effectLst/>
              </a:rPr>
              <a:t>, </a:t>
            </a:r>
            <a:r>
              <a:rPr lang="cs-CZ" dirty="0" err="1" smtClean="0">
                <a:effectLst/>
              </a:rPr>
              <a:t>often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created</a:t>
            </a:r>
            <a:r>
              <a:rPr lang="cs-CZ" dirty="0" smtClean="0">
                <a:effectLst/>
              </a:rPr>
              <a:t> by </a:t>
            </a:r>
            <a:r>
              <a:rPr lang="cs-CZ" dirty="0" err="1" smtClean="0">
                <a:effectLst/>
              </a:rPr>
              <a:t>the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programme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makers</a:t>
            </a:r>
            <a:endParaRPr lang="cs-CZ" dirty="0" smtClean="0">
              <a:effectLst/>
            </a:endParaRPr>
          </a:p>
          <a:p>
            <a:r>
              <a:rPr lang="cs-CZ" dirty="0" smtClean="0"/>
              <a:t>http://www.collinsdictionary.com/dictionary/english/reality-tv</a:t>
            </a:r>
          </a:p>
          <a:p>
            <a:r>
              <a:rPr lang="cs-CZ" dirty="0" smtClean="0"/>
              <a:t>http://www.macmillandictionary.com/dictionary/british/reality-TV</a:t>
            </a:r>
          </a:p>
          <a:p>
            <a:r>
              <a:rPr lang="cs-CZ" dirty="0" smtClean="0"/>
              <a:t>http://oald8.oxfordlearnersdictionaries.com/dictionary/reality-tv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FCF8B-3ACF-46A8-A501-F4AE6DD9923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12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tvp.ceskatelevize.cz/poplatky/index.php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killswise/worksheet/en05skim-e3-w-scanning" TargetMode="External"/><Relationship Id="rId2" Type="http://schemas.openxmlformats.org/officeDocument/2006/relationships/hyperlink" Target="http://www.bbc.co.uk/tv/programmes/genres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ish-in-chester.co.uk/e-learning/lesson/film-vocabulary/" TargetMode="Externa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2/hi/entertainment/1146543.s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annel5.com/" TargetMode="External"/><Relationship Id="rId3" Type="http://schemas.openxmlformats.org/officeDocument/2006/relationships/hyperlink" Target="http://www.bbc.co.uk/bbctwo/best-of" TargetMode="External"/><Relationship Id="rId7" Type="http://schemas.openxmlformats.org/officeDocument/2006/relationships/hyperlink" Target="http://www.channel4.com/" TargetMode="External"/><Relationship Id="rId2" Type="http://schemas.openxmlformats.org/officeDocument/2006/relationships/hyperlink" Target="http://www.bbc.co.uk/bbcone/best-o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tv.com/" TargetMode="External"/><Relationship Id="rId5" Type="http://schemas.openxmlformats.org/officeDocument/2006/relationships/hyperlink" Target="http://www.bbc.co.uk/bbcfour/best-of" TargetMode="External"/><Relationship Id="rId4" Type="http://schemas.openxmlformats.org/officeDocument/2006/relationships/hyperlink" Target="http://www.bbc.co.uk/bbcthree/best-of" TargetMode="External"/><Relationship Id="rId9" Type="http://schemas.openxmlformats.org/officeDocument/2006/relationships/hyperlink" Target="http://www.sky.com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worldservice/learningenglish/teachingenglish/flatmat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teens.britishcouncil.org/english-skills-practice/life-uk/reality-tv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radio/player/bbc_radio_one" TargetMode="External"/><Relationship Id="rId7" Type="http://schemas.openxmlformats.org/officeDocument/2006/relationships/image" Target="../media/image10.wmf"/><Relationship Id="rId2" Type="http://schemas.openxmlformats.org/officeDocument/2006/relationships/hyperlink" Target="http://www.bbc.co.uk/worldserviceradi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5live" TargetMode="External"/><Relationship Id="rId5" Type="http://schemas.openxmlformats.org/officeDocument/2006/relationships/hyperlink" Target="http://www.bbc.co.uk/radio4/" TargetMode="External"/><Relationship Id="rId4" Type="http://schemas.openxmlformats.org/officeDocument/2006/relationships/hyperlink" Target="http://www.bbc.co.uk/radio2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worldservice/learningenglish/index.shtml" TargetMode="External"/><Relationship Id="rId2" Type="http://schemas.openxmlformats.org/officeDocument/2006/relationships/hyperlink" Target="http://www.bbc.co.uk/learning/schoolradio/subjects/earlylearn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dioaustralia.net.au/international/learn-english" TargetMode="External"/><Relationship Id="rId4" Type="http://schemas.openxmlformats.org/officeDocument/2006/relationships/hyperlink" Target="http://learningenglish.voanews.com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Television, Radio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Naďa </a:t>
            </a:r>
            <a:r>
              <a:rPr lang="cs-CZ" dirty="0" err="1" smtClean="0">
                <a:solidFill>
                  <a:schemeClr val="tx1"/>
                </a:solidFill>
              </a:rPr>
              <a:t>Bisová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44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538008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 CZ.1.07/1.5.00/34.0114 </a:t>
            </a:r>
            <a:r>
              <a:rPr lang="cs-CZ" sz="1200" dirty="0" smtClean="0"/>
              <a:t>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duben 2013 – říjen 2013</a:t>
            </a:r>
          </a:p>
          <a:p>
            <a:r>
              <a:rPr lang="cs-CZ" sz="1200" b="1" dirty="0" smtClean="0"/>
              <a:t>Ročník: 	</a:t>
            </a:r>
            <a:r>
              <a:rPr lang="cs-CZ" sz="1200" dirty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526953"/>
              </p:ext>
            </p:extLst>
          </p:nvPr>
        </p:nvGraphicFramePr>
        <p:xfrm>
          <a:off x="1000100" y="2996952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509120"/>
            <a:ext cx="7429552" cy="15841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>
              <a:buFont typeface="Arial" charset="0"/>
              <a:buNone/>
            </a:pP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Tento materiál by vytvořen jako téma pro maturitní okruh: Science and Technology. </a:t>
            </a:r>
            <a:r>
              <a:rPr lang="cs-CZ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Nature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poslechové cvičení,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otázky,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interaktivní 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kvízy,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dovednost čtení, atd.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</a:t>
            </a:r>
            <a:r>
              <a:rPr lang="cs-CZ" sz="1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Pomůcky: interaktivní 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tabule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40922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TV BROADCASTING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1726" y="1299526"/>
            <a:ext cx="8219256" cy="3754353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important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place in our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lives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almost in every family</a:t>
            </a:r>
          </a:p>
          <a:p>
            <a:pPr algn="ctr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sort of window on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world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reach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a wider audience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  <p:pic>
        <p:nvPicPr>
          <p:cNvPr id="1026" name="Picture 2" descr="C:\Users\bi\AppData\Local\Microsoft\Windows\Temporary Internet Files\Content.IE5\5A5QYLR8\MC900205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49080"/>
            <a:ext cx="1818742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41611" y="6093296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83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TV BROADCASTING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1988840"/>
            <a:ext cx="8219256" cy="168478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GB" sz="4000" b="1" dirty="0" smtClean="0">
                <a:solidFill>
                  <a:srgbClr val="3D04CC"/>
                </a:solidFill>
                <a:latin typeface="Georgia" pitchFamily="18" charset="0"/>
              </a:rPr>
              <a:t>Why </a:t>
            </a:r>
            <a:r>
              <a:rPr lang="en-GB" sz="4000" b="1" dirty="0">
                <a:solidFill>
                  <a:srgbClr val="3D04CC"/>
                </a:solidFill>
                <a:latin typeface="Georgia" pitchFamily="18" charset="0"/>
              </a:rPr>
              <a:t>do people watch TV? </a:t>
            </a:r>
            <a:endParaRPr lang="cs-CZ" sz="4000" b="1" dirty="0">
              <a:solidFill>
                <a:srgbClr val="3D04CC"/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933056"/>
            <a:ext cx="7560840" cy="147732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Georgia" pitchFamily="18" charset="0"/>
              </a:rPr>
              <a:t>Many </a:t>
            </a:r>
            <a:r>
              <a:rPr lang="en-GB" sz="2400" dirty="0" smtClean="0">
                <a:latin typeface="Georgia" pitchFamily="18" charset="0"/>
              </a:rPr>
              <a:t>reasons</a:t>
            </a:r>
            <a:r>
              <a:rPr lang="cs-CZ" sz="2400" dirty="0" smtClean="0">
                <a:latin typeface="Georgia" pitchFamily="18" charset="0"/>
              </a:rPr>
              <a:t> </a:t>
            </a:r>
            <a:r>
              <a:rPr lang="en-GB" sz="2400" dirty="0" smtClean="0">
                <a:latin typeface="Georgia" pitchFamily="18" charset="0"/>
              </a:rPr>
              <a:t>(Students´ own answers)</a:t>
            </a:r>
            <a:endParaRPr lang="cs-CZ" sz="2400" dirty="0" smtClean="0">
              <a:latin typeface="Georgia" pitchFamily="18" charset="0"/>
            </a:endParaRPr>
          </a:p>
          <a:p>
            <a:pPr algn="ctr"/>
            <a:endParaRPr lang="en-GB" sz="2400" dirty="0" smtClean="0">
              <a:latin typeface="Georgia" pitchFamily="18" charset="0"/>
            </a:endParaRP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latin typeface="Georgia" pitchFamily="18" charset="0"/>
              </a:rPr>
              <a:t> </a:t>
            </a:r>
            <a:r>
              <a:rPr lang="en-GB" sz="2400" b="1" dirty="0" smtClean="0">
                <a:solidFill>
                  <a:srgbClr val="C00000"/>
                </a:solidFill>
                <a:latin typeface="Georgia" pitchFamily="18" charset="0"/>
              </a:rPr>
              <a:t>its</a:t>
            </a:r>
            <a:r>
              <a:rPr lang="cs-CZ" sz="2400" b="1" dirty="0" smtClean="0">
                <a:solidFill>
                  <a:srgbClr val="C00000"/>
                </a:solidFill>
                <a:latin typeface="Georgia" pitchFamily="18" charset="0"/>
              </a:rPr>
              <a:t> role: to </a:t>
            </a:r>
            <a:r>
              <a:rPr lang="en-GB" sz="2400" b="1" dirty="0" smtClean="0">
                <a:solidFill>
                  <a:srgbClr val="C00000"/>
                </a:solidFill>
                <a:latin typeface="Georgia" pitchFamily="18" charset="0"/>
              </a:rPr>
              <a:t>inform</a:t>
            </a:r>
            <a:r>
              <a:rPr lang="cs-CZ" sz="2400" b="1" dirty="0" smtClean="0">
                <a:solidFill>
                  <a:srgbClr val="C00000"/>
                </a:solidFill>
                <a:latin typeface="Georgia" pitchFamily="18" charset="0"/>
              </a:rPr>
              <a:t>, to </a:t>
            </a:r>
            <a:r>
              <a:rPr lang="en-GB" sz="2400" b="1" dirty="0" smtClean="0">
                <a:solidFill>
                  <a:srgbClr val="C00000"/>
                </a:solidFill>
                <a:latin typeface="Georgia" pitchFamily="18" charset="0"/>
              </a:rPr>
              <a:t>educate</a:t>
            </a:r>
            <a:r>
              <a:rPr lang="cs-CZ" sz="2400" b="1" dirty="0">
                <a:solidFill>
                  <a:srgbClr val="C00000"/>
                </a:solidFill>
                <a:latin typeface="Georgia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Georgia" pitchFamily="18" charset="0"/>
              </a:rPr>
              <a:t>and to </a:t>
            </a:r>
            <a:r>
              <a:rPr lang="en-GB" sz="2400" b="1" dirty="0" smtClean="0">
                <a:solidFill>
                  <a:srgbClr val="C00000"/>
                </a:solidFill>
                <a:latin typeface="Georgia" pitchFamily="18" charset="0"/>
              </a:rPr>
              <a:t>entertain</a:t>
            </a:r>
            <a:endParaRPr lang="cs-CZ" sz="2400" b="1" dirty="0">
              <a:solidFill>
                <a:srgbClr val="C00000"/>
              </a:solidFill>
              <a:latin typeface="Georgia" pitchFamily="18" charset="0"/>
            </a:endParaRPr>
          </a:p>
          <a:p>
            <a:pPr algn="ctr"/>
            <a:endParaRPr lang="cs-CZ" dirty="0"/>
          </a:p>
        </p:txBody>
      </p:sp>
      <p:pic>
        <p:nvPicPr>
          <p:cNvPr id="2050" name="Picture 2" descr="C:\Users\bi\AppData\Local\Microsoft\Windows\Temporary Internet Files\Content.IE5\LTNGOAUL\MC900232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37" y="669567"/>
            <a:ext cx="2319337" cy="171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23488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20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TV BROADCASTING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704306"/>
              </p:ext>
            </p:extLst>
          </p:nvPr>
        </p:nvGraphicFramePr>
        <p:xfrm>
          <a:off x="457200" y="1196752"/>
          <a:ext cx="8218488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23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the CR?</a:t>
            </a:r>
            <a:endParaRPr lang="cs-CZ" sz="2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207403"/>
              </p:ext>
            </p:extLst>
          </p:nvPr>
        </p:nvGraphicFramePr>
        <p:xfrm>
          <a:off x="467544" y="1340768"/>
          <a:ext cx="8218488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6021288"/>
            <a:ext cx="2545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Georgia" pitchFamily="18" charset="0"/>
              </a:rPr>
              <a:t>Group work activity</a:t>
            </a:r>
            <a:endParaRPr lang="en-GB" b="1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49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the CR?</a:t>
            </a:r>
            <a:endParaRPr lang="en-GB" sz="20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</a:rPr>
              <a:t>Private TV Broadcasting 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Prima </a:t>
            </a:r>
            <a:r>
              <a:rPr lang="cs-CZ" sz="2000" b="1" dirty="0" err="1" smtClean="0">
                <a:solidFill>
                  <a:schemeClr val="tx1"/>
                </a:solidFill>
              </a:rPr>
              <a:t>Family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Prima Love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Prima </a:t>
            </a:r>
            <a:r>
              <a:rPr lang="cs-CZ" sz="2000" b="1" dirty="0" err="1" smtClean="0">
                <a:solidFill>
                  <a:schemeClr val="tx1"/>
                </a:solidFill>
              </a:rPr>
              <a:t>Cool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TV Nova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Nova </a:t>
            </a:r>
            <a:r>
              <a:rPr lang="cs-CZ" sz="2000" b="1" dirty="0" err="1" smtClean="0">
                <a:solidFill>
                  <a:schemeClr val="tx1"/>
                </a:solidFill>
              </a:rPr>
              <a:t>Cinema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TV Barrandov</a:t>
            </a:r>
          </a:p>
          <a:p>
            <a:r>
              <a:rPr lang="cs-CZ" sz="2000" b="1" dirty="0" err="1" smtClean="0">
                <a:solidFill>
                  <a:schemeClr val="tx1"/>
                </a:solidFill>
              </a:rPr>
              <a:t>Óčko</a:t>
            </a:r>
            <a:endParaRPr lang="cs-CZ" sz="2000" b="1" dirty="0" smtClean="0">
              <a:solidFill>
                <a:schemeClr val="tx1"/>
              </a:solidFill>
            </a:endParaRPr>
          </a:p>
          <a:p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</a:rPr>
              <a:t>Public TV Broadcasting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/>
                </a:solidFill>
              </a:rPr>
              <a:t>ČT 1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/>
                </a:solidFill>
              </a:rPr>
              <a:t>ČT 2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/>
                </a:solidFill>
              </a:rPr>
              <a:t>ČT 24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/>
                </a:solidFill>
              </a:rPr>
              <a:t>ČT Sport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4934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the CR?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</a:rPr>
              <a:t>Private TV </a:t>
            </a:r>
            <a:r>
              <a:rPr lang="en-GB" b="1" dirty="0" smtClean="0">
                <a:solidFill>
                  <a:srgbClr val="C00000"/>
                </a:solidFill>
              </a:rPr>
              <a:t>Broadcasting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less serious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lots of advertising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news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en-GB" dirty="0" smtClean="0">
                <a:solidFill>
                  <a:schemeClr val="tx1"/>
                </a:solidFill>
              </a:rPr>
              <a:t>sensational</a:t>
            </a:r>
            <a:r>
              <a:rPr lang="en-GB" dirty="0">
                <a:solidFill>
                  <a:schemeClr val="tx1"/>
                </a:solidFill>
              </a:rPr>
              <a:t>, exciting, full of </a:t>
            </a:r>
            <a:r>
              <a:rPr lang="en-GB" dirty="0" smtClean="0">
                <a:solidFill>
                  <a:schemeClr val="tx1"/>
                </a:solidFill>
              </a:rPr>
              <a:t>action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</a:rPr>
              <a:t>Public TV </a:t>
            </a:r>
            <a:r>
              <a:rPr lang="en-GB" b="1" dirty="0" smtClean="0">
                <a:solidFill>
                  <a:srgbClr val="C00000"/>
                </a:solidFill>
              </a:rPr>
              <a:t>Broadcasting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much less </a:t>
            </a:r>
            <a:r>
              <a:rPr lang="en-GB" dirty="0" smtClean="0">
                <a:solidFill>
                  <a:schemeClr val="tx1"/>
                </a:solidFill>
              </a:rPr>
              <a:t>advertising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fee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more </a:t>
            </a:r>
            <a:r>
              <a:rPr lang="en-GB" dirty="0" smtClean="0">
                <a:solidFill>
                  <a:schemeClr val="tx1"/>
                </a:solidFill>
              </a:rPr>
              <a:t>serious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11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the CR?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100264" cy="482453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2 nationwide channels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  (CT1, CT2)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Czech Television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Teletex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CT24 (satellite and cable distribution)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CT4 Sport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broadcasts 24 hours a day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smtClean="0">
                <a:solidFill>
                  <a:schemeClr val="tx1"/>
                </a:solidFill>
                <a:latin typeface="Georgia" pitchFamily="18" charset="0"/>
              </a:rPr>
              <a:t>two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new nationwide channels devoted to news and education</a:t>
            </a:r>
            <a:endParaRPr lang="cs-CZ" b="1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</a:rPr>
              <a:t>CZECH TELEVISION</a:t>
            </a:r>
            <a:endParaRPr lang="cs-CZ" b="1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96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392488"/>
          </a:xfrm>
        </p:spPr>
        <p:txBody>
          <a:bodyPr>
            <a:normAutofit fontScale="92500"/>
          </a:bodyPr>
          <a:lstStyle/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much television do you watch every week?</a:t>
            </a: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sort of TV programmes do you watch?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What’s the most popular programme in your family?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types of programme are most popular in your country?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70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TV GUIDE: What´s on?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896544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Travel programmes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Music programmes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Animated series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Fairy tales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Bedtime stories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en-GB" dirty="0" smtClean="0">
                <a:solidFill>
                  <a:schemeClr val="tx1"/>
                </a:solidFill>
              </a:rPr>
              <a:t>feature (film)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Language courses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Dramas (police, hospital…)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Factual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programmes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Films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62224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Breakfast television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Chat show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Documentary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Quiz</a:t>
            </a:r>
            <a:r>
              <a:rPr lang="cs-CZ" dirty="0" smtClean="0">
                <a:solidFill>
                  <a:schemeClr val="tx1"/>
                </a:solidFill>
              </a:rPr>
              <a:t> / Game show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news</a:t>
            </a:r>
            <a:r>
              <a:rPr lang="cs-CZ" dirty="0" smtClean="0">
                <a:solidFill>
                  <a:schemeClr val="tx1"/>
                </a:solidFill>
              </a:rPr>
              <a:t> and </a:t>
            </a:r>
            <a:r>
              <a:rPr lang="en-GB" dirty="0" smtClean="0">
                <a:solidFill>
                  <a:schemeClr val="tx1"/>
                </a:solidFill>
              </a:rPr>
              <a:t>Current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Affairs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Reality TV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Sitcom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Soap opera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Sportscast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Talk show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weather</a:t>
            </a:r>
          </a:p>
          <a:p>
            <a:endParaRPr lang="cs-CZ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76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programmes do you prefer?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219718"/>
              </p:ext>
            </p:extLst>
          </p:nvPr>
        </p:nvGraphicFramePr>
        <p:xfrm>
          <a:off x="395537" y="1268760"/>
          <a:ext cx="8208912" cy="4968552"/>
        </p:xfrm>
        <a:graphic>
          <a:graphicData uri="http://schemas.openxmlformats.org/drawingml/2006/table">
            <a:tbl>
              <a:tblPr/>
              <a:tblGrid>
                <a:gridCol w="2736304"/>
                <a:gridCol w="2736304"/>
                <a:gridCol w="2736304"/>
              </a:tblGrid>
              <a:tr h="4968552">
                <a:tc>
                  <a:txBody>
                    <a:bodyPr/>
                    <a:lstStyle/>
                    <a:p>
                      <a:r>
                        <a:rPr lang="en-US" sz="2000" b="0" dirty="0">
                          <a:latin typeface="Georgia" pitchFamily="18" charset="0"/>
                        </a:rPr>
                        <a:t>Music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Nature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Politics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Fashion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Sport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Art and design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Science and Technology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dirty="0">
                          <a:latin typeface="Georgia" pitchFamily="18" charset="0"/>
                        </a:rPr>
                        <a:t>Social issues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Money and consumer goods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Animals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People and their lives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Space and Astronomy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Crime and crime investigations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Spies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dirty="0">
                          <a:latin typeface="Georgia" pitchFamily="18" charset="0"/>
                        </a:rPr>
                        <a:t>History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Travel and foreign cultures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Cooking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Gardening and DIY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Homes and house design or decoration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Religion and beliefs</a:t>
                      </a:r>
                      <a:br>
                        <a:rPr lang="en-US" sz="2000" b="0" dirty="0">
                          <a:latin typeface="Georgia" pitchFamily="18" charset="0"/>
                        </a:rPr>
                      </a:br>
                      <a:r>
                        <a:rPr lang="en-US" sz="2000" b="0" dirty="0">
                          <a:latin typeface="Georgia" pitchFamily="18" charset="0"/>
                        </a:rPr>
                        <a:t>Other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39552" y="566124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FF0000"/>
                </a:solidFill>
                <a:latin typeface="Georgia" pitchFamily="18" charset="0"/>
              </a:rPr>
              <a:t>Tell your classmates.</a:t>
            </a:r>
            <a:endParaRPr lang="en-GB" sz="2400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1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BBC TV guide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283968" y="4005064"/>
            <a:ext cx="4100264" cy="720080"/>
          </a:xfrm>
          <a:solidFill>
            <a:schemeClr val="bg2"/>
          </a:solidFill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      </a:t>
            </a:r>
            <a:r>
              <a:rPr lang="en-GB" sz="4400" dirty="0" smtClean="0">
                <a:hlinkClick r:id="rId2"/>
              </a:rPr>
              <a:t>TV programme</a:t>
            </a:r>
            <a:endParaRPr lang="en-GB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043608" y="2276872"/>
            <a:ext cx="3312368" cy="1008112"/>
          </a:xfrm>
          <a:solidFill>
            <a:schemeClr val="bg2"/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en-GB" sz="2800" dirty="0" smtClean="0"/>
              <a:t> </a:t>
            </a:r>
            <a:r>
              <a:rPr lang="en-GB" sz="2800" dirty="0" smtClean="0">
                <a:hlinkClick r:id="rId3"/>
              </a:rPr>
              <a:t>TV guide </a:t>
            </a:r>
            <a:endParaRPr lang="en-GB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79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TYPES OF FILMS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9685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en-GB" dirty="0" smtClean="0"/>
              <a:t>Interactive task: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Film vocabulary (B1)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GB" b="1" dirty="0" smtClean="0">
                <a:solidFill>
                  <a:srgbClr val="3D04CC"/>
                </a:solidFill>
                <a:latin typeface="Georgia" pitchFamily="18" charset="0"/>
              </a:rPr>
              <a:t>Work in pairs. 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3D04CC"/>
                </a:solidFill>
                <a:latin typeface="Georgia" pitchFamily="18" charset="0"/>
              </a:rPr>
              <a:t>How many types of films can you name?</a:t>
            </a:r>
            <a:endParaRPr lang="en-GB" b="1" dirty="0">
              <a:solidFill>
                <a:srgbClr val="3D04CC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665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</a:t>
            </a:r>
            <a:r>
              <a:rPr lang="en-GB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Britain</a:t>
            </a:r>
            <a:r>
              <a:rPr lang="cs-CZ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00264" cy="44930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C00000"/>
                </a:solidFill>
              </a:rPr>
              <a:t>British Broadcasting Corporation (BBC)</a:t>
            </a:r>
          </a:p>
          <a:p>
            <a:endParaRPr lang="en-GB" dirty="0" smtClean="0"/>
          </a:p>
          <a:p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p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ublicly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financed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offers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five radio networks in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Britain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+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national television channels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established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1922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in more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than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40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languages</a:t>
            </a:r>
          </a:p>
          <a:p>
            <a:endParaRPr lang="en-GB" dirty="0" smtClean="0">
              <a:latin typeface="Georgia" pitchFamily="18" charset="0"/>
            </a:endParaRPr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2060848"/>
            <a:ext cx="3702184" cy="355699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READING: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BBC News: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How did broadcasting begin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43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you know about TV broadcasting in Britain</a:t>
            </a:r>
            <a:r>
              <a:rPr lang="cs-CZ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907704" y="1340768"/>
            <a:ext cx="5410944" cy="4853135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BBC 1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BBC 2</a:t>
            </a:r>
            <a:endParaRPr lang="cs-CZ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BBC 3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BBC 4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ITV</a:t>
            </a:r>
            <a:endParaRPr lang="cs-CZ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Channel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 4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hlinkClick r:id="rId8"/>
              </a:rPr>
              <a:t>Channel 5</a:t>
            </a:r>
            <a:endParaRPr lang="cs-CZ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chemeClr val="tx1"/>
                </a:solidFill>
                <a:latin typeface="Georgia" pitchFamily="18" charset="0"/>
                <a:hlinkClick r:id="rId9"/>
              </a:rPr>
              <a:t>Sky</a:t>
            </a:r>
            <a:endParaRPr lang="en-GB" b="1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04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these words mean in your language?</a:t>
            </a:r>
            <a:endParaRPr lang="en-GB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91680" y="1340768"/>
            <a:ext cx="3240360" cy="4608512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Commentator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Host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Celebrity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Newsreader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Presenter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Contestant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Soap star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Correspondent</a:t>
            </a:r>
          </a:p>
          <a:p>
            <a:r>
              <a:rPr lang="en-GB" sz="2800" dirty="0" smtClean="0">
                <a:solidFill>
                  <a:schemeClr val="tx1"/>
                </a:solidFill>
                <a:latin typeface="Georgia" pitchFamily="18" charset="0"/>
              </a:rPr>
              <a:t>Guest</a:t>
            </a:r>
            <a:endParaRPr lang="en-GB" sz="2800" dirty="0">
              <a:solidFill>
                <a:schemeClr val="tx1"/>
              </a:solidFill>
              <a:latin typeface="Georgia" pitchFamily="18" charset="0"/>
            </a:endParaRPr>
          </a:p>
        </p:txBody>
      </p:sp>
      <p:pic>
        <p:nvPicPr>
          <p:cNvPr id="4098" name="Picture 2" descr="C:\Users\bi\AppData\Local\Microsoft\Windows\Temporary Internet Files\Content.IE5\5A5QYLR8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2592288" cy="253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08304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15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525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What are soap operas?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are reality shows?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programmes should children be prevented from and why?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1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Do you think people your age in your country generally watch too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much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TV?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How much television do you watch every week?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Are you selective about what you watch or a couch potato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97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SOAP OPERAS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600201"/>
            <a:ext cx="3168352" cy="3998976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>
                <a:latin typeface="Georgia" pitchFamily="18" charset="0"/>
              </a:rPr>
              <a:t>BBC Learning English</a:t>
            </a:r>
          </a:p>
          <a:p>
            <a:pPr marL="0" indent="0" algn="ctr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 algn="ctr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hlinkClick r:id="rId3"/>
              </a:rPr>
              <a:t>The Flatmates</a:t>
            </a:r>
            <a:endParaRPr lang="en-GB" b="1" dirty="0" smtClean="0">
              <a:solidFill>
                <a:srgbClr val="C00000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566280" cy="463711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a type of TV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programme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 drama serial</a:t>
            </a: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r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egular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episodes every week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often about the difficult relationships between the characters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often part of the same large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family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34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REALITY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TV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BRITISH COUNCIL: Learn English Teens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Reading 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+  </a:t>
            </a:r>
            <a:r>
              <a:rPr lang="en-GB" dirty="0" smtClean="0">
                <a:solidFill>
                  <a:srgbClr val="C00000"/>
                </a:solidFill>
                <a:latin typeface="Georgia" pitchFamily="18" charset="0"/>
              </a:rPr>
              <a:t>Comprehension</a:t>
            </a:r>
            <a:endParaRPr lang="cs-CZ" dirty="0" smtClean="0">
              <a:solidFill>
                <a:srgbClr val="C00000"/>
              </a:solidFill>
              <a:latin typeface="Georgia" pitchFamily="18" charset="0"/>
            </a:endParaRP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True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x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false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Matching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intensifiers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60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2687"/>
            <a:ext cx="3312368" cy="1357532"/>
          </a:xfrm>
        </p:spPr>
        <p:txBody>
          <a:bodyPr/>
          <a:lstStyle/>
          <a:p>
            <a:r>
              <a:rPr lang="cs-CZ" sz="2400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RADIO BROADCASTING</a:t>
            </a:r>
            <a:endParaRPr lang="cs-CZ" sz="24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61484" y="2348880"/>
            <a:ext cx="8136905" cy="3672408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Georgia" panose="02040502050405020303" pitchFamily="18" charset="0"/>
              </a:rPr>
              <a:t>Guglielmo Marconi</a:t>
            </a:r>
            <a:r>
              <a:rPr lang="en-GB" sz="2000" dirty="0" smtClean="0">
                <a:latin typeface="Georgia" panose="02040502050405020303" pitchFamily="18" charset="0"/>
              </a:rPr>
              <a:t> </a:t>
            </a:r>
          </a:p>
          <a:p>
            <a:pPr algn="l"/>
            <a:r>
              <a:rPr lang="en-GB" sz="2000" dirty="0" smtClean="0">
                <a:latin typeface="Georgia" panose="02040502050405020303" pitchFamily="18" charset="0"/>
              </a:rPr>
              <a:t>   - </a:t>
            </a: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Italian </a:t>
            </a: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   - first wireless signal across the English Channel  </a:t>
            </a: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    -  1st successful transatlantic message to Newfoundland</a:t>
            </a:r>
            <a:endParaRPr lang="cs-CZ" sz="2000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algn="l"/>
            <a:endParaRPr lang="en-GB" sz="2000" dirty="0" smtClean="0"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Georgia" panose="02040502050405020303" pitchFamily="18" charset="0"/>
              </a:rPr>
              <a:t>Lee De Forest</a:t>
            </a:r>
          </a:p>
          <a:p>
            <a:pPr algn="l"/>
            <a:r>
              <a:rPr lang="en-GB" sz="2000" dirty="0" smtClean="0">
                <a:latin typeface="Georgia" panose="02040502050405020303" pitchFamily="18" charset="0"/>
              </a:rPr>
              <a:t>    </a:t>
            </a: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- American</a:t>
            </a: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    - AM radio</a:t>
            </a:r>
          </a:p>
          <a:p>
            <a:pPr algn="l"/>
            <a:endParaRPr lang="cs-CZ" sz="2000" dirty="0">
              <a:latin typeface="Georgia" panose="02040502050405020303" pitchFamily="18" charset="0"/>
            </a:endParaRPr>
          </a:p>
        </p:txBody>
      </p:sp>
      <p:pic>
        <p:nvPicPr>
          <p:cNvPr id="1027" name="Picture 3" descr="C:\Users\bi\AppData\Local\Microsoft\Windows\Temporary Internet Files\Content.IE5\IAO44K9Z\MC900195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52661"/>
            <a:ext cx="1805940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155679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1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SPEAKING</a:t>
            </a:r>
            <a:endParaRPr lang="cs-CZ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Do you listen to the radio?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How often / Where do you listen to the radio?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What is your favourite radio station?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What can you hear on the radio?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What is the role of the radio?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Do you listen to any foreign radio stations?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Can you name any Czech radio stations?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99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RADIO IN BRITAIN</a:t>
            </a:r>
            <a:endParaRPr lang="cs-CZ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BBC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>
                <a:hlinkClick r:id="rId2"/>
              </a:rPr>
              <a:t>Service</a:t>
            </a:r>
            <a:endParaRPr lang="cs-CZ" dirty="0" smtClean="0"/>
          </a:p>
          <a:p>
            <a:r>
              <a:rPr lang="cs-CZ" dirty="0"/>
              <a:t>BBC RADIO </a:t>
            </a:r>
            <a:r>
              <a:rPr lang="cs-CZ" dirty="0">
                <a:hlinkClick r:id="rId3"/>
              </a:rPr>
              <a:t>1</a:t>
            </a:r>
            <a:r>
              <a:rPr lang="cs-CZ" dirty="0"/>
              <a:t> </a:t>
            </a:r>
          </a:p>
          <a:p>
            <a:r>
              <a:rPr lang="cs-CZ" dirty="0" smtClean="0"/>
              <a:t>BBC RADIO </a:t>
            </a:r>
            <a:r>
              <a:rPr lang="cs-CZ" dirty="0" smtClean="0">
                <a:hlinkClick r:id="rId4"/>
              </a:rPr>
              <a:t>2</a:t>
            </a:r>
            <a:endParaRPr lang="cs-CZ" dirty="0" smtClean="0"/>
          </a:p>
          <a:p>
            <a:r>
              <a:rPr lang="cs-CZ" dirty="0" smtClean="0"/>
              <a:t>BBC RADIO 3 (Jazz)</a:t>
            </a:r>
          </a:p>
          <a:p>
            <a:r>
              <a:rPr lang="cs-CZ" dirty="0" smtClean="0"/>
              <a:t>BBC RADIO </a:t>
            </a:r>
            <a:r>
              <a:rPr lang="cs-CZ" dirty="0" smtClean="0">
                <a:hlinkClick r:id="rId5"/>
              </a:rPr>
              <a:t>4</a:t>
            </a:r>
            <a:endParaRPr lang="cs-CZ" dirty="0" smtClean="0"/>
          </a:p>
          <a:p>
            <a:r>
              <a:rPr lang="cs-CZ" dirty="0" smtClean="0"/>
              <a:t>BBC RADIO </a:t>
            </a:r>
            <a:r>
              <a:rPr lang="cs-CZ" dirty="0" smtClean="0">
                <a:hlinkClick r:id="rId6"/>
              </a:rPr>
              <a:t>5</a:t>
            </a:r>
            <a:endParaRPr lang="cs-CZ" dirty="0" smtClean="0"/>
          </a:p>
          <a:p>
            <a:r>
              <a:rPr lang="cs-CZ" dirty="0" smtClean="0"/>
              <a:t>BBC RADIO LIVE 5</a:t>
            </a:r>
          </a:p>
          <a:p>
            <a:r>
              <a:rPr lang="cs-CZ" dirty="0" smtClean="0"/>
              <a:t>BBBC RADIO 6 (Music)</a:t>
            </a:r>
          </a:p>
          <a:p>
            <a:pPr marL="0" indent="0">
              <a:buNone/>
            </a:pPr>
            <a:r>
              <a:rPr lang="en-GB" dirty="0" smtClean="0"/>
              <a:t>+ many regional radio stations</a:t>
            </a:r>
            <a:endParaRPr lang="en-GB" dirty="0"/>
          </a:p>
        </p:txBody>
      </p:sp>
      <p:pic>
        <p:nvPicPr>
          <p:cNvPr id="2050" name="Picture 2" descr="C:\Users\bi\AppData\Local\Microsoft\Windows\Temporary Internet Files\Content.IE5\LTNGOAUL\MC9002399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1912010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0392" y="34290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8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RADIO BROADCASTING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LISTEN AND LEARN ENGLISH: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a) BBC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: </a:t>
            </a:r>
            <a:r>
              <a:rPr lang="cs-CZ" dirty="0" err="1" smtClean="0">
                <a:hlinkClick r:id="rId2"/>
              </a:rPr>
              <a:t>Pre-school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b)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>
                <a:hlinkClick r:id="rId3"/>
              </a:rPr>
              <a:t>English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Voice</a:t>
            </a:r>
            <a:r>
              <a:rPr lang="cs-CZ" dirty="0" smtClean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>
                <a:hlinkClick r:id="rId4"/>
              </a:rPr>
              <a:t>America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) 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>
                <a:hlinkClick r:id="rId5"/>
              </a:rPr>
              <a:t>Australia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59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Georgia" panose="02040502050405020303" pitchFamily="18" charset="0"/>
              </a:rPr>
              <a:t>Fotogalerie: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anose="02040502050405020303" pitchFamily="18" charset="0"/>
              </a:rPr>
              <a:t>1.-5. jsou použity z otevřené galerie </a:t>
            </a:r>
            <a:r>
              <a:rPr lang="cs-CZ" sz="1800" dirty="0" smtClean="0">
                <a:solidFill>
                  <a:schemeClr val="tx1"/>
                </a:solidFill>
                <a:latin typeface="Georgia" panose="02040502050405020303" pitchFamily="18" charset="0"/>
              </a:rPr>
              <a:t>Microsoft 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Office (</a:t>
            </a:r>
            <a:r>
              <a:rPr lang="cs-CZ" sz="1800" dirty="0" err="1">
                <a:solidFill>
                  <a:schemeClr val="tx1"/>
                </a:solidFill>
                <a:latin typeface="Georgia" panose="02040502050405020303" pitchFamily="18" charset="0"/>
              </a:rPr>
              <a:t>Powerpoint</a:t>
            </a:r>
            <a:r>
              <a:rPr lang="cs-CZ" sz="1800" dirty="0" smtClean="0">
                <a:solidFill>
                  <a:schemeClr val="tx1"/>
                </a:solidFill>
                <a:latin typeface="Georgia" panose="02040502050405020303" pitchFamily="18" charset="0"/>
              </a:rPr>
              <a:t>)</a:t>
            </a:r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cs-CZ" sz="1800" dirty="0">
              <a:effectLst>
                <a:outerShdw blurRad="38100" dist="38100" dir="2700000" algn="tl">
                  <a:srgbClr val="C0C0C0"/>
                </a:outerShdw>
              </a:effectLst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cs-CZ" sz="1800" b="1" dirty="0" smtClean="0">
                <a:latin typeface="Georgia" panose="02040502050405020303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1. CHUDÝ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, Tomáš; CHUDÁ, Jana.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Some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Basic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Facts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about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the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English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Speaking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Countries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. Havlíčkův Brod: Fragment, 1997, ISBN 8072000853.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anose="02040502050405020303" pitchFamily="18" charset="0"/>
              </a:rPr>
              <a:t>2. 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ROBERTS, Rachel J..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Speak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Up -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The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English-speaking</a:t>
            </a:r>
            <a:r>
              <a:rPr lang="cs-CZ" sz="1800" i="1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Georgia" panose="02040502050405020303" pitchFamily="18" charset="0"/>
              </a:rPr>
              <a:t>World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. Italy: </a:t>
            </a:r>
            <a:r>
              <a:rPr lang="cs-CZ" sz="1800" dirty="0" err="1">
                <a:solidFill>
                  <a:schemeClr val="tx1"/>
                </a:solidFill>
                <a:latin typeface="Georgia" panose="02040502050405020303" pitchFamily="18" charset="0"/>
              </a:rPr>
              <a:t>Modern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sz="1800" dirty="0" err="1">
                <a:solidFill>
                  <a:schemeClr val="tx1"/>
                </a:solidFill>
                <a:latin typeface="Georgia" panose="02040502050405020303" pitchFamily="18" charset="0"/>
              </a:rPr>
              <a:t>Languages</a:t>
            </a:r>
            <a:r>
              <a:rPr lang="cs-CZ" sz="1800" dirty="0">
                <a:solidFill>
                  <a:schemeClr val="tx1"/>
                </a:solidFill>
                <a:latin typeface="Georgia" panose="02040502050405020303" pitchFamily="18" charset="0"/>
              </a:rPr>
              <a:t>, 2006, ISBN 88-493-0439.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marL="0" indent="0" algn="ctr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621</TotalTime>
  <Words>1019</Words>
  <Application>Microsoft Office PowerPoint</Application>
  <PresentationFormat>Předvádění na obrazovce (4:3)</PresentationFormat>
  <Paragraphs>268</Paragraphs>
  <Slides>25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projekt</vt:lpstr>
      <vt:lpstr>Television, Radio</vt:lpstr>
      <vt:lpstr>ANOTACE</vt:lpstr>
      <vt:lpstr>TV BROADCASTING</vt:lpstr>
      <vt:lpstr>TV BROADCASTING</vt:lpstr>
      <vt:lpstr>TV BROADCASTING</vt:lpstr>
      <vt:lpstr>What do you know about TV broadcasting in the CR?</vt:lpstr>
      <vt:lpstr>What do you know about TV broadcasting in the CR?</vt:lpstr>
      <vt:lpstr>What do you know about TV broadcasting in the CR?</vt:lpstr>
      <vt:lpstr>What do you know about TV broadcasting in the CR?</vt:lpstr>
      <vt:lpstr>Speaking</vt:lpstr>
      <vt:lpstr>TV GUIDE: What´s on?</vt:lpstr>
      <vt:lpstr>Which programmes do you prefer?</vt:lpstr>
      <vt:lpstr>The BBC TV guide</vt:lpstr>
      <vt:lpstr>TYPES OF FILMS</vt:lpstr>
      <vt:lpstr>What do you know about TV broadcasting in Britain?</vt:lpstr>
      <vt:lpstr>What do you know about TV broadcasting in Britain?</vt:lpstr>
      <vt:lpstr>What do these words mean in your language?</vt:lpstr>
      <vt:lpstr>Speaking</vt:lpstr>
      <vt:lpstr>SOAP OPERAS</vt:lpstr>
      <vt:lpstr>REALITY TV</vt:lpstr>
      <vt:lpstr>RADIO BROADCASTING</vt:lpstr>
      <vt:lpstr>SPEAKING</vt:lpstr>
      <vt:lpstr>RADIO IN BRITAIN</vt:lpstr>
      <vt:lpstr>RADIO BROADCASTING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bi</cp:lastModifiedBy>
  <cp:revision>159</cp:revision>
  <dcterms:created xsi:type="dcterms:W3CDTF">2012-06-20T16:12:09Z</dcterms:created>
  <dcterms:modified xsi:type="dcterms:W3CDTF">2013-11-24T23:04:33Z</dcterms:modified>
</cp:coreProperties>
</file>