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1BC57DA-5E33-4A4B-861F-FE4546D89AA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6227977-CCF1-43B4-9751-2419337F05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488249"/>
              </p:ext>
            </p:extLst>
          </p:nvPr>
        </p:nvGraphicFramePr>
        <p:xfrm>
          <a:off x="1763688" y="836712"/>
          <a:ext cx="6120680" cy="4608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8215"/>
                <a:gridCol w="4502465"/>
              </a:tblGrid>
              <a:tr h="2587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9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VY-32-INOVACE-503</a:t>
                      </a:r>
                      <a:r>
                        <a:rPr lang="cs-CZ" sz="900" baseline="0" dirty="0" smtClean="0">
                          <a:effectLst/>
                        </a:rPr>
                        <a:t> Skalky umělé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7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64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1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9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311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7.4.2013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12.4.2013 SAD 2.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0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09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Umělá skalka,  říční valouny, suťová pole, minerální skalky,  kamenné záhonky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63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Možnosti využití – práce s učebnicí, internetem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30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459" y="5517232"/>
            <a:ext cx="6083808" cy="95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273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Skalky </a:t>
            </a:r>
            <a:br>
              <a:rPr lang="cs-CZ" b="1" dirty="0" smtClean="0"/>
            </a:br>
            <a:r>
              <a:rPr lang="cs-CZ" b="1" dirty="0" smtClean="0"/>
              <a:t>umělé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Netradiční skalky, </a:t>
            </a:r>
          </a:p>
          <a:p>
            <a:pPr algn="ctr"/>
            <a:r>
              <a:rPr lang="cs-CZ" dirty="0" smtClean="0"/>
              <a:t>kamenné zahrady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089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Umělé skalky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212977"/>
            <a:ext cx="6777317" cy="1512168"/>
          </a:xfrm>
        </p:spPr>
        <p:txBody>
          <a:bodyPr/>
          <a:lstStyle/>
          <a:p>
            <a:r>
              <a:rPr lang="cs-CZ" dirty="0" smtClean="0"/>
              <a:t>Používáme tam, kde klasickou skalku nelze připojit k stávající architektuře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205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Nové formy (s obdobnou funkcí)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776864" cy="4464496"/>
          </a:xfrm>
        </p:spPr>
        <p:txBody>
          <a:bodyPr>
            <a:normAutofit/>
          </a:bodyPr>
          <a:lstStyle/>
          <a:p>
            <a:pPr marL="525780" indent="-457200">
              <a:buFont typeface="+mj-lt"/>
              <a:buAutoNum type="alphaLcParenR"/>
            </a:pPr>
            <a:r>
              <a:rPr lang="cs-CZ" sz="2200" b="1" dirty="0" smtClean="0"/>
              <a:t>Skalky v rovině se zvlněným povrchem </a:t>
            </a:r>
            <a:r>
              <a:rPr lang="cs-CZ" sz="2200" dirty="0" smtClean="0"/>
              <a:t>– štěrkový záhon osázený skalničkami </a:t>
            </a:r>
          </a:p>
          <a:p>
            <a:pPr marL="525780" indent="-457200">
              <a:buFont typeface="+mj-lt"/>
              <a:buAutoNum type="alphaLcParenR"/>
            </a:pPr>
            <a:endParaRPr lang="cs-CZ" sz="2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780928"/>
            <a:ext cx="5400600" cy="36148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47108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024744" cy="673144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Nové formy (s obdobnou funkcí)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776864" cy="4464496"/>
          </a:xfrm>
        </p:spPr>
        <p:txBody>
          <a:bodyPr>
            <a:normAutofit/>
          </a:bodyPr>
          <a:lstStyle/>
          <a:p>
            <a:pPr marL="525780" indent="-457200">
              <a:buFont typeface="+mj-lt"/>
              <a:buAutoNum type="alphaLcParenR" startAt="2"/>
            </a:pPr>
            <a:r>
              <a:rPr lang="cs-CZ" sz="2200" b="1" dirty="0" smtClean="0"/>
              <a:t>Říční valouny</a:t>
            </a:r>
            <a:endParaRPr lang="cs-CZ" sz="2200" dirty="0" smtClean="0"/>
          </a:p>
          <a:p>
            <a:pPr marL="525780" indent="-457200">
              <a:buFont typeface="+mj-lt"/>
              <a:buAutoNum type="alphaLcParenR" startAt="2"/>
            </a:pP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564904"/>
            <a:ext cx="4858428" cy="36771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0394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Nové formy (s obdobnou funkcí)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992888" cy="4896544"/>
          </a:xfrm>
        </p:spPr>
        <p:txBody>
          <a:bodyPr>
            <a:normAutofit fontScale="92500" lnSpcReduction="20000"/>
          </a:bodyPr>
          <a:lstStyle/>
          <a:p>
            <a:pPr marL="525780" indent="-457200">
              <a:buFont typeface="+mj-lt"/>
              <a:buAutoNum type="alphaLcParenR" startAt="3"/>
            </a:pPr>
            <a:r>
              <a:rPr lang="cs-CZ" sz="2200" b="1" dirty="0" smtClean="0"/>
              <a:t>Suťová </a:t>
            </a:r>
            <a:r>
              <a:rPr lang="cs-CZ" sz="2200" b="1" dirty="0" smtClean="0"/>
              <a:t>pole </a:t>
            </a:r>
            <a:r>
              <a:rPr lang="cs-CZ" sz="2200" dirty="0" smtClean="0"/>
              <a:t>(záhony)</a:t>
            </a:r>
          </a:p>
          <a:p>
            <a:pPr marL="68580" indent="0" algn="just">
              <a:buNone/>
            </a:pPr>
            <a:r>
              <a:rPr lang="cs-CZ" sz="1800" dirty="0" smtClean="0"/>
              <a:t>Plochu </a:t>
            </a:r>
            <a:r>
              <a:rPr lang="cs-CZ" sz="1800" dirty="0"/>
              <a:t>připravíme jako u skalky a podle potřeby založíme umělou </a:t>
            </a:r>
            <a:r>
              <a:rPr lang="cs-CZ" sz="1800" dirty="0" smtClean="0"/>
              <a:t>drenáž, </a:t>
            </a:r>
            <a:r>
              <a:rPr lang="cs-CZ" sz="1800" dirty="0"/>
              <a:t>hlavně na rovině (suťový záhon zvýšíme nad terén, podepřeme nízkými zídkami, kládami</a:t>
            </a:r>
            <a:r>
              <a:rPr lang="cs-CZ" sz="1800" dirty="0" smtClean="0"/>
              <a:t>)</a:t>
            </a:r>
          </a:p>
          <a:p>
            <a:pPr marL="68580" indent="0" algn="just">
              <a:buNone/>
            </a:pPr>
            <a:endParaRPr lang="cs-CZ" sz="1800" dirty="0"/>
          </a:p>
          <a:p>
            <a:pPr lvl="1" algn="just"/>
            <a:r>
              <a:rPr lang="cs-CZ" sz="1800" dirty="0"/>
              <a:t>Suťový záhon:	30-40 cm </a:t>
            </a:r>
            <a:r>
              <a:rPr lang="cs-CZ" sz="1800" dirty="0" smtClean="0"/>
              <a:t>hluboký</a:t>
            </a:r>
          </a:p>
          <a:p>
            <a:pPr marL="68580" indent="0" algn="just">
              <a:buNone/>
            </a:pPr>
            <a:r>
              <a:rPr lang="cs-CZ" sz="1800" b="1" dirty="0" smtClean="0"/>
              <a:t>			I</a:t>
            </a:r>
            <a:r>
              <a:rPr lang="cs-CZ" sz="1800" b="1" dirty="0"/>
              <a:t>.</a:t>
            </a:r>
            <a:r>
              <a:rPr lang="cs-CZ" sz="1800" dirty="0"/>
              <a:t> ½ tvoří štěrk (jako u skalky)</a:t>
            </a:r>
          </a:p>
          <a:p>
            <a:pPr marL="68580" indent="0" algn="just">
              <a:buNone/>
            </a:pPr>
            <a:r>
              <a:rPr lang="cs-CZ" sz="1800" dirty="0"/>
              <a:t>			</a:t>
            </a:r>
            <a:r>
              <a:rPr lang="cs-CZ" sz="1800" b="1" dirty="0"/>
              <a:t>II.</a:t>
            </a:r>
            <a:r>
              <a:rPr lang="cs-CZ" sz="1800" dirty="0"/>
              <a:t> ½ tvoří suťová směs</a:t>
            </a:r>
          </a:p>
          <a:p>
            <a:pPr lvl="1" algn="just"/>
            <a:r>
              <a:rPr lang="cs-CZ" sz="1800" dirty="0" smtClean="0"/>
              <a:t>Rostliny v suťovém záhonu se ujímají obtížněji, než ve skalce (značně propustná zemina). Nutno zalévat, okolí rostlin obsypeme hrubým pískem nebo štěrkem (2-15 cm)</a:t>
            </a:r>
          </a:p>
          <a:p>
            <a:pPr marL="365760" lvl="1" indent="0" algn="just">
              <a:buNone/>
            </a:pPr>
            <a:endParaRPr lang="cs-CZ" sz="1800" dirty="0" smtClean="0"/>
          </a:p>
          <a:p>
            <a:pPr marL="365760" lvl="1" indent="0" algn="just">
              <a:buNone/>
            </a:pPr>
            <a:r>
              <a:rPr lang="cs-CZ" sz="1800" b="1" dirty="0" smtClean="0"/>
              <a:t>Výhody suťového záhonu:</a:t>
            </a:r>
          </a:p>
          <a:p>
            <a:pPr lvl="1" algn="just"/>
            <a:r>
              <a:rPr lang="cs-CZ" sz="1800" dirty="0" smtClean="0"/>
              <a:t>Vytváří abstraktní prostředí, ladí se skalkami</a:t>
            </a:r>
          </a:p>
          <a:p>
            <a:pPr lvl="1" algn="just"/>
            <a:r>
              <a:rPr lang="cs-CZ" sz="1800" dirty="0" smtClean="0"/>
              <a:t>Udržuje vlhkost</a:t>
            </a:r>
          </a:p>
          <a:p>
            <a:pPr lvl="1" algn="just"/>
            <a:r>
              <a:rPr lang="cs-CZ" sz="1800" dirty="0" smtClean="0"/>
              <a:t>Dělá dobrou drenáž</a:t>
            </a:r>
          </a:p>
          <a:p>
            <a:pPr lvl="1" algn="just"/>
            <a:r>
              <a:rPr lang="cs-CZ" sz="1800" dirty="0" smtClean="0"/>
              <a:t>Omezuje růst plevele</a:t>
            </a:r>
            <a:endParaRPr lang="cs-CZ" sz="1800" dirty="0"/>
          </a:p>
          <a:p>
            <a:pPr marL="68580" indent="0">
              <a:buNone/>
            </a:pPr>
            <a:r>
              <a:rPr lang="cs-CZ" sz="2000" dirty="0"/>
              <a:t>			</a:t>
            </a:r>
          </a:p>
          <a:p>
            <a:pPr marL="6858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192667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Suťový záhon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988840"/>
            <a:ext cx="5118359" cy="38436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05566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Nové formy (s obdobnou funkcí)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992888" cy="4896544"/>
          </a:xfrm>
        </p:spPr>
        <p:txBody>
          <a:bodyPr>
            <a:normAutofit/>
          </a:bodyPr>
          <a:lstStyle/>
          <a:p>
            <a:pPr marL="525780" indent="-457200">
              <a:buFont typeface="+mj-lt"/>
              <a:buAutoNum type="alphaLcParenR" startAt="4"/>
            </a:pPr>
            <a:r>
              <a:rPr lang="cs-CZ" sz="2200" b="1" dirty="0" smtClean="0"/>
              <a:t>Systém stupňů a teras</a:t>
            </a:r>
            <a:r>
              <a:rPr lang="cs-CZ" sz="2200" dirty="0" smtClean="0"/>
              <a:t>. Kameny „zakopeme“ do terénu</a:t>
            </a:r>
          </a:p>
          <a:p>
            <a:pPr marL="525780" indent="-457200">
              <a:buFont typeface="+mj-lt"/>
              <a:buAutoNum type="alphaLcParenR" startAt="4"/>
            </a:pPr>
            <a:endParaRPr lang="cs-CZ" sz="2200" dirty="0" smtClean="0"/>
          </a:p>
          <a:p>
            <a:pPr marL="525780" indent="-457200">
              <a:buFont typeface="+mj-lt"/>
              <a:buAutoNum type="alphaLcParenR" startAt="4"/>
            </a:pPr>
            <a:r>
              <a:rPr lang="cs-CZ" sz="2200" b="1" dirty="0" smtClean="0"/>
              <a:t>Kámen „zavěsíme“ </a:t>
            </a:r>
            <a:r>
              <a:rPr lang="cs-CZ" sz="2200" dirty="0" smtClean="0"/>
              <a:t>do prostoru upevněním na soustavu  podpůrných tyčí. Přidáme </a:t>
            </a:r>
            <a:r>
              <a:rPr lang="cs-CZ" sz="2200" b="1" dirty="0" smtClean="0"/>
              <a:t>stékající </a:t>
            </a:r>
            <a:r>
              <a:rPr lang="cs-CZ" sz="2200" dirty="0" smtClean="0"/>
              <a:t>nebo</a:t>
            </a:r>
            <a:r>
              <a:rPr lang="cs-CZ" sz="2200" b="1" dirty="0" smtClean="0"/>
              <a:t> tryskající vodu.</a:t>
            </a:r>
          </a:p>
          <a:p>
            <a:pPr marL="525780" indent="-457200">
              <a:buFont typeface="+mj-lt"/>
              <a:buAutoNum type="alphaLcParenR" startAt="4"/>
            </a:pPr>
            <a:endParaRPr lang="cs-CZ" sz="2200" dirty="0" smtClean="0"/>
          </a:p>
          <a:p>
            <a:pPr marL="525780" indent="-457200">
              <a:buFont typeface="+mj-lt"/>
              <a:buAutoNum type="alphaLcParenR" startAt="4"/>
            </a:pPr>
            <a:r>
              <a:rPr lang="cs-CZ" sz="2200" b="1" dirty="0" smtClean="0"/>
              <a:t>Minerální skalky </a:t>
            </a:r>
            <a:r>
              <a:rPr lang="cs-CZ" sz="2200" dirty="0" smtClean="0"/>
              <a:t>v nádobách</a:t>
            </a:r>
          </a:p>
          <a:p>
            <a:pPr marL="525780" indent="-457200">
              <a:buFont typeface="+mj-lt"/>
              <a:buAutoNum type="alphaLcParenR" startAt="4"/>
            </a:pPr>
            <a:endParaRPr lang="cs-CZ" sz="2200" dirty="0" smtClean="0"/>
          </a:p>
          <a:p>
            <a:pPr marL="525780" indent="-457200">
              <a:buFont typeface="+mj-lt"/>
              <a:buAutoNum type="alphaLcParenR" startAt="4"/>
            </a:pPr>
            <a:r>
              <a:rPr lang="cs-CZ" sz="2200" b="1" dirty="0" smtClean="0"/>
              <a:t>Kamenné záhonky </a:t>
            </a:r>
            <a:r>
              <a:rPr lang="cs-CZ" sz="2200" dirty="0" smtClean="0"/>
              <a:t>(i </a:t>
            </a:r>
            <a:r>
              <a:rPr lang="cs-CZ" sz="2200" dirty="0"/>
              <a:t>J</a:t>
            </a:r>
            <a:r>
              <a:rPr lang="cs-CZ" sz="2200" dirty="0" smtClean="0"/>
              <a:t>aponské zahrady). Dominující prvek je kámen. Rostliny jsou prvkem doplňujícím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332606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385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000" b="1" dirty="0" smtClean="0"/>
              <a:t>         f) Minerální skalky</a:t>
            </a:r>
            <a:r>
              <a:rPr lang="cs-CZ" sz="2000" dirty="0" smtClean="0"/>
              <a:t>		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883" y="3185735"/>
            <a:ext cx="4512117" cy="36514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776"/>
            <a:ext cx="4906060" cy="31722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48189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385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000" b="1" dirty="0" smtClean="0"/>
              <a:t>g) Kamenné záhonky</a:t>
            </a:r>
            <a:endParaRPr lang="cs-CZ" sz="20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64470"/>
            <a:ext cx="5760640" cy="46528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278002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764704"/>
            <a:ext cx="7632848" cy="5701487"/>
          </a:xfrm>
        </p:spPr>
      </p:pic>
    </p:spTree>
    <p:extLst>
      <p:ext uri="{BB962C8B-B14F-4D97-AF65-F5344CB8AC3E}">
        <p14:creationId xmlns:p14="http://schemas.microsoft.com/office/powerpoint/2010/main" val="3505121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MALÝ, Miroslav. </a:t>
            </a:r>
            <a:r>
              <a:rPr lang="cs-CZ" i="1" dirty="0"/>
              <a:t>Květinářství I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391 s. ISBN 978-80-904782-7-5.</a:t>
            </a:r>
          </a:p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</a:t>
            </a:r>
            <a:r>
              <a:rPr lang="cs-CZ"/>
              <a:t>ISBN 978-80-247-3605-1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9791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50</TotalTime>
  <Words>259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Skalky  umělé</vt:lpstr>
      <vt:lpstr>Umělé skalky</vt:lpstr>
      <vt:lpstr>Nové formy (s obdobnou funkcí)</vt:lpstr>
      <vt:lpstr>Nové formy (s obdobnou funkcí)</vt:lpstr>
      <vt:lpstr>Nové formy (s obdobnou funkcí)</vt:lpstr>
      <vt:lpstr>Suťový záhon</vt:lpstr>
      <vt:lpstr>Nové formy (s obdobnou funkcí)</vt:lpstr>
      <vt:lpstr>         f) Minerální skalky  </vt:lpstr>
      <vt:lpstr>g) Kamenné záhonky</vt:lpstr>
      <vt:lpstr>Prezentace aplikace PowerPoint</vt:lpstr>
      <vt:lpstr>Zdroje: 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Skalky  umělé</dc:title>
  <dc:creator>Miroslav Brimus</dc:creator>
  <cp:lastModifiedBy>Miroslav Brimus</cp:lastModifiedBy>
  <cp:revision>10</cp:revision>
  <dcterms:created xsi:type="dcterms:W3CDTF">2013-05-02T08:40:34Z</dcterms:created>
  <dcterms:modified xsi:type="dcterms:W3CDTF">2014-01-05T14:49:23Z</dcterms:modified>
</cp:coreProperties>
</file>