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74" r:id="rId4"/>
    <p:sldId id="275" r:id="rId5"/>
    <p:sldId id="278" r:id="rId6"/>
    <p:sldId id="277" r:id="rId7"/>
    <p:sldId id="279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86AC9A-F5F3-4931-9C0C-6925AF902B8B}" type="doc">
      <dgm:prSet loTypeId="urn:microsoft.com/office/officeart/2005/8/layout/cycle2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AC47DA11-3712-447F-99ED-40BFFFAB2242}">
      <dgm:prSet phldrT="[Text]"/>
      <dgm:spPr/>
      <dgm:t>
        <a:bodyPr/>
        <a:lstStyle/>
        <a:p>
          <a:r>
            <a:rPr lang="cs-CZ" dirty="0" smtClean="0"/>
            <a:t>jaro</a:t>
          </a:r>
          <a:endParaRPr lang="cs-CZ" dirty="0"/>
        </a:p>
      </dgm:t>
    </dgm:pt>
    <dgm:pt modelId="{BF15009D-1475-4AB6-BE94-93DD99B2C24A}" type="parTrans" cxnId="{44E54EA1-DF35-453E-BD35-91141C26EB0F}">
      <dgm:prSet/>
      <dgm:spPr/>
      <dgm:t>
        <a:bodyPr/>
        <a:lstStyle/>
        <a:p>
          <a:endParaRPr lang="cs-CZ"/>
        </a:p>
      </dgm:t>
    </dgm:pt>
    <dgm:pt modelId="{A28F1765-B489-4EA7-97FA-73A2DFA44241}" type="sibTrans" cxnId="{44E54EA1-DF35-453E-BD35-91141C26EB0F}">
      <dgm:prSet/>
      <dgm:spPr/>
      <dgm:t>
        <a:bodyPr/>
        <a:lstStyle/>
        <a:p>
          <a:endParaRPr lang="cs-CZ"/>
        </a:p>
      </dgm:t>
    </dgm:pt>
    <dgm:pt modelId="{97F4CCEE-F4C2-4FFB-981E-EF5175D4E975}">
      <dgm:prSet phldrT="[Text]"/>
      <dgm:spPr/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793AB70C-3D4A-497C-AB1F-6A4FB0B435EC}" type="parTrans" cxnId="{5E43D8FE-0D76-43B6-BA80-824105D0ED64}">
      <dgm:prSet/>
      <dgm:spPr/>
      <dgm:t>
        <a:bodyPr/>
        <a:lstStyle/>
        <a:p>
          <a:endParaRPr lang="cs-CZ"/>
        </a:p>
      </dgm:t>
    </dgm:pt>
    <dgm:pt modelId="{D55E4F35-2BF2-46D0-A850-CA0EBD964CFA}" type="sibTrans" cxnId="{5E43D8FE-0D76-43B6-BA80-824105D0ED64}">
      <dgm:prSet/>
      <dgm:spPr/>
      <dgm:t>
        <a:bodyPr/>
        <a:lstStyle/>
        <a:p>
          <a:endParaRPr lang="cs-CZ"/>
        </a:p>
      </dgm:t>
    </dgm:pt>
    <dgm:pt modelId="{1A310595-A22B-41A0-8697-10BC8D44A745}">
      <dgm:prSet phldrT="[Text]"/>
      <dgm:spPr/>
      <dgm:t>
        <a:bodyPr/>
        <a:lstStyle/>
        <a:p>
          <a:r>
            <a:rPr lang="cs-CZ" dirty="0" smtClean="0"/>
            <a:t>podzim</a:t>
          </a:r>
          <a:endParaRPr lang="cs-CZ" dirty="0"/>
        </a:p>
      </dgm:t>
    </dgm:pt>
    <dgm:pt modelId="{5B0546E7-15B5-4A4E-9F82-EC584A348F2B}" type="parTrans" cxnId="{A7C8CDCB-077F-485E-A26D-F15CA144A71E}">
      <dgm:prSet/>
      <dgm:spPr/>
      <dgm:t>
        <a:bodyPr/>
        <a:lstStyle/>
        <a:p>
          <a:endParaRPr lang="cs-CZ"/>
        </a:p>
      </dgm:t>
    </dgm:pt>
    <dgm:pt modelId="{D35ECFBD-B1C4-4885-B718-1B93D098BC4C}" type="sibTrans" cxnId="{A7C8CDCB-077F-485E-A26D-F15CA144A71E}">
      <dgm:prSet/>
      <dgm:spPr/>
      <dgm:t>
        <a:bodyPr/>
        <a:lstStyle/>
        <a:p>
          <a:endParaRPr lang="cs-CZ"/>
        </a:p>
      </dgm:t>
    </dgm:pt>
    <dgm:pt modelId="{73270BC1-7C2D-47F7-BEF6-44B550D6F467}">
      <dgm:prSet phldrT="[Text]"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A70B286F-C224-4EE8-8067-413D0EDA1538}" type="parTrans" cxnId="{19269BEE-FAA9-4FCC-96A6-49E63FFE0CEA}">
      <dgm:prSet/>
      <dgm:spPr/>
      <dgm:t>
        <a:bodyPr/>
        <a:lstStyle/>
        <a:p>
          <a:endParaRPr lang="cs-CZ"/>
        </a:p>
      </dgm:t>
    </dgm:pt>
    <dgm:pt modelId="{6BA3E767-5A37-4860-B3FA-1DEC116D74BC}" type="sibTrans" cxnId="{19269BEE-FAA9-4FCC-96A6-49E63FFE0CEA}">
      <dgm:prSet/>
      <dgm:spPr/>
      <dgm:t>
        <a:bodyPr/>
        <a:lstStyle/>
        <a:p>
          <a:endParaRPr lang="cs-CZ"/>
        </a:p>
      </dgm:t>
    </dgm:pt>
    <dgm:pt modelId="{62133296-6192-47B0-94E2-FB902B81D309}" type="pres">
      <dgm:prSet presAssocID="{F886AC9A-F5F3-4931-9C0C-6925AF902B8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AF56DE-B154-4463-B03A-008165ACDE87}" type="pres">
      <dgm:prSet presAssocID="{AC47DA11-3712-447F-99ED-40BFFFAB224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ED6A58-A95D-42DE-BD39-5B9F85332290}" type="pres">
      <dgm:prSet presAssocID="{A28F1765-B489-4EA7-97FA-73A2DFA44241}" presName="sibTrans" presStyleLbl="sibTrans2D1" presStyleIdx="0" presStyleCnt="4"/>
      <dgm:spPr/>
      <dgm:t>
        <a:bodyPr/>
        <a:lstStyle/>
        <a:p>
          <a:endParaRPr lang="cs-CZ"/>
        </a:p>
      </dgm:t>
    </dgm:pt>
    <dgm:pt modelId="{268538A8-5462-4A0E-B3DB-0914BD88C382}" type="pres">
      <dgm:prSet presAssocID="{A28F1765-B489-4EA7-97FA-73A2DFA44241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3168FF72-7D43-4B44-9A64-1AFCBA998106}" type="pres">
      <dgm:prSet presAssocID="{97F4CCEE-F4C2-4FFB-981E-EF5175D4E97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A4AB73-EAC8-47D8-A6D4-6D257AA45FBB}" type="pres">
      <dgm:prSet presAssocID="{D55E4F35-2BF2-46D0-A850-CA0EBD964CFA}" presName="sibTrans" presStyleLbl="sibTrans2D1" presStyleIdx="1" presStyleCnt="4"/>
      <dgm:spPr/>
      <dgm:t>
        <a:bodyPr/>
        <a:lstStyle/>
        <a:p>
          <a:endParaRPr lang="cs-CZ"/>
        </a:p>
      </dgm:t>
    </dgm:pt>
    <dgm:pt modelId="{2001E197-AAB1-4B53-AEDE-34B4CAF9521C}" type="pres">
      <dgm:prSet presAssocID="{D55E4F35-2BF2-46D0-A850-CA0EBD964CFA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735847A4-FD89-4946-A91A-27A5889EFC8D}" type="pres">
      <dgm:prSet presAssocID="{1A310595-A22B-41A0-8697-10BC8D44A74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8CA60F-0F3E-45C9-B249-FCEB36BD05E3}" type="pres">
      <dgm:prSet presAssocID="{D35ECFBD-B1C4-4885-B718-1B93D098BC4C}" presName="sibTrans" presStyleLbl="sibTrans2D1" presStyleIdx="2" presStyleCnt="4"/>
      <dgm:spPr/>
      <dgm:t>
        <a:bodyPr/>
        <a:lstStyle/>
        <a:p>
          <a:endParaRPr lang="cs-CZ"/>
        </a:p>
      </dgm:t>
    </dgm:pt>
    <dgm:pt modelId="{DEC84F55-7FCF-47EE-BD6F-B8708EA26FAE}" type="pres">
      <dgm:prSet presAssocID="{D35ECFBD-B1C4-4885-B718-1B93D098BC4C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3EAFC6D8-A6CC-4F51-8654-8ACC59D5FC5E}" type="pres">
      <dgm:prSet presAssocID="{73270BC1-7C2D-47F7-BEF6-44B550D6F467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9F61B9-6080-4EB8-820A-6ACA59B91310}" type="pres">
      <dgm:prSet presAssocID="{6BA3E767-5A37-4860-B3FA-1DEC116D74BC}" presName="sibTrans" presStyleLbl="sibTrans2D1" presStyleIdx="3" presStyleCnt="4"/>
      <dgm:spPr/>
      <dgm:t>
        <a:bodyPr/>
        <a:lstStyle/>
        <a:p>
          <a:endParaRPr lang="cs-CZ"/>
        </a:p>
      </dgm:t>
    </dgm:pt>
    <dgm:pt modelId="{EB4F1473-7488-419A-8ADA-8F36952AC493}" type="pres">
      <dgm:prSet presAssocID="{6BA3E767-5A37-4860-B3FA-1DEC116D74BC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44E54EA1-DF35-453E-BD35-91141C26EB0F}" srcId="{F886AC9A-F5F3-4931-9C0C-6925AF902B8B}" destId="{AC47DA11-3712-447F-99ED-40BFFFAB2242}" srcOrd="0" destOrd="0" parTransId="{BF15009D-1475-4AB6-BE94-93DD99B2C24A}" sibTransId="{A28F1765-B489-4EA7-97FA-73A2DFA44241}"/>
    <dgm:cxn modelId="{19269BEE-FAA9-4FCC-96A6-49E63FFE0CEA}" srcId="{F886AC9A-F5F3-4931-9C0C-6925AF902B8B}" destId="{73270BC1-7C2D-47F7-BEF6-44B550D6F467}" srcOrd="3" destOrd="0" parTransId="{A70B286F-C224-4EE8-8067-413D0EDA1538}" sibTransId="{6BA3E767-5A37-4860-B3FA-1DEC116D74BC}"/>
    <dgm:cxn modelId="{FD5EEAFE-3CEE-41B9-B18F-1DA42656FE25}" type="presOf" srcId="{AC47DA11-3712-447F-99ED-40BFFFAB2242}" destId="{E9AF56DE-B154-4463-B03A-008165ACDE87}" srcOrd="0" destOrd="0" presId="urn:microsoft.com/office/officeart/2005/8/layout/cycle2"/>
    <dgm:cxn modelId="{C7320283-9F67-4DFE-8FB4-6C96B235DF7D}" type="presOf" srcId="{97F4CCEE-F4C2-4FFB-981E-EF5175D4E975}" destId="{3168FF72-7D43-4B44-9A64-1AFCBA998106}" srcOrd="0" destOrd="0" presId="urn:microsoft.com/office/officeart/2005/8/layout/cycle2"/>
    <dgm:cxn modelId="{07D83002-6749-4CE0-B754-5C3D7A9A9A51}" type="presOf" srcId="{A28F1765-B489-4EA7-97FA-73A2DFA44241}" destId="{CAED6A58-A95D-42DE-BD39-5B9F85332290}" srcOrd="0" destOrd="0" presId="urn:microsoft.com/office/officeart/2005/8/layout/cycle2"/>
    <dgm:cxn modelId="{A7EAEB04-50FB-4EC7-852D-BA2ABB7ED554}" type="presOf" srcId="{A28F1765-B489-4EA7-97FA-73A2DFA44241}" destId="{268538A8-5462-4A0E-B3DB-0914BD88C382}" srcOrd="1" destOrd="0" presId="urn:microsoft.com/office/officeart/2005/8/layout/cycle2"/>
    <dgm:cxn modelId="{74D5C070-60FA-4787-9393-3C1A05A37F15}" type="presOf" srcId="{D55E4F35-2BF2-46D0-A850-CA0EBD964CFA}" destId="{2001E197-AAB1-4B53-AEDE-34B4CAF9521C}" srcOrd="1" destOrd="0" presId="urn:microsoft.com/office/officeart/2005/8/layout/cycle2"/>
    <dgm:cxn modelId="{BA37A81A-AFB8-4DAF-B1AA-4B8D5B45C6AB}" type="presOf" srcId="{D55E4F35-2BF2-46D0-A850-CA0EBD964CFA}" destId="{F3A4AB73-EAC8-47D8-A6D4-6D257AA45FBB}" srcOrd="0" destOrd="0" presId="urn:microsoft.com/office/officeart/2005/8/layout/cycle2"/>
    <dgm:cxn modelId="{2984B27B-7D1F-4334-AA24-B6462D3C730B}" type="presOf" srcId="{D35ECFBD-B1C4-4885-B718-1B93D098BC4C}" destId="{DEC84F55-7FCF-47EE-BD6F-B8708EA26FAE}" srcOrd="1" destOrd="0" presId="urn:microsoft.com/office/officeart/2005/8/layout/cycle2"/>
    <dgm:cxn modelId="{9EA90DDC-1782-4EBE-9FC8-E9C677C9E1F2}" type="presOf" srcId="{F886AC9A-F5F3-4931-9C0C-6925AF902B8B}" destId="{62133296-6192-47B0-94E2-FB902B81D309}" srcOrd="0" destOrd="0" presId="urn:microsoft.com/office/officeart/2005/8/layout/cycle2"/>
    <dgm:cxn modelId="{4A0DBBAD-943F-4FB7-AA4A-8D4FAE89AD5E}" type="presOf" srcId="{D35ECFBD-B1C4-4885-B718-1B93D098BC4C}" destId="{108CA60F-0F3E-45C9-B249-FCEB36BD05E3}" srcOrd="0" destOrd="0" presId="urn:microsoft.com/office/officeart/2005/8/layout/cycle2"/>
    <dgm:cxn modelId="{B3FD55ED-8FA7-44A4-A4CA-FC55B1064DC7}" type="presOf" srcId="{6BA3E767-5A37-4860-B3FA-1DEC116D74BC}" destId="{E49F61B9-6080-4EB8-820A-6ACA59B91310}" srcOrd="0" destOrd="0" presId="urn:microsoft.com/office/officeart/2005/8/layout/cycle2"/>
    <dgm:cxn modelId="{C55F6ED0-2974-4227-A1C2-877A1D42B4FE}" type="presOf" srcId="{73270BC1-7C2D-47F7-BEF6-44B550D6F467}" destId="{3EAFC6D8-A6CC-4F51-8654-8ACC59D5FC5E}" srcOrd="0" destOrd="0" presId="urn:microsoft.com/office/officeart/2005/8/layout/cycle2"/>
    <dgm:cxn modelId="{CACA98A2-80C2-43A7-B691-742B299ECF36}" type="presOf" srcId="{6BA3E767-5A37-4860-B3FA-1DEC116D74BC}" destId="{EB4F1473-7488-419A-8ADA-8F36952AC493}" srcOrd="1" destOrd="0" presId="urn:microsoft.com/office/officeart/2005/8/layout/cycle2"/>
    <dgm:cxn modelId="{E46854E6-CFBC-40FD-96FB-D739CEFAA218}" type="presOf" srcId="{1A310595-A22B-41A0-8697-10BC8D44A745}" destId="{735847A4-FD89-4946-A91A-27A5889EFC8D}" srcOrd="0" destOrd="0" presId="urn:microsoft.com/office/officeart/2005/8/layout/cycle2"/>
    <dgm:cxn modelId="{A7C8CDCB-077F-485E-A26D-F15CA144A71E}" srcId="{F886AC9A-F5F3-4931-9C0C-6925AF902B8B}" destId="{1A310595-A22B-41A0-8697-10BC8D44A745}" srcOrd="2" destOrd="0" parTransId="{5B0546E7-15B5-4A4E-9F82-EC584A348F2B}" sibTransId="{D35ECFBD-B1C4-4885-B718-1B93D098BC4C}"/>
    <dgm:cxn modelId="{5E43D8FE-0D76-43B6-BA80-824105D0ED64}" srcId="{F886AC9A-F5F3-4931-9C0C-6925AF902B8B}" destId="{97F4CCEE-F4C2-4FFB-981E-EF5175D4E975}" srcOrd="1" destOrd="0" parTransId="{793AB70C-3D4A-497C-AB1F-6A4FB0B435EC}" sibTransId="{D55E4F35-2BF2-46D0-A850-CA0EBD964CFA}"/>
    <dgm:cxn modelId="{9DD13A27-2A20-4995-90F7-77325705D166}" type="presParOf" srcId="{62133296-6192-47B0-94E2-FB902B81D309}" destId="{E9AF56DE-B154-4463-B03A-008165ACDE87}" srcOrd="0" destOrd="0" presId="urn:microsoft.com/office/officeart/2005/8/layout/cycle2"/>
    <dgm:cxn modelId="{AB89CE75-69AE-4CBA-8819-514529C164F6}" type="presParOf" srcId="{62133296-6192-47B0-94E2-FB902B81D309}" destId="{CAED6A58-A95D-42DE-BD39-5B9F85332290}" srcOrd="1" destOrd="0" presId="urn:microsoft.com/office/officeart/2005/8/layout/cycle2"/>
    <dgm:cxn modelId="{2E4B93E3-1E1F-4428-BAE1-AF404563CADE}" type="presParOf" srcId="{CAED6A58-A95D-42DE-BD39-5B9F85332290}" destId="{268538A8-5462-4A0E-B3DB-0914BD88C382}" srcOrd="0" destOrd="0" presId="urn:microsoft.com/office/officeart/2005/8/layout/cycle2"/>
    <dgm:cxn modelId="{02E9D9BA-9B98-48AD-9F4F-8B8B90DA7855}" type="presParOf" srcId="{62133296-6192-47B0-94E2-FB902B81D309}" destId="{3168FF72-7D43-4B44-9A64-1AFCBA998106}" srcOrd="2" destOrd="0" presId="urn:microsoft.com/office/officeart/2005/8/layout/cycle2"/>
    <dgm:cxn modelId="{A7CC2267-E826-4BDB-872F-404E31005DF7}" type="presParOf" srcId="{62133296-6192-47B0-94E2-FB902B81D309}" destId="{F3A4AB73-EAC8-47D8-A6D4-6D257AA45FBB}" srcOrd="3" destOrd="0" presId="urn:microsoft.com/office/officeart/2005/8/layout/cycle2"/>
    <dgm:cxn modelId="{46B4F897-9483-4140-AEE6-25C79453D297}" type="presParOf" srcId="{F3A4AB73-EAC8-47D8-A6D4-6D257AA45FBB}" destId="{2001E197-AAB1-4B53-AEDE-34B4CAF9521C}" srcOrd="0" destOrd="0" presId="urn:microsoft.com/office/officeart/2005/8/layout/cycle2"/>
    <dgm:cxn modelId="{E4D38BE4-CA10-45A5-8473-87D23D22502B}" type="presParOf" srcId="{62133296-6192-47B0-94E2-FB902B81D309}" destId="{735847A4-FD89-4946-A91A-27A5889EFC8D}" srcOrd="4" destOrd="0" presId="urn:microsoft.com/office/officeart/2005/8/layout/cycle2"/>
    <dgm:cxn modelId="{E3C30F70-035C-4581-914D-47B8ED1284CE}" type="presParOf" srcId="{62133296-6192-47B0-94E2-FB902B81D309}" destId="{108CA60F-0F3E-45C9-B249-FCEB36BD05E3}" srcOrd="5" destOrd="0" presId="urn:microsoft.com/office/officeart/2005/8/layout/cycle2"/>
    <dgm:cxn modelId="{39245FD8-63D5-4D72-AF0C-BDCEB509119B}" type="presParOf" srcId="{108CA60F-0F3E-45C9-B249-FCEB36BD05E3}" destId="{DEC84F55-7FCF-47EE-BD6F-B8708EA26FAE}" srcOrd="0" destOrd="0" presId="urn:microsoft.com/office/officeart/2005/8/layout/cycle2"/>
    <dgm:cxn modelId="{864B6499-0DCD-4CCF-B25D-911D674DE8A9}" type="presParOf" srcId="{62133296-6192-47B0-94E2-FB902B81D309}" destId="{3EAFC6D8-A6CC-4F51-8654-8ACC59D5FC5E}" srcOrd="6" destOrd="0" presId="urn:microsoft.com/office/officeart/2005/8/layout/cycle2"/>
    <dgm:cxn modelId="{79F84BAE-0FDC-4BD1-9AEA-4866359D03BB}" type="presParOf" srcId="{62133296-6192-47B0-94E2-FB902B81D309}" destId="{E49F61B9-6080-4EB8-820A-6ACA59B91310}" srcOrd="7" destOrd="0" presId="urn:microsoft.com/office/officeart/2005/8/layout/cycle2"/>
    <dgm:cxn modelId="{668A661D-C634-49BF-83BA-4FC3F759E4FA}" type="presParOf" srcId="{E49F61B9-6080-4EB8-820A-6ACA59B91310}" destId="{EB4F1473-7488-419A-8ADA-8F36952AC493}" srcOrd="0" destOrd="0" presId="urn:microsoft.com/office/officeart/2005/8/layout/cycle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86AC9A-F5F3-4931-9C0C-6925AF902B8B}" type="doc">
      <dgm:prSet loTypeId="urn:microsoft.com/office/officeart/2005/8/layout/cycle2" loCatId="cycle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AC47DA11-3712-447F-99ED-40BFFFAB2242}">
      <dgm:prSet phldrT="[Text]"/>
      <dgm:spPr/>
      <dgm:t>
        <a:bodyPr/>
        <a:lstStyle/>
        <a:p>
          <a:r>
            <a:rPr lang="cs-CZ" dirty="0" smtClean="0"/>
            <a:t>jaro</a:t>
          </a:r>
          <a:endParaRPr lang="cs-CZ" dirty="0"/>
        </a:p>
      </dgm:t>
    </dgm:pt>
    <dgm:pt modelId="{BF15009D-1475-4AB6-BE94-93DD99B2C24A}" type="parTrans" cxnId="{44E54EA1-DF35-453E-BD35-91141C26EB0F}">
      <dgm:prSet/>
      <dgm:spPr/>
      <dgm:t>
        <a:bodyPr/>
        <a:lstStyle/>
        <a:p>
          <a:endParaRPr lang="cs-CZ"/>
        </a:p>
      </dgm:t>
    </dgm:pt>
    <dgm:pt modelId="{A28F1765-B489-4EA7-97FA-73A2DFA44241}" type="sibTrans" cxnId="{44E54EA1-DF35-453E-BD35-91141C26EB0F}">
      <dgm:prSet/>
      <dgm:spPr/>
      <dgm:t>
        <a:bodyPr/>
        <a:lstStyle/>
        <a:p>
          <a:endParaRPr lang="cs-CZ"/>
        </a:p>
      </dgm:t>
    </dgm:pt>
    <dgm:pt modelId="{97F4CCEE-F4C2-4FFB-981E-EF5175D4E975}">
      <dgm:prSet phldrT="[Text]"/>
      <dgm:spPr/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793AB70C-3D4A-497C-AB1F-6A4FB0B435EC}" type="parTrans" cxnId="{5E43D8FE-0D76-43B6-BA80-824105D0ED64}">
      <dgm:prSet/>
      <dgm:spPr/>
      <dgm:t>
        <a:bodyPr/>
        <a:lstStyle/>
        <a:p>
          <a:endParaRPr lang="cs-CZ"/>
        </a:p>
      </dgm:t>
    </dgm:pt>
    <dgm:pt modelId="{D55E4F35-2BF2-46D0-A850-CA0EBD964CFA}" type="sibTrans" cxnId="{5E43D8FE-0D76-43B6-BA80-824105D0ED64}">
      <dgm:prSet/>
      <dgm:spPr/>
      <dgm:t>
        <a:bodyPr/>
        <a:lstStyle/>
        <a:p>
          <a:endParaRPr lang="cs-CZ"/>
        </a:p>
      </dgm:t>
    </dgm:pt>
    <dgm:pt modelId="{1A310595-A22B-41A0-8697-10BC8D44A745}">
      <dgm:prSet phldrT="[Text]"/>
      <dgm:spPr/>
      <dgm:t>
        <a:bodyPr/>
        <a:lstStyle/>
        <a:p>
          <a:r>
            <a:rPr lang="cs-CZ" dirty="0" smtClean="0"/>
            <a:t>podzim</a:t>
          </a:r>
          <a:endParaRPr lang="cs-CZ" dirty="0"/>
        </a:p>
      </dgm:t>
    </dgm:pt>
    <dgm:pt modelId="{5B0546E7-15B5-4A4E-9F82-EC584A348F2B}" type="parTrans" cxnId="{A7C8CDCB-077F-485E-A26D-F15CA144A71E}">
      <dgm:prSet/>
      <dgm:spPr/>
      <dgm:t>
        <a:bodyPr/>
        <a:lstStyle/>
        <a:p>
          <a:endParaRPr lang="cs-CZ"/>
        </a:p>
      </dgm:t>
    </dgm:pt>
    <dgm:pt modelId="{D35ECFBD-B1C4-4885-B718-1B93D098BC4C}" type="sibTrans" cxnId="{A7C8CDCB-077F-485E-A26D-F15CA144A71E}">
      <dgm:prSet/>
      <dgm:spPr/>
      <dgm:t>
        <a:bodyPr/>
        <a:lstStyle/>
        <a:p>
          <a:endParaRPr lang="cs-CZ"/>
        </a:p>
      </dgm:t>
    </dgm:pt>
    <dgm:pt modelId="{73270BC1-7C2D-47F7-BEF6-44B550D6F467}">
      <dgm:prSet phldrT="[Text]"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A70B286F-C224-4EE8-8067-413D0EDA1538}" type="parTrans" cxnId="{19269BEE-FAA9-4FCC-96A6-49E63FFE0CEA}">
      <dgm:prSet/>
      <dgm:spPr/>
      <dgm:t>
        <a:bodyPr/>
        <a:lstStyle/>
        <a:p>
          <a:endParaRPr lang="cs-CZ"/>
        </a:p>
      </dgm:t>
    </dgm:pt>
    <dgm:pt modelId="{6BA3E767-5A37-4860-B3FA-1DEC116D74BC}" type="sibTrans" cxnId="{19269BEE-FAA9-4FCC-96A6-49E63FFE0CEA}">
      <dgm:prSet/>
      <dgm:spPr/>
      <dgm:t>
        <a:bodyPr/>
        <a:lstStyle/>
        <a:p>
          <a:endParaRPr lang="cs-CZ"/>
        </a:p>
      </dgm:t>
    </dgm:pt>
    <dgm:pt modelId="{62133296-6192-47B0-94E2-FB902B81D309}" type="pres">
      <dgm:prSet presAssocID="{F886AC9A-F5F3-4931-9C0C-6925AF902B8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AF56DE-B154-4463-B03A-008165ACDE87}" type="pres">
      <dgm:prSet presAssocID="{AC47DA11-3712-447F-99ED-40BFFFAB224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ED6A58-A95D-42DE-BD39-5B9F85332290}" type="pres">
      <dgm:prSet presAssocID="{A28F1765-B489-4EA7-97FA-73A2DFA44241}" presName="sibTrans" presStyleLbl="sibTrans2D1" presStyleIdx="0" presStyleCnt="4"/>
      <dgm:spPr/>
      <dgm:t>
        <a:bodyPr/>
        <a:lstStyle/>
        <a:p>
          <a:endParaRPr lang="cs-CZ"/>
        </a:p>
      </dgm:t>
    </dgm:pt>
    <dgm:pt modelId="{268538A8-5462-4A0E-B3DB-0914BD88C382}" type="pres">
      <dgm:prSet presAssocID="{A28F1765-B489-4EA7-97FA-73A2DFA44241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3168FF72-7D43-4B44-9A64-1AFCBA998106}" type="pres">
      <dgm:prSet presAssocID="{97F4CCEE-F4C2-4FFB-981E-EF5175D4E97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A4AB73-EAC8-47D8-A6D4-6D257AA45FBB}" type="pres">
      <dgm:prSet presAssocID="{D55E4F35-2BF2-46D0-A850-CA0EBD964CFA}" presName="sibTrans" presStyleLbl="sibTrans2D1" presStyleIdx="1" presStyleCnt="4"/>
      <dgm:spPr/>
      <dgm:t>
        <a:bodyPr/>
        <a:lstStyle/>
        <a:p>
          <a:endParaRPr lang="cs-CZ"/>
        </a:p>
      </dgm:t>
    </dgm:pt>
    <dgm:pt modelId="{2001E197-AAB1-4B53-AEDE-34B4CAF9521C}" type="pres">
      <dgm:prSet presAssocID="{D55E4F35-2BF2-46D0-A850-CA0EBD964CFA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735847A4-FD89-4946-A91A-27A5889EFC8D}" type="pres">
      <dgm:prSet presAssocID="{1A310595-A22B-41A0-8697-10BC8D44A74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8CA60F-0F3E-45C9-B249-FCEB36BD05E3}" type="pres">
      <dgm:prSet presAssocID="{D35ECFBD-B1C4-4885-B718-1B93D098BC4C}" presName="sibTrans" presStyleLbl="sibTrans2D1" presStyleIdx="2" presStyleCnt="4"/>
      <dgm:spPr/>
      <dgm:t>
        <a:bodyPr/>
        <a:lstStyle/>
        <a:p>
          <a:endParaRPr lang="cs-CZ"/>
        </a:p>
      </dgm:t>
    </dgm:pt>
    <dgm:pt modelId="{DEC84F55-7FCF-47EE-BD6F-B8708EA26FAE}" type="pres">
      <dgm:prSet presAssocID="{D35ECFBD-B1C4-4885-B718-1B93D098BC4C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3EAFC6D8-A6CC-4F51-8654-8ACC59D5FC5E}" type="pres">
      <dgm:prSet presAssocID="{73270BC1-7C2D-47F7-BEF6-44B550D6F467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9F61B9-6080-4EB8-820A-6ACA59B91310}" type="pres">
      <dgm:prSet presAssocID="{6BA3E767-5A37-4860-B3FA-1DEC116D74BC}" presName="sibTrans" presStyleLbl="sibTrans2D1" presStyleIdx="3" presStyleCnt="4"/>
      <dgm:spPr/>
      <dgm:t>
        <a:bodyPr/>
        <a:lstStyle/>
        <a:p>
          <a:endParaRPr lang="cs-CZ"/>
        </a:p>
      </dgm:t>
    </dgm:pt>
    <dgm:pt modelId="{EB4F1473-7488-419A-8ADA-8F36952AC493}" type="pres">
      <dgm:prSet presAssocID="{6BA3E767-5A37-4860-B3FA-1DEC116D74BC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44E54EA1-DF35-453E-BD35-91141C26EB0F}" srcId="{F886AC9A-F5F3-4931-9C0C-6925AF902B8B}" destId="{AC47DA11-3712-447F-99ED-40BFFFAB2242}" srcOrd="0" destOrd="0" parTransId="{BF15009D-1475-4AB6-BE94-93DD99B2C24A}" sibTransId="{A28F1765-B489-4EA7-97FA-73A2DFA44241}"/>
    <dgm:cxn modelId="{19269BEE-FAA9-4FCC-96A6-49E63FFE0CEA}" srcId="{F886AC9A-F5F3-4931-9C0C-6925AF902B8B}" destId="{73270BC1-7C2D-47F7-BEF6-44B550D6F467}" srcOrd="3" destOrd="0" parTransId="{A70B286F-C224-4EE8-8067-413D0EDA1538}" sibTransId="{6BA3E767-5A37-4860-B3FA-1DEC116D74BC}"/>
    <dgm:cxn modelId="{C84D3A2C-C218-475B-9ED2-65576ECBF30F}" type="presOf" srcId="{6BA3E767-5A37-4860-B3FA-1DEC116D74BC}" destId="{EB4F1473-7488-419A-8ADA-8F36952AC493}" srcOrd="1" destOrd="0" presId="urn:microsoft.com/office/officeart/2005/8/layout/cycle2"/>
    <dgm:cxn modelId="{71120FBC-4783-4C2B-8B2C-6143A1776BB3}" type="presOf" srcId="{D55E4F35-2BF2-46D0-A850-CA0EBD964CFA}" destId="{2001E197-AAB1-4B53-AEDE-34B4CAF9521C}" srcOrd="1" destOrd="0" presId="urn:microsoft.com/office/officeart/2005/8/layout/cycle2"/>
    <dgm:cxn modelId="{D7522FCB-246B-448C-8EBD-5721473AF3F1}" type="presOf" srcId="{6BA3E767-5A37-4860-B3FA-1DEC116D74BC}" destId="{E49F61B9-6080-4EB8-820A-6ACA59B91310}" srcOrd="0" destOrd="0" presId="urn:microsoft.com/office/officeart/2005/8/layout/cycle2"/>
    <dgm:cxn modelId="{0946A6BC-F2B7-49AF-9E5A-B007FDBCD9A6}" type="presOf" srcId="{D35ECFBD-B1C4-4885-B718-1B93D098BC4C}" destId="{DEC84F55-7FCF-47EE-BD6F-B8708EA26FAE}" srcOrd="1" destOrd="0" presId="urn:microsoft.com/office/officeart/2005/8/layout/cycle2"/>
    <dgm:cxn modelId="{C1D21B33-32DC-45CA-B8CF-7D2D4E812B71}" type="presOf" srcId="{A28F1765-B489-4EA7-97FA-73A2DFA44241}" destId="{CAED6A58-A95D-42DE-BD39-5B9F85332290}" srcOrd="0" destOrd="0" presId="urn:microsoft.com/office/officeart/2005/8/layout/cycle2"/>
    <dgm:cxn modelId="{42F2766A-B377-479B-AF75-BA8534A2445F}" type="presOf" srcId="{97F4CCEE-F4C2-4FFB-981E-EF5175D4E975}" destId="{3168FF72-7D43-4B44-9A64-1AFCBA998106}" srcOrd="0" destOrd="0" presId="urn:microsoft.com/office/officeart/2005/8/layout/cycle2"/>
    <dgm:cxn modelId="{A190DB27-3CB1-4E93-8EE6-786AE81D7CB8}" type="presOf" srcId="{D35ECFBD-B1C4-4885-B718-1B93D098BC4C}" destId="{108CA60F-0F3E-45C9-B249-FCEB36BD05E3}" srcOrd="0" destOrd="0" presId="urn:microsoft.com/office/officeart/2005/8/layout/cycle2"/>
    <dgm:cxn modelId="{14A18F54-5B81-49B5-A040-F65EAC56F785}" type="presOf" srcId="{1A310595-A22B-41A0-8697-10BC8D44A745}" destId="{735847A4-FD89-4946-A91A-27A5889EFC8D}" srcOrd="0" destOrd="0" presId="urn:microsoft.com/office/officeart/2005/8/layout/cycle2"/>
    <dgm:cxn modelId="{518D273E-4013-4114-8712-156C768D4DE2}" type="presOf" srcId="{73270BC1-7C2D-47F7-BEF6-44B550D6F467}" destId="{3EAFC6D8-A6CC-4F51-8654-8ACC59D5FC5E}" srcOrd="0" destOrd="0" presId="urn:microsoft.com/office/officeart/2005/8/layout/cycle2"/>
    <dgm:cxn modelId="{A82044E1-B075-4EDB-AE19-AA9F4E97D26E}" type="presOf" srcId="{AC47DA11-3712-447F-99ED-40BFFFAB2242}" destId="{E9AF56DE-B154-4463-B03A-008165ACDE87}" srcOrd="0" destOrd="0" presId="urn:microsoft.com/office/officeart/2005/8/layout/cycle2"/>
    <dgm:cxn modelId="{3CC9F8C1-6638-4CA7-8655-A5B439D5A1AB}" type="presOf" srcId="{F886AC9A-F5F3-4931-9C0C-6925AF902B8B}" destId="{62133296-6192-47B0-94E2-FB902B81D309}" srcOrd="0" destOrd="0" presId="urn:microsoft.com/office/officeart/2005/8/layout/cycle2"/>
    <dgm:cxn modelId="{A7C8CDCB-077F-485E-A26D-F15CA144A71E}" srcId="{F886AC9A-F5F3-4931-9C0C-6925AF902B8B}" destId="{1A310595-A22B-41A0-8697-10BC8D44A745}" srcOrd="2" destOrd="0" parTransId="{5B0546E7-15B5-4A4E-9F82-EC584A348F2B}" sibTransId="{D35ECFBD-B1C4-4885-B718-1B93D098BC4C}"/>
    <dgm:cxn modelId="{200F5AC9-376C-4BFA-AC65-A7338F80A85C}" type="presOf" srcId="{D55E4F35-2BF2-46D0-A850-CA0EBD964CFA}" destId="{F3A4AB73-EAC8-47D8-A6D4-6D257AA45FBB}" srcOrd="0" destOrd="0" presId="urn:microsoft.com/office/officeart/2005/8/layout/cycle2"/>
    <dgm:cxn modelId="{5E43D8FE-0D76-43B6-BA80-824105D0ED64}" srcId="{F886AC9A-F5F3-4931-9C0C-6925AF902B8B}" destId="{97F4CCEE-F4C2-4FFB-981E-EF5175D4E975}" srcOrd="1" destOrd="0" parTransId="{793AB70C-3D4A-497C-AB1F-6A4FB0B435EC}" sibTransId="{D55E4F35-2BF2-46D0-A850-CA0EBD964CFA}"/>
    <dgm:cxn modelId="{4FDA3991-7AF5-43C6-AFE1-627D47EFE994}" type="presOf" srcId="{A28F1765-B489-4EA7-97FA-73A2DFA44241}" destId="{268538A8-5462-4A0E-B3DB-0914BD88C382}" srcOrd="1" destOrd="0" presId="urn:microsoft.com/office/officeart/2005/8/layout/cycle2"/>
    <dgm:cxn modelId="{BF898118-B45A-43B3-A0D8-08E3174A7BC7}" type="presParOf" srcId="{62133296-6192-47B0-94E2-FB902B81D309}" destId="{E9AF56DE-B154-4463-B03A-008165ACDE87}" srcOrd="0" destOrd="0" presId="urn:microsoft.com/office/officeart/2005/8/layout/cycle2"/>
    <dgm:cxn modelId="{ADC27570-DFB8-450C-A9E3-C553614E8E97}" type="presParOf" srcId="{62133296-6192-47B0-94E2-FB902B81D309}" destId="{CAED6A58-A95D-42DE-BD39-5B9F85332290}" srcOrd="1" destOrd="0" presId="urn:microsoft.com/office/officeart/2005/8/layout/cycle2"/>
    <dgm:cxn modelId="{1692F1FC-8BC4-4EB4-8C49-FB3DE95D3D85}" type="presParOf" srcId="{CAED6A58-A95D-42DE-BD39-5B9F85332290}" destId="{268538A8-5462-4A0E-B3DB-0914BD88C382}" srcOrd="0" destOrd="0" presId="urn:microsoft.com/office/officeart/2005/8/layout/cycle2"/>
    <dgm:cxn modelId="{A59116D1-8FF5-40EB-A5D9-3F896EA780D7}" type="presParOf" srcId="{62133296-6192-47B0-94E2-FB902B81D309}" destId="{3168FF72-7D43-4B44-9A64-1AFCBA998106}" srcOrd="2" destOrd="0" presId="urn:microsoft.com/office/officeart/2005/8/layout/cycle2"/>
    <dgm:cxn modelId="{93A348FA-4076-4E88-BF01-48FCA3C0CBFF}" type="presParOf" srcId="{62133296-6192-47B0-94E2-FB902B81D309}" destId="{F3A4AB73-EAC8-47D8-A6D4-6D257AA45FBB}" srcOrd="3" destOrd="0" presId="urn:microsoft.com/office/officeart/2005/8/layout/cycle2"/>
    <dgm:cxn modelId="{C92B0C11-C840-41B8-AF69-72D8FA29729A}" type="presParOf" srcId="{F3A4AB73-EAC8-47D8-A6D4-6D257AA45FBB}" destId="{2001E197-AAB1-4B53-AEDE-34B4CAF9521C}" srcOrd="0" destOrd="0" presId="urn:microsoft.com/office/officeart/2005/8/layout/cycle2"/>
    <dgm:cxn modelId="{B5AB6333-3934-44D1-808F-6DA6C64C325A}" type="presParOf" srcId="{62133296-6192-47B0-94E2-FB902B81D309}" destId="{735847A4-FD89-4946-A91A-27A5889EFC8D}" srcOrd="4" destOrd="0" presId="urn:microsoft.com/office/officeart/2005/8/layout/cycle2"/>
    <dgm:cxn modelId="{96D2974E-362B-4351-B955-05E2E545C049}" type="presParOf" srcId="{62133296-6192-47B0-94E2-FB902B81D309}" destId="{108CA60F-0F3E-45C9-B249-FCEB36BD05E3}" srcOrd="5" destOrd="0" presId="urn:microsoft.com/office/officeart/2005/8/layout/cycle2"/>
    <dgm:cxn modelId="{B5012F3F-8C12-4631-9B09-C5E3C404B746}" type="presParOf" srcId="{108CA60F-0F3E-45C9-B249-FCEB36BD05E3}" destId="{DEC84F55-7FCF-47EE-BD6F-B8708EA26FAE}" srcOrd="0" destOrd="0" presId="urn:microsoft.com/office/officeart/2005/8/layout/cycle2"/>
    <dgm:cxn modelId="{3E29E7CB-3317-4F85-9CBC-9AF6BB376D30}" type="presParOf" srcId="{62133296-6192-47B0-94E2-FB902B81D309}" destId="{3EAFC6D8-A6CC-4F51-8654-8ACC59D5FC5E}" srcOrd="6" destOrd="0" presId="urn:microsoft.com/office/officeart/2005/8/layout/cycle2"/>
    <dgm:cxn modelId="{AD8DE8AB-B3E5-4557-B8A3-4DE285A62095}" type="presParOf" srcId="{62133296-6192-47B0-94E2-FB902B81D309}" destId="{E49F61B9-6080-4EB8-820A-6ACA59B91310}" srcOrd="7" destOrd="0" presId="urn:microsoft.com/office/officeart/2005/8/layout/cycle2"/>
    <dgm:cxn modelId="{2F0448B5-FDA7-43DC-96BC-5661CF3D260A}" type="presParOf" srcId="{E49F61B9-6080-4EB8-820A-6ACA59B91310}" destId="{EB4F1473-7488-419A-8ADA-8F36952AC493}" srcOrd="0" destOrd="0" presId="urn:microsoft.com/office/officeart/2005/8/layout/cycle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diagramColors" Target="../diagrams/colors2.xml"/><Relationship Id="rId5" Type="http://schemas.openxmlformats.org/officeDocument/2006/relationships/diagramLayout" Target="../diagrams/layout1.xml"/><Relationship Id="rId10" Type="http://schemas.openxmlformats.org/officeDocument/2006/relationships/diagramQuickStyle" Target="../diagrams/quickStyle2.xml"/><Relationship Id="rId4" Type="http://schemas.openxmlformats.org/officeDocument/2006/relationships/diagramData" Target="../diagrams/data1.xml"/><Relationship Id="rId9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429288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                          VY_32_ INOVACE_IKR5 - 12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SMARTART V PREZENTACI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12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12. 10.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15. 10. 2013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, 9.ABd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smtClean="0">
                <a:solidFill>
                  <a:schemeClr val="tx1"/>
                </a:solidFill>
              </a:rPr>
              <a:t>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SmartArt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v prezentaci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</a:t>
            </a:r>
            <a:r>
              <a:rPr lang="cs-CZ" sz="1800" dirty="0" err="1" smtClean="0">
                <a:solidFill>
                  <a:schemeClr val="tx1"/>
                </a:solidFill>
                <a:latin typeface="Comic Sans MS" pitchFamily="66" charset="0"/>
              </a:rPr>
              <a:t>SmartArt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 v prezentaci, vkládání a úprava 				obrázků </a:t>
            </a:r>
            <a:r>
              <a:rPr lang="cs-CZ" sz="1800" dirty="0" err="1" smtClean="0">
                <a:solidFill>
                  <a:schemeClr val="tx1"/>
                </a:solidFill>
                <a:latin typeface="Comic Sans MS" pitchFamily="66" charset="0"/>
              </a:rPr>
              <a:t>SmartArt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274638"/>
            <a:ext cx="7719274" cy="1143000"/>
          </a:xfrm>
        </p:spPr>
        <p:txBody>
          <a:bodyPr/>
          <a:lstStyle/>
          <a:p>
            <a:pPr algn="ctr"/>
            <a:r>
              <a:rPr lang="cs-CZ" u="sng" dirty="0" smtClean="0"/>
              <a:t>Obrázek </a:t>
            </a:r>
            <a:r>
              <a:rPr lang="cs-CZ" u="sng" dirty="0" err="1" smtClean="0"/>
              <a:t>SmartArt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862150" cy="164307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slouží k vizualizaci informací, kterou můžeš snadno a rychle vytvořit prostřednictvím široké škály dostupných rozložení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používají se pro znázornění grafických seznamů a diagramů postupu až po složitější obrázky a diagramy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2928934"/>
            <a:ext cx="1752600" cy="154305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2928934"/>
            <a:ext cx="1785950" cy="156020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2928934"/>
            <a:ext cx="1861358" cy="157163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2928934"/>
            <a:ext cx="1861381" cy="157163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42976" y="4572008"/>
            <a:ext cx="1785950" cy="1597433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00364" y="4572008"/>
            <a:ext cx="1785950" cy="159204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57752" y="4572008"/>
            <a:ext cx="1857388" cy="161122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86578" y="4572008"/>
            <a:ext cx="1857388" cy="1596193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</a:t>
            </a:r>
            <a:r>
              <a:rPr lang="cs-CZ" u="sng" dirty="0" err="1" smtClean="0"/>
              <a:t>SmartArtu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85860"/>
            <a:ext cx="7818072" cy="49625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 pásu karet </a:t>
            </a:r>
            <a:r>
              <a:rPr lang="cs-CZ" sz="2400" b="1" i="1" dirty="0" smtClean="0"/>
              <a:t>Vložení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Ilustrace</a:t>
            </a:r>
            <a:r>
              <a:rPr lang="cs-CZ" sz="2400" dirty="0" smtClean="0"/>
              <a:t> klikni na ikonu </a:t>
            </a:r>
            <a:r>
              <a:rPr lang="cs-CZ" sz="2400" b="1" i="1" dirty="0" err="1" smtClean="0"/>
              <a:t>SmartArt</a:t>
            </a: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1785926"/>
            <a:ext cx="2214578" cy="1008263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Zahnutá šipka doprava 4"/>
          <p:cNvSpPr/>
          <p:nvPr/>
        </p:nvSpPr>
        <p:spPr>
          <a:xfrm rot="17041910">
            <a:off x="5101544" y="562621"/>
            <a:ext cx="600643" cy="3744628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2928934"/>
            <a:ext cx="7715304" cy="35719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715272" y="357166"/>
            <a:ext cx="752477" cy="99818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</a:t>
            </a:r>
            <a:r>
              <a:rPr lang="cs-CZ" u="sng" dirty="0" err="1" smtClean="0"/>
              <a:t>SmartArtu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14422"/>
            <a:ext cx="7818072" cy="503397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v okně </a:t>
            </a:r>
            <a:r>
              <a:rPr lang="cs-CZ" sz="2400" b="1" i="1" dirty="0" smtClean="0"/>
              <a:t>Zvolit obrázek </a:t>
            </a:r>
            <a:r>
              <a:rPr lang="cs-CZ" sz="2400" b="1" i="1" dirty="0" err="1" smtClean="0"/>
              <a:t>SmartArt</a:t>
            </a:r>
            <a:r>
              <a:rPr lang="cs-CZ" sz="2400" b="1" i="1" dirty="0" smtClean="0"/>
              <a:t> </a:t>
            </a:r>
            <a:r>
              <a:rPr lang="cs-CZ" sz="2400" dirty="0" smtClean="0"/>
              <a:t>si vyber s levém sloupci vhodnou kategorii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 prostřední části okna si vyber vhodné rozložení a výběr potvrď tlačítkem </a:t>
            </a:r>
            <a:r>
              <a:rPr lang="cs-CZ" sz="2400" b="1" dirty="0" smtClean="0"/>
              <a:t>OK</a:t>
            </a:r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2857496"/>
            <a:ext cx="1869236" cy="342902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2857496"/>
            <a:ext cx="2838450" cy="271462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22" name="Násobení 21"/>
          <p:cNvSpPr/>
          <p:nvPr/>
        </p:nvSpPr>
        <p:spPr>
          <a:xfrm>
            <a:off x="2357422" y="3571876"/>
            <a:ext cx="285752" cy="285752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2857495"/>
            <a:ext cx="2928958" cy="273105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5" name="Násobení 14"/>
          <p:cNvSpPr/>
          <p:nvPr/>
        </p:nvSpPr>
        <p:spPr>
          <a:xfrm>
            <a:off x="2357422" y="3929066"/>
            <a:ext cx="285752" cy="285752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8" y="2857496"/>
            <a:ext cx="3286148" cy="2709631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6" name="Násobení 15"/>
          <p:cNvSpPr/>
          <p:nvPr/>
        </p:nvSpPr>
        <p:spPr>
          <a:xfrm>
            <a:off x="2357422" y="4286256"/>
            <a:ext cx="285752" cy="285752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Násobení 16"/>
          <p:cNvSpPr/>
          <p:nvPr/>
        </p:nvSpPr>
        <p:spPr>
          <a:xfrm>
            <a:off x="2357422" y="4714884"/>
            <a:ext cx="285752" cy="285752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ásobení 17"/>
          <p:cNvSpPr/>
          <p:nvPr/>
        </p:nvSpPr>
        <p:spPr>
          <a:xfrm>
            <a:off x="2357422" y="5143512"/>
            <a:ext cx="285752" cy="285752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Násobení 18"/>
          <p:cNvSpPr/>
          <p:nvPr/>
        </p:nvSpPr>
        <p:spPr>
          <a:xfrm>
            <a:off x="2357422" y="5500702"/>
            <a:ext cx="285752" cy="285752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Násobení 19"/>
          <p:cNvSpPr/>
          <p:nvPr/>
        </p:nvSpPr>
        <p:spPr>
          <a:xfrm>
            <a:off x="2357422" y="5857892"/>
            <a:ext cx="285752" cy="285752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43240" y="4929198"/>
            <a:ext cx="2809875" cy="13620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29058" y="3571876"/>
            <a:ext cx="2781300" cy="26955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572001" y="4929198"/>
            <a:ext cx="3071834" cy="1347791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643570" y="4929198"/>
            <a:ext cx="2995614" cy="136684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1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textu do </a:t>
            </a:r>
            <a:r>
              <a:rPr lang="cs-CZ" u="sng" dirty="0" err="1" smtClean="0"/>
              <a:t>SmartArtu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14422"/>
            <a:ext cx="7818072" cy="2500330"/>
          </a:xfrm>
        </p:spPr>
        <p:txBody>
          <a:bodyPr>
            <a:normAutofit lnSpcReduction="10000"/>
          </a:bodyPr>
          <a:lstStyle/>
          <a:p>
            <a:pPr lvl="0">
              <a:buClr>
                <a:srgbClr val="C00000"/>
              </a:buClr>
              <a:buNone/>
            </a:pPr>
            <a:r>
              <a:rPr lang="cs-CZ" sz="2400" dirty="0" smtClean="0"/>
              <a:t>Text můžeš zadat jedním z následujících způsobů: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klikni na tvar v obrázku </a:t>
            </a:r>
            <a:r>
              <a:rPr lang="cs-CZ" sz="2400" dirty="0" err="1" smtClean="0"/>
              <a:t>SmartArt</a:t>
            </a:r>
            <a:r>
              <a:rPr lang="cs-CZ" sz="2400" dirty="0" smtClean="0"/>
              <a:t> a zadej text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klikni na položku </a:t>
            </a:r>
            <a:r>
              <a:rPr lang="cs-CZ" sz="2400" b="1" dirty="0" smtClean="0"/>
              <a:t>[Text]</a:t>
            </a:r>
            <a:r>
              <a:rPr lang="cs-CZ" sz="2400" dirty="0" smtClean="0"/>
              <a:t> v podokně textu a zadej nebo vlož text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zkopíruj text z jiného programu, klikni na </a:t>
            </a:r>
            <a:r>
              <a:rPr lang="cs-CZ" sz="2400" b="1" dirty="0" smtClean="0"/>
              <a:t>[Text]</a:t>
            </a:r>
            <a:r>
              <a:rPr lang="cs-CZ" sz="2400" dirty="0" smtClean="0"/>
              <a:t> a vlož zkopírovaný text do podokna textu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4071942"/>
            <a:ext cx="2447925" cy="23145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24" name="Zahnutá šipka nahoru 23"/>
          <p:cNvSpPr/>
          <p:nvPr/>
        </p:nvSpPr>
        <p:spPr>
          <a:xfrm rot="1845257">
            <a:off x="3949345" y="5340668"/>
            <a:ext cx="2286016" cy="428628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3571876"/>
            <a:ext cx="4962525" cy="19335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4500570"/>
            <a:ext cx="4210050" cy="122872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790712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Změna barev obrázku </a:t>
            </a:r>
            <a:r>
              <a:rPr lang="cs-CZ" u="sng" dirty="0" err="1" smtClean="0"/>
              <a:t>SmartArt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42976" y="1071546"/>
            <a:ext cx="4357718" cy="550072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400" dirty="0" smtClean="0"/>
              <a:t>Pro tvary v obrázku </a:t>
            </a:r>
            <a:r>
              <a:rPr lang="cs-CZ" sz="2400" dirty="0" err="1" smtClean="0"/>
              <a:t>SmartArt</a:t>
            </a:r>
            <a:r>
              <a:rPr lang="cs-CZ" sz="2400" dirty="0" smtClean="0"/>
              <a:t> můžeš použít různé barevné kombinace odvozené od barev motivů 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klikni na obrázek </a:t>
            </a:r>
            <a:r>
              <a:rPr lang="cs-CZ" sz="2400" dirty="0" err="1" smtClean="0"/>
              <a:t>SmartArt</a:t>
            </a:r>
            <a:endParaRPr lang="cs-CZ" sz="2400" dirty="0" smtClean="0"/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Nástroje pro obrázky </a:t>
            </a:r>
            <a:r>
              <a:rPr lang="cs-CZ" sz="2400" b="1" i="1" dirty="0" err="1" smtClean="0"/>
              <a:t>SmartArt</a:t>
            </a:r>
            <a:r>
              <a:rPr lang="cs-CZ" sz="2400" i="1" dirty="0" smtClean="0"/>
              <a:t> </a:t>
            </a:r>
            <a:r>
              <a:rPr lang="cs-CZ" sz="2400" dirty="0" smtClean="0"/>
              <a:t>klikni na kartě </a:t>
            </a:r>
            <a:r>
              <a:rPr lang="cs-CZ" sz="2400" b="1" i="1" dirty="0" smtClean="0"/>
              <a:t>Návrh</a:t>
            </a:r>
            <a:r>
              <a:rPr lang="cs-CZ" sz="2400" dirty="0" smtClean="0"/>
              <a:t> na tlačítko </a:t>
            </a:r>
            <a:r>
              <a:rPr lang="cs-CZ" sz="2400" b="1" i="1" dirty="0" smtClean="0"/>
              <a:t>Změnit barvy</a:t>
            </a:r>
            <a:r>
              <a:rPr lang="cs-CZ" sz="2400" i="1" dirty="0" smtClean="0"/>
              <a:t> </a:t>
            </a:r>
            <a:r>
              <a:rPr lang="cs-CZ" sz="2400" dirty="0" smtClean="0"/>
              <a:t>ve skupině </a:t>
            </a:r>
            <a:r>
              <a:rPr lang="cs-CZ" sz="2400" b="1" i="1" dirty="0" smtClean="0"/>
              <a:t>Styly obrázků </a:t>
            </a:r>
            <a:r>
              <a:rPr lang="cs-CZ" sz="2400" b="1" i="1" dirty="0" err="1" smtClean="0"/>
              <a:t>SmartArt</a:t>
            </a:r>
            <a:endParaRPr lang="cs-CZ" sz="2400" b="1" i="1" dirty="0" smtClean="0"/>
          </a:p>
          <a:p>
            <a:pPr lvl="0">
              <a:buClr>
                <a:srgbClr val="C00000"/>
              </a:buClr>
            </a:pPr>
            <a:endParaRPr lang="cs-CZ" sz="2400" b="1" i="1" dirty="0" smtClean="0"/>
          </a:p>
          <a:p>
            <a:pPr lvl="0">
              <a:buClr>
                <a:srgbClr val="C00000"/>
              </a:buClr>
            </a:pPr>
            <a:endParaRPr lang="cs-CZ" sz="2400" b="1" i="1" dirty="0" smtClean="0"/>
          </a:p>
          <a:p>
            <a:pPr lvl="0">
              <a:buClr>
                <a:srgbClr val="C00000"/>
              </a:buClr>
              <a:buNone/>
            </a:pPr>
            <a:endParaRPr lang="cs-CZ" i="1" dirty="0" smtClean="0"/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vyber si požadovanou barevnou variantu</a:t>
            </a:r>
          </a:p>
          <a:p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5" y="1214422"/>
            <a:ext cx="906646" cy="85725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graphicFrame>
        <p:nvGraphicFramePr>
          <p:cNvPr id="7" name="Diagram 6"/>
          <p:cNvGraphicFramePr/>
          <p:nvPr/>
        </p:nvGraphicFramePr>
        <p:xfrm>
          <a:off x="6215074" y="1142984"/>
          <a:ext cx="1000132" cy="1071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7429520" y="1142984"/>
          <a:ext cx="1143008" cy="1071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429256" y="2285992"/>
            <a:ext cx="3419475" cy="414340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1" name="Zahnutá šipka doprava 10"/>
          <p:cNvSpPr/>
          <p:nvPr/>
        </p:nvSpPr>
        <p:spPr>
          <a:xfrm rot="12988848">
            <a:off x="4883445" y="5415178"/>
            <a:ext cx="603770" cy="1246642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  <p:bldGraphic spid="10" grpId="0">
        <p:bldAsOne/>
      </p:bldGraphic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Styl obrázků </a:t>
            </a:r>
            <a:r>
              <a:rPr lang="cs-CZ" u="sng" dirty="0" err="1" smtClean="0"/>
              <a:t>SmartArt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142984"/>
            <a:ext cx="7929618" cy="4071966"/>
          </a:xfrm>
        </p:spPr>
        <p:txBody>
          <a:bodyPr>
            <a:normAutofit/>
          </a:bodyPr>
          <a:lstStyle/>
          <a:p>
            <a:pPr lvl="0">
              <a:buClr>
                <a:srgbClr val="C00000"/>
              </a:buClr>
            </a:pPr>
            <a:r>
              <a:rPr lang="cs-CZ" sz="2400" dirty="0" smtClean="0"/>
              <a:t>je tvořen kombinací různých efektů (styl čáry, zkosené hrany nebo prostorový efekt)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lze jej použít pro tvary                                                      v obrázku </a:t>
            </a:r>
            <a:r>
              <a:rPr lang="cs-CZ" sz="2400" dirty="0" err="1" smtClean="0"/>
              <a:t>SmartArt</a:t>
            </a:r>
            <a:r>
              <a:rPr lang="cs-CZ" sz="2400" dirty="0" smtClean="0"/>
              <a:t> za účelem                               vytvoření jedinečného                                                        a profesionálního vzhledu</a:t>
            </a:r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klikni na obrázek </a:t>
            </a:r>
            <a:r>
              <a:rPr lang="cs-CZ" sz="2400" dirty="0" err="1" smtClean="0"/>
              <a:t>SmartArt</a:t>
            </a:r>
            <a:endParaRPr lang="cs-CZ" sz="2400" dirty="0" smtClean="0"/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Nástroje pro obrázky </a:t>
            </a:r>
            <a:r>
              <a:rPr lang="cs-CZ" sz="2400" b="1" i="1" dirty="0" err="1" smtClean="0"/>
              <a:t>SmartArt</a:t>
            </a:r>
            <a:r>
              <a:rPr lang="cs-CZ" sz="2400" i="1" dirty="0" smtClean="0"/>
              <a:t> </a:t>
            </a:r>
            <a:r>
              <a:rPr lang="cs-CZ" sz="2400" dirty="0" smtClean="0"/>
              <a:t>klikni na kartě </a:t>
            </a:r>
            <a:r>
              <a:rPr lang="cs-CZ" sz="2400" b="1" i="1" dirty="0" smtClean="0"/>
              <a:t>Návrh</a:t>
            </a:r>
            <a:r>
              <a:rPr lang="cs-CZ" sz="2400" dirty="0" smtClean="0"/>
              <a:t> na požadovaný styl </a:t>
            </a:r>
            <a:r>
              <a:rPr lang="cs-CZ" sz="2400" dirty="0" err="1" smtClean="0"/>
              <a:t>SmartArt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Styly obrázků </a:t>
            </a:r>
            <a:r>
              <a:rPr lang="cs-CZ" sz="2400" b="1" i="1" dirty="0" err="1" smtClean="0"/>
              <a:t>SmartArt</a:t>
            </a:r>
            <a:endParaRPr lang="cs-CZ" sz="2400" i="1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5143512"/>
            <a:ext cx="7000924" cy="1110049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7" name="Prstenec 6"/>
          <p:cNvSpPr/>
          <p:nvPr/>
        </p:nvSpPr>
        <p:spPr>
          <a:xfrm>
            <a:off x="8001024" y="5715016"/>
            <a:ext cx="500066" cy="357190"/>
          </a:xfrm>
          <a:prstGeom prst="don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1643050"/>
            <a:ext cx="3529013" cy="228601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571612"/>
            <a:ext cx="7358114" cy="3143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r>
              <a:rPr lang="cs-CZ" sz="2400" dirty="0" smtClean="0"/>
              <a:t>Vlož do snímků své prezentace vhodný </a:t>
            </a:r>
            <a:r>
              <a:rPr lang="cs-CZ" sz="2400" dirty="0" err="1" smtClean="0"/>
              <a:t>SmartArt</a:t>
            </a:r>
            <a:r>
              <a:rPr lang="cs-CZ" sz="2400" dirty="0" smtClean="0"/>
              <a:t>:</a:t>
            </a:r>
          </a:p>
          <a:p>
            <a:pPr marL="822960" lvl="1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2400" dirty="0" smtClean="0"/>
              <a:t>schéma</a:t>
            </a:r>
          </a:p>
          <a:p>
            <a:pPr marL="822960" lvl="1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2400" dirty="0" smtClean="0"/>
              <a:t>diagram</a:t>
            </a:r>
          </a:p>
          <a:p>
            <a:pPr marL="822960" lvl="1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2400" dirty="0" smtClean="0"/>
              <a:t>seznam</a:t>
            </a:r>
          </a:p>
          <a:p>
            <a:pPr marL="822960" lvl="1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2400" dirty="0" smtClean="0"/>
              <a:t>jehlan apod.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tabLst/>
              <a:defRPr/>
            </a:pPr>
            <a:endParaRPr lang="cs-CZ" sz="24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521497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</a:t>
            </a:r>
            <a:r>
              <a:rPr lang="cs-CZ" sz="2400" dirty="0" smtClean="0"/>
              <a:t>obrázek</a:t>
            </a:r>
            <a:endParaRPr lang="cs-CZ" sz="24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586</TotalTime>
  <Words>281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Obrázek SmartArt</vt:lpstr>
      <vt:lpstr>Vkládání SmartArtu</vt:lpstr>
      <vt:lpstr>Vkládání SmartArtu</vt:lpstr>
      <vt:lpstr>Vkládání textu do SmartArtu</vt:lpstr>
      <vt:lpstr>Změna barev obrázku SmartArt</vt:lpstr>
      <vt:lpstr>Styl obrázků SmartArt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149</cp:revision>
  <dcterms:modified xsi:type="dcterms:W3CDTF">2014-01-05T15:53:28Z</dcterms:modified>
</cp:coreProperties>
</file>