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4" r:id="rId4"/>
    <p:sldId id="275" r:id="rId5"/>
    <p:sldId id="277" r:id="rId6"/>
    <p:sldId id="278" r:id="rId7"/>
    <p:sldId id="279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VY_32_ INOVACE_IKR5 - 17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PŘECHODY SNÍMKŮ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27.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5. 11. 2013, 8. A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8.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Přechody snímků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Přechody mezi snímky, vložení, změna 				a odstranění přechodů mezi snímky.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Přechody mezi snímky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142984"/>
            <a:ext cx="7715304" cy="5286412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animované efekty, které se používají v zobrazení prezentace  při přechodu od jednoho snímku k druhému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můžeš nastavit rychlost každého efektu přechodu mezi snímky a také jim přidat zvuk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aplikace Microsoft Office PowerPoint 2007 obsahuje řadu různých typů přechodů mezi snímky, včetně následujících přechodů: </a:t>
            </a:r>
          </a:p>
          <a:p>
            <a:pPr>
              <a:buClr>
                <a:srgbClr val="C00000"/>
              </a:buClr>
              <a:buNone/>
            </a:pPr>
            <a:endParaRPr lang="cs-CZ" sz="900" dirty="0" smtClean="0"/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Vodorovná roleta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Svislá roleta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Obdélník dovnitř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Obdélník ven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Prolínání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Otočení ve směru hodinových ručiček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Kruh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Upoutávka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500438"/>
            <a:ext cx="640465" cy="540000"/>
          </a:xfrm>
          <a:prstGeom prst="rect">
            <a:avLst/>
          </a:prstGeom>
          <a:noFill/>
          <a:ln w="9525">
            <a:solidFill>
              <a:srgbClr val="0070C0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500438"/>
            <a:ext cx="624000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500438"/>
            <a:ext cx="598696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3500437"/>
            <a:ext cx="624000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6248" y="4429132"/>
            <a:ext cx="613636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57818" y="4429132"/>
            <a:ext cx="638182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57950" y="4429132"/>
            <a:ext cx="598696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58082" y="4429132"/>
            <a:ext cx="610435" cy="5400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Nastavení přechodu snímků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071546"/>
            <a:ext cx="4214842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 pásu karet klikni na záložku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a ve skupině </a:t>
            </a:r>
            <a:r>
              <a:rPr lang="cs-CZ" sz="2400" b="1" i="1" dirty="0" smtClean="0"/>
              <a:t>Přechod na tento snímek </a:t>
            </a:r>
            <a:r>
              <a:rPr lang="cs-CZ" sz="2400" dirty="0" smtClean="0"/>
              <a:t>rozevři nabídku přechodů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ten, který se ti nejvíc hodí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pokud chceš vybraný přechod použít na všechny snímky prezentace, klikni na tlačítko </a:t>
            </a:r>
            <a:r>
              <a:rPr lang="cs-CZ" sz="2400" b="1" i="1" dirty="0" smtClean="0"/>
              <a:t>Použít u všech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5429264"/>
            <a:ext cx="7773951" cy="120015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214422"/>
            <a:ext cx="3790938" cy="407196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0" name="Plus 9"/>
          <p:cNvSpPr/>
          <p:nvPr/>
        </p:nvSpPr>
        <p:spPr>
          <a:xfrm rot="3260632">
            <a:off x="8556215" y="6186311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stenec 10"/>
          <p:cNvSpPr/>
          <p:nvPr/>
        </p:nvSpPr>
        <p:spPr>
          <a:xfrm>
            <a:off x="7143768" y="6143644"/>
            <a:ext cx="357190" cy="357190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Nastavení přechodů snímků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071546"/>
            <a:ext cx="4214842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můžeš si také nastavit, způsob, jakým bude přechod na další snímek proveden: </a:t>
            </a:r>
          </a:p>
          <a:p>
            <a:pPr lvl="1">
              <a:buClr>
                <a:srgbClr val="C00000"/>
              </a:buClr>
            </a:pPr>
            <a:r>
              <a:rPr lang="cs-CZ" sz="2400" b="1" i="1" dirty="0" smtClean="0"/>
              <a:t>Při klepnutí myší </a:t>
            </a:r>
            <a:r>
              <a:rPr lang="cs-CZ" sz="2400" dirty="0" smtClean="0"/>
              <a:t>(přechod snímku si přednášející řídí sám)</a:t>
            </a:r>
          </a:p>
          <a:p>
            <a:pPr lvl="1">
              <a:buClr>
                <a:srgbClr val="C00000"/>
              </a:buClr>
            </a:pPr>
            <a:r>
              <a:rPr lang="cs-CZ" sz="2400" b="1" i="1" dirty="0" smtClean="0"/>
              <a:t>Automaticky za </a:t>
            </a:r>
            <a:r>
              <a:rPr lang="cs-CZ" sz="2400" dirty="0" smtClean="0"/>
              <a:t>(nastavení určitého počtu sekund od posledního zobrazeného objektu na snímku)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1428736"/>
            <a:ext cx="2786082" cy="124840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3214686"/>
            <a:ext cx="2786082" cy="130119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4" name="Šipka doprava 13"/>
          <p:cNvSpPr/>
          <p:nvPr/>
        </p:nvSpPr>
        <p:spPr>
          <a:xfrm rot="19564062">
            <a:off x="4823183" y="2154958"/>
            <a:ext cx="932385" cy="160599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9641822">
            <a:off x="4828724" y="4325162"/>
            <a:ext cx="872185" cy="14769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Autofit/>
          </a:bodyPr>
          <a:lstStyle/>
          <a:p>
            <a:pPr algn="ctr"/>
            <a:r>
              <a:rPr lang="cs-CZ" sz="3700" u="sng" dirty="0" smtClean="0"/>
              <a:t>Přidání zvuku do přechodů mezi snímky</a:t>
            </a:r>
            <a:endParaRPr lang="cs-CZ" sz="37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4714908" cy="5429288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v podokně, které obsahuje karty Osnova a Snímky, klikni na kartu </a:t>
            </a:r>
            <a:r>
              <a:rPr lang="cs-CZ" sz="2400" b="1" i="1" dirty="0" smtClean="0"/>
              <a:t>Snímky</a:t>
            </a:r>
            <a:r>
              <a:rPr lang="cs-CZ" sz="2400" dirty="0" smtClean="0"/>
              <a:t> a na miniaturu snímku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Přechod na tento snímek</a:t>
            </a:r>
            <a:r>
              <a:rPr lang="cs-CZ" sz="2400" dirty="0" smtClean="0"/>
              <a:t> klikni na šipku vedle položky </a:t>
            </a:r>
            <a:r>
              <a:rPr lang="cs-CZ" sz="2400" b="1" i="1" dirty="0" smtClean="0"/>
              <a:t>Zvuk</a:t>
            </a:r>
            <a:r>
              <a:rPr lang="cs-CZ" sz="2400" b="1" dirty="0" smtClean="0"/>
              <a:t> </a:t>
            </a:r>
            <a:r>
              <a:rPr lang="cs-CZ" sz="2400" b="1" i="1" dirty="0" smtClean="0"/>
              <a:t>přechodu</a:t>
            </a:r>
            <a:endParaRPr lang="cs-CZ" sz="2400" dirty="0" smtClean="0"/>
          </a:p>
          <a:p>
            <a:pPr lvl="1">
              <a:buClr>
                <a:srgbClr val="C00000"/>
              </a:buClr>
            </a:pPr>
            <a:r>
              <a:rPr lang="cs-CZ" sz="2400" dirty="0" smtClean="0"/>
              <a:t>chceš-li přidat zvuk ze seznamu, vyber požadovaný zvuk</a:t>
            </a:r>
          </a:p>
          <a:p>
            <a:pPr lvl="1">
              <a:buClr>
                <a:srgbClr val="C00000"/>
              </a:buClr>
            </a:pPr>
            <a:r>
              <a:rPr lang="cs-CZ" sz="2400" dirty="0" smtClean="0"/>
              <a:t>chceš-li přidat zvuk, který není v seznamu, vyber možnost </a:t>
            </a:r>
            <a:r>
              <a:rPr lang="cs-CZ" sz="2400" b="1" i="1" dirty="0" smtClean="0"/>
              <a:t>Jiný zvuk</a:t>
            </a:r>
            <a:r>
              <a:rPr lang="cs-CZ" sz="2400" dirty="0" smtClean="0"/>
              <a:t>, vyhledej zvukový soubor, který chceš použít, a klikni na tlačítko </a:t>
            </a:r>
            <a:r>
              <a:rPr lang="cs-CZ" sz="2400" b="1" i="1" dirty="0" smtClean="0"/>
              <a:t>OK</a:t>
            </a:r>
            <a:endParaRPr lang="cs-CZ" sz="2400" i="1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1285860"/>
            <a:ext cx="204850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3357562"/>
            <a:ext cx="3190880" cy="121498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4857760"/>
            <a:ext cx="2500318" cy="133350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9" name="Plus 8"/>
          <p:cNvSpPr/>
          <p:nvPr/>
        </p:nvSpPr>
        <p:spPr>
          <a:xfrm rot="3260632">
            <a:off x="7984711" y="3400229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us 9"/>
          <p:cNvSpPr/>
          <p:nvPr/>
        </p:nvSpPr>
        <p:spPr>
          <a:xfrm rot="3260632">
            <a:off x="8484775" y="5971997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hnutá šipka doprava 10"/>
          <p:cNvSpPr/>
          <p:nvPr/>
        </p:nvSpPr>
        <p:spPr>
          <a:xfrm rot="14874664">
            <a:off x="6061748" y="1153366"/>
            <a:ext cx="404520" cy="1483389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lus 11"/>
          <p:cNvSpPr/>
          <p:nvPr/>
        </p:nvSpPr>
        <p:spPr>
          <a:xfrm rot="3260632">
            <a:off x="7627520" y="4114608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Změna přechodů mezi snímky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28736"/>
            <a:ext cx="7862150" cy="481966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Přechod na tento snímek</a:t>
            </a:r>
            <a:r>
              <a:rPr lang="cs-CZ" sz="2400" i="1" dirty="0" smtClean="0"/>
              <a:t> </a:t>
            </a:r>
            <a:r>
              <a:rPr lang="cs-CZ" sz="2400" dirty="0" smtClean="0"/>
              <a:t>klikni na jiný efekt přechodu mezi snímky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chceš-li nově nastavit rychlost přechodu, klikni ve skupině </a:t>
            </a:r>
            <a:r>
              <a:rPr lang="cs-CZ" sz="2400" b="1" i="1" dirty="0" smtClean="0"/>
              <a:t>Přechod na tento snímek</a:t>
            </a:r>
            <a:r>
              <a:rPr lang="cs-CZ" sz="2400" i="1" dirty="0" smtClean="0"/>
              <a:t> </a:t>
            </a:r>
            <a:r>
              <a:rPr lang="cs-CZ" sz="2400" dirty="0" smtClean="0"/>
              <a:t>na šipku vedle položky </a:t>
            </a:r>
            <a:r>
              <a:rPr lang="cs-CZ" sz="2400" b="1" i="1" dirty="0" smtClean="0"/>
              <a:t>Rychlost přechodu</a:t>
            </a:r>
            <a:r>
              <a:rPr lang="cs-CZ" sz="2400" i="1" dirty="0" smtClean="0"/>
              <a:t> </a:t>
            </a:r>
            <a:r>
              <a:rPr lang="cs-CZ" sz="2400" dirty="0" smtClean="0"/>
              <a:t>a vyber požadovanou rychlost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chceš-li změnit všechny přechody mezi snímky, klikni       na příkaz </a:t>
            </a:r>
            <a:r>
              <a:rPr lang="cs-CZ" sz="2400" b="1" i="1" dirty="0" smtClean="0"/>
              <a:t>Použít u všech</a:t>
            </a:r>
            <a:endParaRPr lang="cs-CZ" sz="2400" i="1" dirty="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857760"/>
            <a:ext cx="7773951" cy="127158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Plus 4"/>
          <p:cNvSpPr/>
          <p:nvPr/>
        </p:nvSpPr>
        <p:spPr>
          <a:xfrm rot="3260632">
            <a:off x="8556214" y="5686244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us 5"/>
          <p:cNvSpPr/>
          <p:nvPr/>
        </p:nvSpPr>
        <p:spPr>
          <a:xfrm rot="3260632">
            <a:off x="8699092" y="5400493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Odstranění přechodů mezi snímky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4800600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klikni ve skupině </a:t>
            </a:r>
            <a:r>
              <a:rPr lang="cs-CZ" sz="2400" b="1" i="1" dirty="0" smtClean="0"/>
              <a:t>Přechod na tento snímek</a:t>
            </a:r>
            <a:r>
              <a:rPr lang="cs-CZ" sz="2400" i="1" dirty="0" smtClean="0"/>
              <a:t> </a:t>
            </a:r>
            <a:r>
              <a:rPr lang="cs-CZ" sz="2400" dirty="0" smtClean="0"/>
              <a:t>na možnost </a:t>
            </a:r>
            <a:r>
              <a:rPr lang="cs-CZ" sz="2400" b="1" dirty="0" smtClean="0"/>
              <a:t>Bez </a:t>
            </a:r>
            <a:r>
              <a:rPr lang="cs-CZ" sz="2400" b="1" i="1" dirty="0" smtClean="0"/>
              <a:t>přechodu</a:t>
            </a:r>
            <a:endParaRPr lang="cs-CZ" sz="2400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chceš-li odstranit přechody u všech snímků, klikni na příkaz </a:t>
            </a:r>
            <a:r>
              <a:rPr lang="cs-CZ" sz="2400" b="1" i="1" dirty="0" smtClean="0"/>
              <a:t>Použít u všech</a:t>
            </a:r>
            <a:endParaRPr lang="cs-CZ" sz="2400" i="1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3286124"/>
            <a:ext cx="7739769" cy="157163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Plus 4"/>
          <p:cNvSpPr/>
          <p:nvPr/>
        </p:nvSpPr>
        <p:spPr>
          <a:xfrm rot="3260632">
            <a:off x="8627652" y="4114610"/>
            <a:ext cx="237160" cy="25742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hnutá šipka doprava 5"/>
          <p:cNvSpPr/>
          <p:nvPr/>
        </p:nvSpPr>
        <p:spPr>
          <a:xfrm rot="21414960">
            <a:off x="907818" y="2103698"/>
            <a:ext cx="500066" cy="185738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428736"/>
            <a:ext cx="7358114" cy="328614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defRPr/>
            </a:pPr>
            <a:endParaRPr lang="cs-CZ" sz="8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Nastav přechody mezi snímky své prezentace.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Vyber si pokud možno jenom jeden přechod pro celou prezentaci!!!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569518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1191</TotalTime>
  <Words>409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Přechody mezi snímky</vt:lpstr>
      <vt:lpstr>Nastavení přechodu snímků</vt:lpstr>
      <vt:lpstr>Nastavení přechodů snímků</vt:lpstr>
      <vt:lpstr>Přidání zvuku do přechodů mezi snímky</vt:lpstr>
      <vt:lpstr>Změna přechodů mezi snímky</vt:lpstr>
      <vt:lpstr>Odstranění přechodů mezi snímky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256</cp:revision>
  <dcterms:modified xsi:type="dcterms:W3CDTF">2014-01-05T16:09:01Z</dcterms:modified>
</cp:coreProperties>
</file>