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6" r:id="rId9"/>
    <p:sldId id="267" r:id="rId10"/>
    <p:sldId id="263" r:id="rId11"/>
    <p:sldId id="268" r:id="rId12"/>
    <p:sldId id="269" r:id="rId13"/>
    <p:sldId id="270" r:id="rId14"/>
    <p:sldId id="271" r:id="rId15"/>
    <p:sldId id="265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316CD0AE-FDA7-4368-9993-87F626BF6211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EA982809-2B91-43DF-8C9E-21183855D3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CD0AE-FDA7-4368-9993-87F626BF6211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82809-2B91-43DF-8C9E-21183855D3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CD0AE-FDA7-4368-9993-87F626BF6211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82809-2B91-43DF-8C9E-21183855D3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CD0AE-FDA7-4368-9993-87F626BF6211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82809-2B91-43DF-8C9E-21183855D3D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CD0AE-FDA7-4368-9993-87F626BF6211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82809-2B91-43DF-8C9E-21183855D3D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CD0AE-FDA7-4368-9993-87F626BF6211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82809-2B91-43DF-8C9E-21183855D3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CD0AE-FDA7-4368-9993-87F626BF6211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82809-2B91-43DF-8C9E-21183855D3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316CD0AE-FDA7-4368-9993-87F626BF6211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EA982809-2B91-43DF-8C9E-21183855D3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316CD0AE-FDA7-4368-9993-87F626BF6211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EA982809-2B91-43DF-8C9E-21183855D3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CD0AE-FDA7-4368-9993-87F626BF6211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82809-2B91-43DF-8C9E-21183855D3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CD0AE-FDA7-4368-9993-87F626BF6211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82809-2B91-43DF-8C9E-21183855D3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316CD0AE-FDA7-4368-9993-87F626BF6211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EA982809-2B91-43DF-8C9E-21183855D3D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6473518"/>
              </p:ext>
            </p:extLst>
          </p:nvPr>
        </p:nvGraphicFramePr>
        <p:xfrm>
          <a:off x="1463674" y="981075"/>
          <a:ext cx="5939933" cy="3627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0055"/>
                <a:gridCol w="4229878"/>
              </a:tblGrid>
              <a:tr h="221143">
                <a:tc>
                  <a:txBody>
                    <a:bodyPr/>
                    <a:lstStyle/>
                    <a:p>
                      <a:r>
                        <a:rPr lang="cs-CZ" sz="1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Číslo projektu</a:t>
                      </a:r>
                      <a:endParaRPr lang="cs-CZ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  <a:latin typeface="+mn-lt"/>
                        </a:rPr>
                        <a:t>CZ.1.07/1.5.00/34.0565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21143">
                <a:tc>
                  <a:txBody>
                    <a:bodyPr/>
                    <a:lstStyle/>
                    <a:p>
                      <a:r>
                        <a:rPr lang="cs-CZ" sz="1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Číslo materiálu</a:t>
                      </a:r>
                      <a:endParaRPr lang="cs-CZ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  <a:latin typeface="+mn-lt"/>
                        </a:rPr>
                        <a:t>VY-32-INOVACE-512 Založení a zahradní úprava živých plotů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</a:tr>
              <a:tr h="221143">
                <a:tc>
                  <a:txBody>
                    <a:bodyPr/>
                    <a:lstStyle/>
                    <a:p>
                      <a:r>
                        <a:rPr lang="cs-CZ" sz="1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Název školy</a:t>
                      </a:r>
                      <a:endParaRPr lang="cs-CZ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  <a:latin typeface="+mn-lt"/>
                        </a:rPr>
                        <a:t>Masarykova střední škola zemědělská a Vyšší odborná škola, Opava, příspěvková organizace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</a:tr>
              <a:tr h="221143">
                <a:tc>
                  <a:txBody>
                    <a:bodyPr/>
                    <a:lstStyle/>
                    <a:p>
                      <a:r>
                        <a:rPr lang="cs-CZ" sz="1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Autor</a:t>
                      </a:r>
                      <a:endParaRPr lang="cs-CZ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  <a:latin typeface="+mn-lt"/>
                        </a:rPr>
                        <a:t>Ing. Daniela </a:t>
                      </a:r>
                      <a:r>
                        <a:rPr lang="cs-CZ" sz="1000" dirty="0" err="1">
                          <a:effectLst/>
                          <a:latin typeface="+mn-lt"/>
                        </a:rPr>
                        <a:t>Brímusová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</a:tr>
              <a:tr h="221143">
                <a:tc>
                  <a:txBody>
                    <a:bodyPr/>
                    <a:lstStyle/>
                    <a:p>
                      <a:r>
                        <a:rPr lang="cs-CZ" sz="1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Průřezová témata</a:t>
                      </a:r>
                      <a:endParaRPr lang="cs-CZ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  <a:latin typeface="+mn-lt"/>
                        </a:rPr>
                        <a:t>Člověk a životní prostředí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</a:tr>
              <a:tr h="221143">
                <a:tc>
                  <a:txBody>
                    <a:bodyPr/>
                    <a:lstStyle/>
                    <a:p>
                      <a:r>
                        <a:rPr lang="cs-CZ" sz="1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Tematický celek</a:t>
                      </a:r>
                      <a:endParaRPr lang="cs-CZ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  <a:latin typeface="+mn-lt"/>
                        </a:rPr>
                        <a:t>Sadovnické úpravy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</a:tr>
              <a:tr h="221143">
                <a:tc>
                  <a:txBody>
                    <a:bodyPr/>
                    <a:lstStyle/>
                    <a:p>
                      <a:r>
                        <a:rPr lang="cs-CZ" sz="1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Ročník</a:t>
                      </a:r>
                      <a:endParaRPr lang="cs-CZ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2. Za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</a:tr>
              <a:tr h="221143">
                <a:tc>
                  <a:txBody>
                    <a:bodyPr/>
                    <a:lstStyle/>
                    <a:p>
                      <a:r>
                        <a:rPr lang="cs-CZ" sz="1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Datum tvorby</a:t>
                      </a:r>
                      <a:endParaRPr lang="cs-CZ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2.10.2012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</a:tr>
              <a:tr h="221143">
                <a:tc>
                  <a:txBody>
                    <a:bodyPr/>
                    <a:lstStyle/>
                    <a:p>
                      <a:r>
                        <a:rPr lang="cs-CZ" sz="1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Datum a místo ověření</a:t>
                      </a:r>
                      <a:endParaRPr lang="cs-CZ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8.10.2012 SAD 2. Za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</a:tr>
              <a:tr h="221143">
                <a:tc>
                  <a:txBody>
                    <a:bodyPr/>
                    <a:lstStyle/>
                    <a:p>
                      <a:r>
                        <a:rPr lang="cs-CZ" sz="1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Druh učebního materiálu</a:t>
                      </a:r>
                      <a:endParaRPr lang="cs-CZ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  <a:latin typeface="+mn-lt"/>
                        </a:rPr>
                        <a:t>Prezentace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</a:tr>
              <a:tr h="221143">
                <a:tc>
                  <a:txBody>
                    <a:bodyPr/>
                    <a:lstStyle/>
                    <a:p>
                      <a:r>
                        <a:rPr lang="cs-CZ" sz="1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Anotace</a:t>
                      </a:r>
                      <a:endParaRPr lang="cs-CZ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  <a:latin typeface="+mn-lt"/>
                        </a:rPr>
                        <a:t>Výklad nové látky – názornější a přehlednější vysvětlení učiva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</a:tr>
              <a:tr h="221143">
                <a:tc>
                  <a:txBody>
                    <a:bodyPr/>
                    <a:lstStyle/>
                    <a:p>
                      <a:r>
                        <a:rPr lang="cs-CZ" sz="1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Klíčová slova</a:t>
                      </a:r>
                      <a:endParaRPr lang="cs-CZ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Výsadba, termín výsadby, řez </a:t>
                      </a:r>
                      <a:r>
                        <a:rPr lang="cs-CZ" sz="10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a tvarování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</a:tr>
              <a:tr h="221143">
                <a:tc>
                  <a:txBody>
                    <a:bodyPr/>
                    <a:lstStyle/>
                    <a:p>
                      <a:r>
                        <a:rPr lang="cs-CZ" sz="1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Metodický pokyn</a:t>
                      </a:r>
                      <a:endParaRPr lang="cs-CZ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  <a:latin typeface="+mn-lt"/>
                        </a:rPr>
                        <a:t>Určeno k výkladu do hodiny i pro samostudium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  <a:latin typeface="+mn-lt"/>
                        </a:rPr>
                        <a:t>Možnosti využití – práce s učebnicí, internetem</a:t>
                      </a:r>
                      <a:endParaRPr lang="cs-CZ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</a:tr>
              <a:tr h="221143">
                <a:tc gridSpan="2">
                  <a:txBody>
                    <a:bodyPr/>
                    <a:lstStyle/>
                    <a:p>
                      <a:r>
                        <a:rPr lang="cs-CZ" sz="1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Pokud není uvedeno jinak, použitý materiál je z vlastních zdrojů autora. </a:t>
                      </a:r>
                      <a:endParaRPr lang="cs-CZ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096" y="4725144"/>
            <a:ext cx="6083808" cy="148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7907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Založení a zahradní úprava živých plotů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27595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Výsadba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2060848"/>
            <a:ext cx="7128792" cy="3960439"/>
          </a:xfrm>
        </p:spPr>
        <p:txBody>
          <a:bodyPr/>
          <a:lstStyle/>
          <a:p>
            <a:r>
              <a:rPr lang="cs-CZ" sz="2200" dirty="0" smtClean="0"/>
              <a:t>Do připravených rýh</a:t>
            </a:r>
          </a:p>
          <a:p>
            <a:r>
              <a:rPr lang="cs-CZ" sz="2200" dirty="0" smtClean="0"/>
              <a:t>Dřeviny se musí lehce dotýkat větvemi</a:t>
            </a:r>
          </a:p>
          <a:p>
            <a:r>
              <a:rPr lang="cs-CZ" sz="2200" dirty="0" smtClean="0"/>
              <a:t>Brzy po výsadbě vytvoří souvislou stěnu</a:t>
            </a:r>
          </a:p>
          <a:p>
            <a:r>
              <a:rPr lang="cs-CZ" sz="2200" dirty="0" smtClean="0"/>
              <a:t>Sázíme do jedné řady – menší listnáče do 2 až 3 řad (trojspon)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98012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Termín výsadby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2119257"/>
            <a:ext cx="7128792" cy="3603812"/>
          </a:xfrm>
        </p:spPr>
        <p:txBody>
          <a:bodyPr>
            <a:normAutofit lnSpcReduction="10000"/>
          </a:bodyPr>
          <a:lstStyle/>
          <a:p>
            <a:r>
              <a:rPr lang="cs-CZ" u="sng" dirty="0" smtClean="0"/>
              <a:t>Listnáče</a:t>
            </a:r>
            <a:r>
              <a:rPr lang="cs-CZ" dirty="0" smtClean="0"/>
              <a:t> – podzim, druhá polovina října až listopad (</a:t>
            </a:r>
            <a:r>
              <a:rPr lang="cs-CZ" dirty="0" err="1" smtClean="0"/>
              <a:t>prostokořenné</a:t>
            </a:r>
            <a:r>
              <a:rPr lang="cs-CZ" dirty="0" smtClean="0"/>
              <a:t>, choulostivé s balem) nebo na jaře do doby rašení</a:t>
            </a:r>
          </a:p>
          <a:p>
            <a:endParaRPr lang="cs-CZ" dirty="0" smtClean="0"/>
          </a:p>
          <a:p>
            <a:r>
              <a:rPr lang="cs-CZ" u="sng" dirty="0" smtClean="0"/>
              <a:t>Jehličnany a stále zelené listnáče </a:t>
            </a:r>
            <a:r>
              <a:rPr lang="cs-CZ" dirty="0" smtClean="0"/>
              <a:t>– jaro do doby rašení; podzim – srpen, září (s kořenovým balem)</a:t>
            </a:r>
          </a:p>
          <a:p>
            <a:endParaRPr lang="cs-CZ" dirty="0" smtClean="0"/>
          </a:p>
          <a:p>
            <a:r>
              <a:rPr lang="cs-CZ" u="sng" dirty="0" err="1" smtClean="0"/>
              <a:t>Kontejnerované</a:t>
            </a:r>
            <a:r>
              <a:rPr lang="cs-CZ" u="sng" dirty="0" smtClean="0"/>
              <a:t> sazenice </a:t>
            </a:r>
            <a:r>
              <a:rPr lang="cs-CZ" dirty="0" smtClean="0"/>
              <a:t>- celoročně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575749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zdálenosti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2119256"/>
            <a:ext cx="7344816" cy="3974039"/>
          </a:xfrm>
        </p:spPr>
        <p:txBody>
          <a:bodyPr>
            <a:normAutofit/>
          </a:bodyPr>
          <a:lstStyle/>
          <a:p>
            <a:r>
              <a:rPr lang="cs-CZ" sz="2200" dirty="0" smtClean="0"/>
              <a:t>Keře – 30 až 50 cm od sebe (2-3 rostliny na m</a:t>
            </a:r>
            <a:r>
              <a:rPr lang="cs-CZ" sz="2200" baseline="30000" dirty="0" smtClean="0"/>
              <a:t>2</a:t>
            </a:r>
            <a:r>
              <a:rPr lang="cs-CZ" sz="2200" dirty="0" smtClean="0"/>
              <a:t>)</a:t>
            </a:r>
            <a:r>
              <a:rPr lang="cs-CZ" sz="2200" baseline="30000" dirty="0" smtClean="0"/>
              <a:t> </a:t>
            </a:r>
          </a:p>
          <a:p>
            <a:r>
              <a:rPr lang="cs-CZ" sz="2200" dirty="0" smtClean="0"/>
              <a:t>Stromy – 60 až 70 cm od sebe</a:t>
            </a:r>
          </a:p>
          <a:p>
            <a:r>
              <a:rPr lang="cs-CZ" sz="2200" dirty="0"/>
              <a:t>Ž</a:t>
            </a:r>
            <a:r>
              <a:rPr lang="cs-CZ" sz="2200" dirty="0" smtClean="0"/>
              <a:t>ivý plot musí být dostatečně hustý a neprůhledný, dobře obrůstající</a:t>
            </a:r>
          </a:p>
          <a:p>
            <a:r>
              <a:rPr lang="cs-CZ" sz="2200" dirty="0" smtClean="0"/>
              <a:t>Po výsadbě rostliny zalejeme a zkrátíme: listnáče o ½ délky, jehličnany jen zarovnáme</a:t>
            </a:r>
          </a:p>
          <a:p>
            <a:r>
              <a:rPr lang="cs-CZ" sz="2200" dirty="0" err="1" smtClean="0"/>
              <a:t>Namulčujeme</a:t>
            </a:r>
            <a:r>
              <a:rPr lang="cs-CZ" sz="2200" dirty="0" smtClean="0"/>
              <a:t> kůrou nebo trávou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123531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Řez a tvarování</a:t>
            </a:r>
            <a:br>
              <a:rPr lang="cs-CZ" dirty="0" smtClean="0"/>
            </a:br>
            <a:r>
              <a:rPr lang="cs-CZ" sz="2400" dirty="0" smtClean="0"/>
              <a:t>Tvarované živé ploty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2119256"/>
            <a:ext cx="7200800" cy="3974039"/>
          </a:xfrm>
        </p:spPr>
        <p:txBody>
          <a:bodyPr>
            <a:normAutofit/>
          </a:bodyPr>
          <a:lstStyle/>
          <a:p>
            <a:r>
              <a:rPr lang="cs-CZ" dirty="0" smtClean="0"/>
              <a:t> </a:t>
            </a:r>
            <a:r>
              <a:rPr lang="cs-CZ" sz="2000" dirty="0" smtClean="0"/>
              <a:t>= tvarovat začínáme 3 rokem po výsadbě</a:t>
            </a:r>
          </a:p>
          <a:p>
            <a:pPr marL="0" indent="0">
              <a:buNone/>
            </a:pPr>
            <a:endParaRPr lang="cs-CZ" sz="2000" dirty="0" smtClean="0"/>
          </a:p>
          <a:p>
            <a:r>
              <a:rPr lang="cs-CZ" sz="2000" u="sng" dirty="0" smtClean="0"/>
              <a:t>Živé ploty z listnáčů </a:t>
            </a:r>
            <a:r>
              <a:rPr lang="cs-CZ" sz="2000" dirty="0" smtClean="0"/>
              <a:t>– 3x do roka: v době vegetačního klidu</a:t>
            </a:r>
          </a:p>
          <a:p>
            <a:pPr marL="0" indent="0">
              <a:buNone/>
            </a:pPr>
            <a:r>
              <a:rPr lang="cs-CZ" sz="2000" dirty="0"/>
              <a:t>	</a:t>
            </a:r>
            <a:r>
              <a:rPr lang="cs-CZ" sz="2000" dirty="0" smtClean="0"/>
              <a:t>			      v půlce června</a:t>
            </a:r>
          </a:p>
          <a:p>
            <a:pPr marL="0" indent="0">
              <a:buNone/>
            </a:pPr>
            <a:r>
              <a:rPr lang="cs-CZ" sz="2000" dirty="0"/>
              <a:t>	</a:t>
            </a:r>
            <a:r>
              <a:rPr lang="cs-CZ" sz="2000" dirty="0" smtClean="0"/>
              <a:t>			      konec červenec, srpen</a:t>
            </a:r>
          </a:p>
          <a:p>
            <a:r>
              <a:rPr lang="cs-CZ" sz="2000" u="sng" dirty="0" smtClean="0"/>
              <a:t>Živé ploty z jehličnanů </a:t>
            </a:r>
            <a:r>
              <a:rPr lang="cs-CZ" sz="2000" dirty="0" smtClean="0"/>
              <a:t>– 1x do roka: na podzim nebo v předjaří</a:t>
            </a:r>
          </a:p>
          <a:p>
            <a:r>
              <a:rPr lang="cs-CZ" sz="2000" dirty="0" smtClean="0"/>
              <a:t>Vyšší ploty tvarujeme tak, aby horní část ve výšce 1 m byla o 5 až 10 cm užší, než spodní základna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5367555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908720"/>
            <a:ext cx="3168277" cy="5187801"/>
          </a:xfr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908720"/>
            <a:ext cx="3744416" cy="5244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3524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945370"/>
            <a:ext cx="3324645" cy="5219934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945370"/>
            <a:ext cx="3730681" cy="5336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2004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340768"/>
            <a:ext cx="3347001" cy="4755753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340768"/>
            <a:ext cx="3681031" cy="4725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0671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Řez a tvarování</a:t>
            </a:r>
            <a:br>
              <a:rPr lang="cs-CZ" dirty="0"/>
            </a:br>
            <a:r>
              <a:rPr lang="cs-CZ" sz="3100" dirty="0" smtClean="0"/>
              <a:t>Volně rostoucí živé ploty</a:t>
            </a:r>
            <a:endParaRPr lang="cs-CZ" sz="3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2119256"/>
            <a:ext cx="7056784" cy="3902031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Jsou přirozenější a jejich ošetřování ve vzrostlém stavu je stejné jako u keřů ve skupinových výsadbách, tzn. zachováváme </a:t>
            </a:r>
            <a:r>
              <a:rPr lang="cs-CZ" dirty="0" err="1" smtClean="0"/>
              <a:t>zavětvení</a:t>
            </a:r>
            <a:r>
              <a:rPr lang="cs-CZ" dirty="0" smtClean="0"/>
              <a:t> keřů k zemi (zkracujeme dlouhé výhony, odstraňujeme suché, poškozené, přestárlé, namrzlé, nekvetoucí, přebytečné větve)</a:t>
            </a:r>
          </a:p>
          <a:p>
            <a:r>
              <a:rPr lang="cs-CZ" dirty="0" smtClean="0"/>
              <a:t>Řez provádíme: 	</a:t>
            </a:r>
          </a:p>
          <a:p>
            <a:pPr lvl="1">
              <a:buFontTx/>
              <a:buChar char="-"/>
            </a:pPr>
            <a:r>
              <a:rPr lang="cs-CZ" dirty="0" smtClean="0"/>
              <a:t>v době vegetačního klidu (keře kvetoucí v létě, např. tavolníky)</a:t>
            </a:r>
          </a:p>
          <a:p>
            <a:pPr lvl="1">
              <a:buFontTx/>
              <a:buChar char="-"/>
            </a:pPr>
            <a:r>
              <a:rPr lang="cs-CZ" dirty="0" smtClean="0"/>
              <a:t>po odkvětu – řežeme keře 	kvetoucí na loňském dřevě, např. zlatice, kdoulovce, čilimníky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18569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620688"/>
            <a:ext cx="5950012" cy="5603073"/>
          </a:xfrm>
        </p:spPr>
      </p:pic>
    </p:spTree>
    <p:extLst>
      <p:ext uri="{BB962C8B-B14F-4D97-AF65-F5344CB8AC3E}">
        <p14:creationId xmlns:p14="http://schemas.microsoft.com/office/powerpoint/2010/main" val="3178073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781" y="707024"/>
            <a:ext cx="6072539" cy="54683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767682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620688"/>
            <a:ext cx="6176211" cy="5633176"/>
          </a:xfrm>
        </p:spPr>
      </p:pic>
    </p:spTree>
    <p:extLst>
      <p:ext uri="{BB962C8B-B14F-4D97-AF65-F5344CB8AC3E}">
        <p14:creationId xmlns:p14="http://schemas.microsoft.com/office/powerpoint/2010/main" val="10829127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836712"/>
            <a:ext cx="6353662" cy="5346452"/>
          </a:xfrm>
        </p:spPr>
      </p:pic>
    </p:spTree>
    <p:extLst>
      <p:ext uri="{BB962C8B-B14F-4D97-AF65-F5344CB8AC3E}">
        <p14:creationId xmlns:p14="http://schemas.microsoft.com/office/powerpoint/2010/main" val="3882088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DVOŘÁČEK, Pavel. </a:t>
            </a:r>
            <a:r>
              <a:rPr lang="cs-CZ" i="1" dirty="0"/>
              <a:t>Sadovnictví: pro odborná učiliště</a:t>
            </a:r>
            <a:r>
              <a:rPr lang="cs-CZ" dirty="0"/>
              <a:t>. 1. vyd. Praha: Septima, 2001, 94 s. ISBN 80-721-6152-0.</a:t>
            </a:r>
          </a:p>
          <a:p>
            <a:endParaRPr lang="cs-CZ" dirty="0" smtClean="0"/>
          </a:p>
          <a:p>
            <a:r>
              <a:rPr lang="cs-CZ" dirty="0" smtClean="0"/>
              <a:t>FARTHING</a:t>
            </a:r>
            <a:r>
              <a:rPr lang="cs-CZ" dirty="0"/>
              <a:t>, Donald. </a:t>
            </a:r>
            <a:r>
              <a:rPr lang="cs-CZ" i="1" dirty="0"/>
              <a:t>Řez - proč, kdy a jak</a:t>
            </a:r>
            <a:r>
              <a:rPr lang="cs-CZ" dirty="0"/>
              <a:t>. 4. vyd. Překlad Miroslav Volf. Ilustrace </a:t>
            </a:r>
            <a:r>
              <a:rPr lang="cs-CZ" dirty="0" err="1"/>
              <a:t>Guy</a:t>
            </a:r>
            <a:r>
              <a:rPr lang="cs-CZ" dirty="0"/>
              <a:t> </a:t>
            </a:r>
            <a:r>
              <a:rPr lang="cs-CZ" dirty="0" err="1"/>
              <a:t>Farthing</a:t>
            </a:r>
            <a:r>
              <a:rPr lang="cs-CZ" dirty="0"/>
              <a:t>, William </a:t>
            </a:r>
            <a:r>
              <a:rPr lang="cs-CZ" dirty="0" err="1"/>
              <a:t>Tucker</a:t>
            </a:r>
            <a:r>
              <a:rPr lang="cs-CZ" dirty="0"/>
              <a:t>. Čestlice: </a:t>
            </a:r>
            <a:r>
              <a:rPr lang="cs-CZ" dirty="0" err="1"/>
              <a:t>Rebo</a:t>
            </a:r>
            <a:r>
              <a:rPr lang="cs-CZ" dirty="0"/>
              <a:t>, 2009, 114 s. Zahrada krok za krokem. ISBN 978-80-255-0169-6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KÖTTER</a:t>
            </a:r>
            <a:r>
              <a:rPr lang="cs-CZ" dirty="0"/>
              <a:t>, Engelbert. </a:t>
            </a:r>
            <a:r>
              <a:rPr lang="cs-CZ" i="1" dirty="0"/>
              <a:t>Zakládáme zahradu</a:t>
            </a:r>
            <a:r>
              <a:rPr lang="cs-CZ" dirty="0"/>
              <a:t>. České vyd. 1. Praha: Ottovo nakladatelství, 2006, 61 s. Zahrada krok za krokem. ISBN 80-736-0223-7.</a:t>
            </a:r>
          </a:p>
        </p:txBody>
      </p:sp>
    </p:spTree>
    <p:extLst>
      <p:ext uri="{BB962C8B-B14F-4D97-AF65-F5344CB8AC3E}">
        <p14:creationId xmlns:p14="http://schemas.microsoft.com/office/powerpoint/2010/main" val="149290418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61</TotalTime>
  <Words>317</Words>
  <Application>Microsoft Office PowerPoint</Application>
  <PresentationFormat>Předvádění na obrazovce (4:3)</PresentationFormat>
  <Paragraphs>65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Špendlík</vt:lpstr>
      <vt:lpstr>Prezentace aplikace PowerPoint</vt:lpstr>
      <vt:lpstr>Založení a zahradní úprava živých plotů</vt:lpstr>
      <vt:lpstr>Výsadba</vt:lpstr>
      <vt:lpstr>Termín výsadby</vt:lpstr>
      <vt:lpstr>Vzdálenosti</vt:lpstr>
      <vt:lpstr>Řez a tvarování Tvarované živé ploty</vt:lpstr>
      <vt:lpstr>Prezentace aplikace PowerPoint</vt:lpstr>
      <vt:lpstr>Prezentace aplikace PowerPoint</vt:lpstr>
      <vt:lpstr>Prezentace aplikace PowerPoint</vt:lpstr>
      <vt:lpstr>Řez a tvarování Volně rostoucí živé ploty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Company>Slumbi s.r.o.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Miroslav Brimus</dc:creator>
  <cp:lastModifiedBy>Miroslav Brimus</cp:lastModifiedBy>
  <cp:revision>8</cp:revision>
  <dcterms:created xsi:type="dcterms:W3CDTF">2013-12-31T11:00:17Z</dcterms:created>
  <dcterms:modified xsi:type="dcterms:W3CDTF">2014-01-05T15:03:41Z</dcterms:modified>
</cp:coreProperties>
</file>