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7" r:id="rId4"/>
    <p:sldId id="279" r:id="rId5"/>
    <p:sldId id="280" r:id="rId6"/>
    <p:sldId id="281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500726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VY_32_ INOVACE_IKR5 - 18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SPUŠTĚNÍ PREZENTACE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18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29.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5. 11. 2013, 9.ABh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Spuštění prezentace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Spuštění prezentace.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Spuštění prezentace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142984"/>
            <a:ext cx="7715304" cy="5286412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když máš prezentaci hotovou, můžeš ji konečně pustit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spuštěná prezentace se zobrazí přes celou obrazovku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z plochy zmizí všechny pracovní nástroje (pásy karet, ikony, nabídky, tlačítka i kurzor myši)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vše zabere obraz prezentace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z monitoru se tak stane projekční plocha (při projekci prezentace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 na plátno pak skutečná)</a:t>
            </a:r>
            <a:endParaRPr lang="cs-CZ" sz="9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4572008"/>
            <a:ext cx="2402135" cy="180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572008"/>
            <a:ext cx="2394671" cy="180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4572008"/>
            <a:ext cx="2398932" cy="180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Spuštění prezentace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142984"/>
            <a:ext cx="7862150" cy="510541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800" dirty="0" smtClean="0"/>
          </a:p>
          <a:p>
            <a:pPr>
              <a:buClr>
                <a:srgbClr val="C00000"/>
              </a:buClr>
              <a:buNone/>
            </a:pPr>
            <a:r>
              <a:rPr lang="cs-CZ" sz="2400" b="1" u="sng" dirty="0" smtClean="0"/>
              <a:t>Spuštění klávesou F5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z jakéhokoliv snímku můžeš prezentaci spustit stisknutím klávesy</a:t>
            </a:r>
          </a:p>
          <a:p>
            <a:pPr>
              <a:buClr>
                <a:srgbClr val="C00000"/>
              </a:buClr>
              <a:buNone/>
            </a:pPr>
            <a:endParaRPr lang="cs-CZ" sz="8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prezentace se po stisku klávesy spustí vždy od prvního snímku (bez ohledu na to, na kterém snímku právě stojíš)</a:t>
            </a:r>
          </a:p>
          <a:p>
            <a:pPr>
              <a:buClr>
                <a:srgbClr val="C00000"/>
              </a:buClr>
              <a:buNone/>
            </a:pPr>
            <a:endParaRPr lang="cs-CZ" sz="800" dirty="0" smtClean="0"/>
          </a:p>
          <a:p>
            <a:pPr>
              <a:buClr>
                <a:srgbClr val="C00000"/>
              </a:buClr>
              <a:buNone/>
            </a:pPr>
            <a:r>
              <a:rPr lang="cs-CZ" sz="2400" b="1" u="sng" dirty="0" smtClean="0"/>
              <a:t>Spuštění klepnutím na ikonu se symbolem plátna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prezentaci můžeš spustit také kliknutím na </a:t>
            </a:r>
            <a:r>
              <a:rPr lang="cs-CZ" sz="2400" b="1" i="1" dirty="0" smtClean="0"/>
              <a:t>ikonu plátna     </a:t>
            </a:r>
            <a:r>
              <a:rPr lang="cs-CZ" sz="2400" dirty="0" smtClean="0"/>
              <a:t>v pravé dolní části okna PowerPointu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prezentace se spustí od snímku, na kterém právě stojíš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71736" y="2285992"/>
            <a:ext cx="785818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28575">
            <a:solidFill>
              <a:schemeClr val="accent3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F5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5572140"/>
            <a:ext cx="5500726" cy="44540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Prstenec 5"/>
          <p:cNvSpPr/>
          <p:nvPr/>
        </p:nvSpPr>
        <p:spPr>
          <a:xfrm>
            <a:off x="3071802" y="5572140"/>
            <a:ext cx="714380" cy="500066"/>
          </a:xfrm>
          <a:prstGeom prst="donut">
            <a:avLst>
              <a:gd name="adj" fmla="val 9896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Pás karet Prezentace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85860"/>
            <a:ext cx="7862150" cy="49625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prezentaci můžeš spustit pomocí pásu karet </a:t>
            </a:r>
            <a:r>
              <a:rPr lang="cs-CZ" sz="2400" b="1" i="1" dirty="0" smtClean="0"/>
              <a:t>Prezentace</a:t>
            </a:r>
            <a:r>
              <a:rPr lang="cs-CZ" sz="2400" dirty="0" smtClean="0"/>
              <a:t>    a skupiny </a:t>
            </a:r>
            <a:r>
              <a:rPr lang="cs-CZ" sz="2400" b="1" i="1" dirty="0" smtClean="0"/>
              <a:t>Spustit prezentaci</a:t>
            </a:r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r>
              <a:rPr lang="cs-CZ" sz="2400" b="1" i="1" dirty="0" smtClean="0"/>
              <a:t>Od začátku </a:t>
            </a:r>
            <a:r>
              <a:rPr lang="cs-CZ" sz="2400" dirty="0" smtClean="0"/>
              <a:t>(prezentace se spustí od začátku, bez ohledu na to, na kterém snímku právě stojíš)</a:t>
            </a:r>
          </a:p>
          <a:p>
            <a:pPr>
              <a:buClr>
                <a:srgbClr val="C00000"/>
              </a:buClr>
            </a:pPr>
            <a:r>
              <a:rPr lang="cs-CZ" sz="2400" b="1" i="1" dirty="0" smtClean="0"/>
              <a:t>Z aktuálního snímku</a:t>
            </a:r>
            <a:r>
              <a:rPr lang="cs-CZ" sz="2400" dirty="0" smtClean="0"/>
              <a:t> (prezentace se spustí ze snímku,    na kterém právě stojíš)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285992"/>
            <a:ext cx="7572428" cy="142876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Plus 4"/>
          <p:cNvSpPr/>
          <p:nvPr/>
        </p:nvSpPr>
        <p:spPr>
          <a:xfrm rot="2799981">
            <a:off x="2691562" y="3270721"/>
            <a:ext cx="259810" cy="24512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us 6"/>
          <p:cNvSpPr/>
          <p:nvPr/>
        </p:nvSpPr>
        <p:spPr>
          <a:xfrm rot="2799981">
            <a:off x="1691430" y="3485036"/>
            <a:ext cx="259810" cy="245120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Ovládání prezentace myší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862150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b="1" i="1" dirty="0" smtClean="0"/>
              <a:t>levé tlačítko myši </a:t>
            </a:r>
            <a:r>
              <a:rPr lang="cs-CZ" sz="2400" dirty="0" smtClean="0"/>
              <a:t>slouží k přechodu na další nastavenou akci v prezentaci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levým tlačítkem myši můžeš celou prezentací projít krok  za krokem od začátku do konce</a:t>
            </a:r>
          </a:p>
          <a:p>
            <a:pPr>
              <a:buClr>
                <a:srgbClr val="C00000"/>
              </a:buClr>
            </a:pPr>
            <a:r>
              <a:rPr lang="cs-CZ" sz="2400" b="1" i="1" dirty="0" smtClean="0"/>
              <a:t>pravým tlačítkem myši </a:t>
            </a:r>
            <a:r>
              <a:rPr lang="cs-CZ" sz="2400" dirty="0" smtClean="0"/>
              <a:t>aktivuješ servisní nabídku</a:t>
            </a:r>
          </a:p>
          <a:p>
            <a:pPr lvl="1">
              <a:buClr>
                <a:srgbClr val="C00000"/>
              </a:buClr>
            </a:pPr>
            <a:r>
              <a:rPr lang="cs-CZ" sz="2000" b="1" i="1" dirty="0" smtClean="0"/>
              <a:t>Další</a:t>
            </a:r>
            <a:r>
              <a:rPr lang="cs-CZ" sz="2000" dirty="0" smtClean="0"/>
              <a:t> – přejít o snímek dopředu</a:t>
            </a:r>
          </a:p>
          <a:p>
            <a:pPr lvl="1">
              <a:buClr>
                <a:srgbClr val="C00000"/>
              </a:buClr>
            </a:pPr>
            <a:r>
              <a:rPr lang="cs-CZ" sz="2000" b="1" i="1" dirty="0" smtClean="0"/>
              <a:t>Předchozí</a:t>
            </a:r>
            <a:r>
              <a:rPr lang="cs-CZ" sz="2000" dirty="0" smtClean="0"/>
              <a:t> – vrátit se o snímek zpět</a:t>
            </a:r>
          </a:p>
          <a:p>
            <a:pPr lvl="1">
              <a:buClr>
                <a:srgbClr val="C00000"/>
              </a:buClr>
            </a:pPr>
            <a:r>
              <a:rPr lang="cs-CZ" sz="2000" b="1" i="1" dirty="0" smtClean="0"/>
              <a:t>Přejít na snímek </a:t>
            </a:r>
            <a:r>
              <a:rPr lang="cs-CZ" sz="2000" dirty="0" smtClean="0"/>
              <a:t>– výběr konkrétního snímku</a:t>
            </a:r>
          </a:p>
          <a:p>
            <a:pPr lvl="1">
              <a:buClr>
                <a:srgbClr val="C00000"/>
              </a:buClr>
            </a:pPr>
            <a:r>
              <a:rPr lang="cs-CZ" sz="2000" b="1" i="1" dirty="0" smtClean="0"/>
              <a:t>Obrazovka</a:t>
            </a:r>
          </a:p>
          <a:p>
            <a:pPr lvl="1">
              <a:buClr>
                <a:srgbClr val="C00000"/>
              </a:buClr>
            </a:pPr>
            <a:r>
              <a:rPr lang="cs-CZ" sz="2000" b="1" i="1" dirty="0" smtClean="0"/>
              <a:t>Možnosti ukazatele</a:t>
            </a:r>
          </a:p>
          <a:p>
            <a:pPr lvl="1">
              <a:buClr>
                <a:srgbClr val="C00000"/>
              </a:buClr>
            </a:pPr>
            <a:r>
              <a:rPr lang="cs-CZ" sz="2000" b="1" i="1" dirty="0" smtClean="0"/>
              <a:t>Nápověda</a:t>
            </a:r>
          </a:p>
          <a:p>
            <a:pPr lvl="1">
              <a:buClr>
                <a:srgbClr val="C00000"/>
              </a:buClr>
            </a:pPr>
            <a:r>
              <a:rPr lang="cs-CZ" sz="2000" b="1" i="1" dirty="0" smtClean="0"/>
              <a:t>Konec prezentace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3429000"/>
            <a:ext cx="2137008" cy="307183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4429132"/>
            <a:ext cx="2500330" cy="88582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4929198"/>
            <a:ext cx="2500330" cy="157163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9" name="Zahnutá šipka doprava 8"/>
          <p:cNvSpPr/>
          <p:nvPr/>
        </p:nvSpPr>
        <p:spPr>
          <a:xfrm rot="8480888">
            <a:off x="6653739" y="4526366"/>
            <a:ext cx="289992" cy="59134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6357950" y="5357826"/>
            <a:ext cx="571504" cy="142876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Ovládání prezentace klávesnicí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142984"/>
            <a:ext cx="7862150" cy="50006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celou prezentaci můžeš ovládat také z klávesnice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357290" y="1643050"/>
          <a:ext cx="7286676" cy="4963161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2071702"/>
                <a:gridCol w="5214974"/>
              </a:tblGrid>
              <a:tr h="45877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Klávesa</a:t>
                      </a:r>
                      <a:endParaRPr lang="cs-CZ" sz="2000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Akce, kterou klávesa aktivuje</a:t>
                      </a:r>
                      <a:endParaRPr lang="cs-CZ" sz="2000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65143">
                <a:tc>
                  <a:txBody>
                    <a:bodyPr/>
                    <a:lstStyle/>
                    <a:p>
                      <a:r>
                        <a:rPr lang="cs-CZ" dirty="0" smtClean="0"/>
                        <a:t>Šipka</a:t>
                      </a:r>
                      <a:r>
                        <a:rPr lang="cs-CZ" baseline="0" dirty="0" smtClean="0"/>
                        <a:t> doprava, dolů, Mezerník, </a:t>
                      </a:r>
                      <a:r>
                        <a:rPr lang="cs-CZ" baseline="0" dirty="0" err="1" smtClean="0"/>
                        <a:t>Page</a:t>
                      </a:r>
                      <a:r>
                        <a:rPr lang="cs-CZ" baseline="0" dirty="0" smtClean="0"/>
                        <a:t> Down, Enter</a:t>
                      </a:r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Aktivuje další krok prezentace, tj. zobrazí další objekt nebo další snímek</a:t>
                      </a:r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65143">
                <a:tc>
                  <a:txBody>
                    <a:bodyPr/>
                    <a:lstStyle/>
                    <a:p>
                      <a:r>
                        <a:rPr lang="cs-CZ" dirty="0" smtClean="0"/>
                        <a:t>Šipka doleva, nahoru, </a:t>
                      </a:r>
                      <a:r>
                        <a:rPr lang="cs-CZ" dirty="0" err="1" smtClean="0"/>
                        <a:t>Back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Space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Page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Up</a:t>
                      </a:r>
                      <a:r>
                        <a:rPr lang="cs-CZ" dirty="0" smtClean="0"/>
                        <a:t>, P</a:t>
                      </a:r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Vrátí se o jednu akci zpět, případně na předchozí</a:t>
                      </a:r>
                      <a:r>
                        <a:rPr lang="cs-CZ" baseline="0" dirty="0" smtClean="0"/>
                        <a:t> snímek.</a:t>
                      </a:r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65143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+ Enter</a:t>
                      </a:r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Přejde přímo na zadané číslo snímku.</a:t>
                      </a:r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65143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Zobrazí černou obrazovku. Po klepnutí na jakoukoliv další klávesu bude prezentace pokračovat.</a:t>
                      </a:r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65143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Zobrazí bílou</a:t>
                      </a:r>
                      <a:r>
                        <a:rPr lang="cs-CZ" baseline="0" dirty="0" smtClean="0"/>
                        <a:t> obrazovku. Po klepnutí na jakoukoliv další klávesu bude prezentace pokračovat.</a:t>
                      </a:r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651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Esc</a:t>
                      </a:r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Ukončí prezentaci.</a:t>
                      </a:r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65143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Vymaže případné kresby ze snímku.</a:t>
                      </a:r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428736"/>
            <a:ext cx="7358114" cy="328614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defRPr/>
            </a:pPr>
            <a:endParaRPr lang="cs-CZ" sz="8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Vyzkoušej si různé způsoby spuštění své hotové prezentace.</a:t>
            </a:r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569518" cy="535785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1260</TotalTime>
  <Words>432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Spuštění prezentace</vt:lpstr>
      <vt:lpstr>Spuštění prezentace</vt:lpstr>
      <vt:lpstr>Pás karet Prezentace</vt:lpstr>
      <vt:lpstr>Ovládání prezentace myší</vt:lpstr>
      <vt:lpstr>Ovládání prezentace klávesnicí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266</cp:revision>
  <dcterms:modified xsi:type="dcterms:W3CDTF">2014-01-05T16:11:41Z</dcterms:modified>
</cp:coreProperties>
</file>