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6D56EC-68D6-43D7-98F6-B6BD99652C1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826AC0-4E4D-4841-9CD3-7FD20E410B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VY_22_INOVACE_25_</a:t>
            </a:r>
            <a:r>
              <a:rPr lang="cs-CZ" sz="1600" dirty="0" err="1" smtClean="0"/>
              <a:t>Ascent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Mount </a:t>
            </a:r>
            <a:r>
              <a:rPr lang="cs-CZ" sz="1600" dirty="0" smtClean="0"/>
              <a:t>Etna</a:t>
            </a:r>
            <a:r>
              <a:rPr lang="cs-CZ" sz="1600" dirty="0" smtClean="0"/>
              <a:t>_hz1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12.12.2013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Etna, hora, výstup, vulkán.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výstupu na sopku Etnu.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val="0"/>
              </a:ext>
            </a:extLst>
          </a:blip>
          <a:srcRect/>
          <a:stretch>
            <a:fillRect/>
          </a:stretch>
        </p:blipFill>
        <p:spPr bwMode="auto">
          <a:xfrm>
            <a:off x="3214678" y="5857892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Ascent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Mount Etna.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28662" y="1285860"/>
            <a:ext cx="7286676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Under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mountain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1428736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Journey</a:t>
            </a:r>
            <a:r>
              <a:rPr lang="cs-CZ" sz="2400" dirty="0" smtClean="0"/>
              <a:t> to Mount Etna.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Moonscape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/>
              <a:t>V</a:t>
            </a:r>
            <a:r>
              <a:rPr lang="cs-CZ" sz="2400" dirty="0" err="1" smtClean="0"/>
              <a:t>iew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countryside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428736"/>
            <a:ext cx="8143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</a:t>
            </a:r>
            <a:r>
              <a:rPr lang="en-US" sz="2400" dirty="0" smtClean="0"/>
              <a:t>limb to the </a:t>
            </a:r>
            <a:r>
              <a:rPr lang="cs-CZ" sz="2400" dirty="0" smtClean="0"/>
              <a:t>top</a:t>
            </a:r>
            <a:r>
              <a:rPr lang="en-US" sz="2400" dirty="0" smtClean="0"/>
              <a:t> of Etna is very difficult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77757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volcano is still active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7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Explosions on the volcano was really a lot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T</a:t>
            </a:r>
            <a:r>
              <a:rPr lang="en-US" sz="2400" dirty="0" smtClean="0"/>
              <a:t>he largest explosion </a:t>
            </a:r>
            <a:r>
              <a:rPr lang="cs-CZ" sz="2400" dirty="0" err="1" smtClean="0"/>
              <a:t>was</a:t>
            </a:r>
            <a:r>
              <a:rPr lang="en-US" sz="2400" dirty="0" smtClean="0"/>
              <a:t> in 1669.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7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People called Etna "friendly volcano" because of her outbursts are usually not too destructive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428736"/>
            <a:ext cx="642942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</a:t>
            </a:r>
            <a:r>
              <a:rPr lang="cs-CZ" dirty="0" err="1" smtClean="0"/>
              <a:t>12</a:t>
            </a:r>
            <a:r>
              <a:rPr lang="cs-CZ" dirty="0" smtClean="0"/>
              <a:t>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112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VY_22_INOVACE_25_Ascent of Mount Etna_hz1 Číslo projektu: CZ 1.07/1.4.00/21.3355 Autor: Mgr. Zdena Hanušová Datum tvorby: 12.12.2013 Cílový ročník: 6. ročník Vzdělávací oblast: Anglický jazyk Klíčové slovo: Etna, hora, výstup, vulkán. Anotace: Prezentace fotografií z výstupu na sopku Etnu.</vt:lpstr>
      <vt:lpstr>Ascent of Mount Etna.</vt:lpstr>
      <vt:lpstr>Under the mountain.</vt:lpstr>
      <vt:lpstr>Journey to Mount Etna.</vt:lpstr>
      <vt:lpstr>Moonscape.</vt:lpstr>
      <vt:lpstr>View of the countryside.</vt:lpstr>
      <vt:lpstr>Climb to the top of Etna is very difficult.</vt:lpstr>
      <vt:lpstr>The volcano is still active. </vt:lpstr>
      <vt:lpstr>Explosions on the volcano was really a lot.</vt:lpstr>
      <vt:lpstr>The largest explosion was in 1669.</vt:lpstr>
      <vt:lpstr>People called Etna "friendly volcano" because of her outbursts are usually not too destructive.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5</cp:revision>
  <dcterms:created xsi:type="dcterms:W3CDTF">2013-12-08T15:46:19Z</dcterms:created>
  <dcterms:modified xsi:type="dcterms:W3CDTF">2013-12-13T21:21:23Z</dcterms:modified>
</cp:coreProperties>
</file>