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6" r:id="rId5"/>
    <p:sldId id="263" r:id="rId6"/>
    <p:sldId id="258" r:id="rId7"/>
    <p:sldId id="262" r:id="rId8"/>
    <p:sldId id="261" r:id="rId9"/>
    <p:sldId id="260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1442C-DACE-48B4-BED4-30A29FCD9818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D62ADE-40B4-411D-9CC6-10E1D9665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</a:t>
            </a:r>
            <a:r>
              <a:rPr lang="cs-CZ" sz="1600" smtClean="0"/>
              <a:t>VY_22_INOVACE_26_</a:t>
            </a:r>
            <a:r>
              <a:rPr lang="cs-CZ" sz="1600" dirty="0" err="1" smtClean="0"/>
              <a:t>High</a:t>
            </a:r>
            <a:r>
              <a:rPr lang="cs-CZ" sz="1600" dirty="0" smtClean="0"/>
              <a:t> </a:t>
            </a:r>
            <a:r>
              <a:rPr lang="cs-CZ" sz="1600" dirty="0" err="1" smtClean="0"/>
              <a:t>Tatras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13.12.2013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slovo:Vysoké Tatry, hory, jezero, lanovka, Slovensko.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Vysokých Tater.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val="0"/>
              </a:ext>
            </a:extLst>
          </a:blip>
          <a:srcRect/>
          <a:stretch>
            <a:fillRect/>
          </a:stretch>
        </p:blipFill>
        <p:spPr bwMode="auto">
          <a:xfrm>
            <a:off x="3204210" y="4929197"/>
            <a:ext cx="2735580" cy="50006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Tatras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42" name="Picture 2" descr="e:\_dokumenty\obrázky\Fotografie-011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85860"/>
            <a:ext cx="8072493" cy="52149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Pleso</a:t>
            </a:r>
            <a:r>
              <a:rPr lang="en-US" sz="2400" dirty="0" smtClean="0"/>
              <a:t> is a typical glacial lake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3074" name="Picture 2" descr="e:\_dokumenty\obrázky\Fotografie-01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001056" cy="49292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Below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lift. </a:t>
            </a:r>
            <a:r>
              <a:rPr lang="en-US" sz="2400" dirty="0" smtClean="0"/>
              <a:t>The road is under the lift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 descr="e:\_dokumenty\obrázky\Fotografie-011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8143932" cy="4857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path in the </a:t>
            </a:r>
            <a:r>
              <a:rPr lang="en-US" sz="2400" dirty="0" err="1" smtClean="0"/>
              <a:t>Tatra</a:t>
            </a:r>
            <a:r>
              <a:rPr lang="en-US" sz="2400" dirty="0" smtClean="0"/>
              <a:t> Mountains are rocky</a:t>
            </a:r>
            <a:endParaRPr lang="cs-CZ" sz="2400" dirty="0"/>
          </a:p>
        </p:txBody>
      </p:sp>
      <p:pic>
        <p:nvPicPr>
          <p:cNvPr id="2050" name="Picture 2" descr="e:\_dokumenty\obrázky\Fotografie-013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357299"/>
            <a:ext cx="7000924" cy="52864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View from the ski jump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 descr="e:\_dokumenty\obrázky\Fotografie-012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001056" cy="49292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Giant</a:t>
            </a:r>
            <a:r>
              <a:rPr lang="cs-CZ" sz="2400" dirty="0" smtClean="0"/>
              <a:t> ski </a:t>
            </a:r>
            <a:r>
              <a:rPr lang="cs-CZ" sz="2400" dirty="0" err="1" smtClean="0"/>
              <a:t>jump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e:\_dokumenty\obrázky\Fotografie-012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2525" r="54735"/>
          <a:stretch>
            <a:fillRect/>
          </a:stretch>
        </p:blipFill>
        <p:spPr bwMode="auto">
          <a:xfrm>
            <a:off x="1000100" y="1285860"/>
            <a:ext cx="7143800" cy="50720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cable car is located at the foot of </a:t>
            </a:r>
            <a:r>
              <a:rPr lang="en-US" sz="2400" dirty="0" err="1" smtClean="0"/>
              <a:t>Lomnického</a:t>
            </a:r>
            <a:r>
              <a:rPr lang="en-US" sz="2400" dirty="0" smtClean="0"/>
              <a:t> shield. </a:t>
            </a:r>
            <a:endParaRPr lang="cs-CZ" sz="2400" dirty="0"/>
          </a:p>
        </p:txBody>
      </p:sp>
      <p:pic>
        <p:nvPicPr>
          <p:cNvPr id="8194" name="Picture 2" descr="e:\_dokumenty\obrázky\Fotografie-013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142984"/>
            <a:ext cx="8072494" cy="53578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Top.</a:t>
            </a:r>
            <a:endParaRPr lang="cs-CZ" sz="2400" dirty="0"/>
          </a:p>
        </p:txBody>
      </p:sp>
      <p:pic>
        <p:nvPicPr>
          <p:cNvPr id="7170" name="Picture 2" descr="e:\_dokumenty\obrázky\Fotografie-012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61838" t="2525"/>
          <a:stretch>
            <a:fillRect/>
          </a:stretch>
        </p:blipFill>
        <p:spPr bwMode="auto">
          <a:xfrm>
            <a:off x="1500166" y="1500174"/>
            <a:ext cx="6072230" cy="4857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</a:t>
            </a:r>
            <a:r>
              <a:rPr lang="cs-CZ" smtClean="0"/>
              <a:t>– 12 – 13)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94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VY_22_INOVACE_26_High Tatras_hz1 Číslo projektu: CZ 1.07/1.4.00/21.3355 Autor: Mgr. Zdena Hanušová Datum tvorby: 13.12.2013 Cílový ročník: 7. ročník Vzdělávací oblast: Anglický jazyk Klíčové slovo:Vysoké Tatry, hory, jezero, lanovka, Slovensko. Anotace: Prezentace fotografií z Vysokých Tater.</vt:lpstr>
      <vt:lpstr>High Tatras.</vt:lpstr>
      <vt:lpstr>Pleso is a typical glacial lake. </vt:lpstr>
      <vt:lpstr>Below is a lift. The road is under the lift.</vt:lpstr>
      <vt:lpstr>The path in the Tatra Mountains are rocky</vt:lpstr>
      <vt:lpstr>View from the ski jump.</vt:lpstr>
      <vt:lpstr>Giant ski jump.</vt:lpstr>
      <vt:lpstr>The cable car is located at the foot of Lomnického shield. </vt:lpstr>
      <vt:lpstr>Top.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11</cp:revision>
  <dcterms:created xsi:type="dcterms:W3CDTF">2014-01-03T16:52:56Z</dcterms:created>
  <dcterms:modified xsi:type="dcterms:W3CDTF">2014-01-05T12:58:01Z</dcterms:modified>
</cp:coreProperties>
</file>