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4E653-7665-4222-B9CF-4192462ADE46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C1C76-2676-44FE-92F4-2FD1756B82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4E653-7665-4222-B9CF-4192462ADE46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C1C76-2676-44FE-92F4-2FD1756B82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4E653-7665-4222-B9CF-4192462ADE46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C1C76-2676-44FE-92F4-2FD1756B82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4E653-7665-4222-B9CF-4192462ADE46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C1C76-2676-44FE-92F4-2FD1756B82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4E653-7665-4222-B9CF-4192462ADE46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C1C76-2676-44FE-92F4-2FD1756B82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4E653-7665-4222-B9CF-4192462ADE46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C1C76-2676-44FE-92F4-2FD1756B82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4E653-7665-4222-B9CF-4192462ADE46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C1C76-2676-44FE-92F4-2FD1756B82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4E653-7665-4222-B9CF-4192462ADE46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C1C76-2676-44FE-92F4-2FD1756B82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4E653-7665-4222-B9CF-4192462ADE46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C1C76-2676-44FE-92F4-2FD1756B82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4E653-7665-4222-B9CF-4192462ADE46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C1C76-2676-44FE-92F4-2FD1756B82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4E653-7665-4222-B9CF-4192462ADE46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C1C76-2676-44FE-92F4-2FD1756B82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B4E653-7665-4222-B9CF-4192462ADE46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EC1C76-2676-44FE-92F4-2FD1756B82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167"/>
            <a:ext cx="7772400" cy="3243284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VY_22_INOVACE_28_Bojnice </a:t>
            </a:r>
            <a:r>
              <a:rPr lang="cs-CZ" sz="1600" dirty="0" err="1" smtClean="0"/>
              <a:t>Castle</a:t>
            </a:r>
            <a:r>
              <a:rPr lang="cs-CZ" sz="1600" smtClean="0"/>
              <a:t>_hz1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16.12.2013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6.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zámek, nádvoří, vodní příkop, pohádka.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ze zámku Bojnice.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Bojnice </a:t>
            </a:r>
            <a:r>
              <a:rPr lang="cs-CZ" dirty="0" err="1" smtClean="0"/>
              <a:t>Castle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00174"/>
            <a:ext cx="814393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en-US" sz="2400" dirty="0" smtClean="0"/>
              <a:t>is a romantic castle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214422"/>
            <a:ext cx="8001056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Located in the </a:t>
            </a:r>
            <a:r>
              <a:rPr lang="en-US" sz="2400" dirty="0" err="1" smtClean="0"/>
              <a:t>Trenčín</a:t>
            </a:r>
            <a:r>
              <a:rPr lang="en-US" sz="2400" dirty="0" smtClean="0"/>
              <a:t> Region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285860"/>
            <a:ext cx="807249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castle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National</a:t>
            </a:r>
            <a:r>
              <a:rPr lang="cs-CZ" sz="2400" dirty="0" smtClean="0"/>
              <a:t> </a:t>
            </a:r>
            <a:r>
              <a:rPr lang="cs-CZ" sz="2400" dirty="0" err="1" smtClean="0"/>
              <a:t>Historic</a:t>
            </a:r>
            <a:r>
              <a:rPr lang="cs-CZ" sz="2400" dirty="0" smtClean="0"/>
              <a:t> </a:t>
            </a:r>
            <a:r>
              <a:rPr lang="cs-CZ" sz="2400" dirty="0" err="1" smtClean="0"/>
              <a:t>Landmark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entrance gate to the castle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00174"/>
            <a:ext cx="814393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hearse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286808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Castle</a:t>
            </a:r>
            <a:r>
              <a:rPr lang="cs-CZ" sz="2400" dirty="0" smtClean="0"/>
              <a:t> </a:t>
            </a:r>
            <a:r>
              <a:rPr lang="cs-CZ" sz="2400" dirty="0" err="1" smtClean="0"/>
              <a:t>courtyard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00174"/>
            <a:ext cx="8143932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Around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castle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moat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00174"/>
            <a:ext cx="8143932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err="1" smtClean="0"/>
              <a:t>Bojnice</a:t>
            </a:r>
            <a:r>
              <a:rPr lang="en-US" sz="2400" dirty="0" smtClean="0"/>
              <a:t> castle served as a backdrop filmmakers filmed part of the movie here Madly Sad Princess.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143932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12 – 16)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98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VY_22_INOVACE_28_Bojnice Castle_hz1 Číslo projektu: CZ 1.07/1.4.00/21.3355 Autor: Mgr. Zdena Hanušová Datum tvorby: 16.12.2013 Cílový ročník: 6. ročník Vzdělávací oblast: Anglický jazyk Klíčové slovo: zámek, nádvoří, vodní příkop, pohádka. Anotace: Prezentace fotografií ze zámku Bojnice.</vt:lpstr>
      <vt:lpstr>Bojnice Castle.</vt:lpstr>
      <vt:lpstr>It is a romantic castle.</vt:lpstr>
      <vt:lpstr>Located in the Trenčín Region.</vt:lpstr>
      <vt:lpstr>The castle is National Historic Landmark. </vt:lpstr>
      <vt:lpstr>The entrance gate to the castle.</vt:lpstr>
      <vt:lpstr>The hearse.</vt:lpstr>
      <vt:lpstr>Castle courtyard.</vt:lpstr>
      <vt:lpstr>Around the castle is moat.</vt:lpstr>
      <vt:lpstr>Bojnice castle served as a backdrop filmmakers filmed part of the movie here Madly Sad Princess.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13</cp:revision>
  <dcterms:created xsi:type="dcterms:W3CDTF">2014-01-03T17:08:32Z</dcterms:created>
  <dcterms:modified xsi:type="dcterms:W3CDTF">2014-01-05T16:27:54Z</dcterms:modified>
</cp:coreProperties>
</file>