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84" r:id="rId1"/>
  </p:sldMasterIdLst>
  <p:notesMasterIdLst>
    <p:notesMasterId r:id="rId12"/>
  </p:notesMasterIdLst>
  <p:sldIdLst>
    <p:sldId id="263" r:id="rId2"/>
    <p:sldId id="264" r:id="rId3"/>
    <p:sldId id="256" r:id="rId4"/>
    <p:sldId id="257" r:id="rId5"/>
    <p:sldId id="259" r:id="rId6"/>
    <p:sldId id="261" r:id="rId7"/>
    <p:sldId id="267" r:id="rId8"/>
    <p:sldId id="266" r:id="rId9"/>
    <p:sldId id="268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VY_32_INOVACE_PR,2_09_LIDSKETELO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ŠKOLA: 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Mgr. Jana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Kozoková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Naše tělo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ČÍSLO PROJEKTU: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5234573-2A67-4B48-9591-56160B2F61F9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DE6B44B-A770-4764-85A7-ECC6933497F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0175A16-FB66-4195-96F7-612EE4EF5C98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2D686B9-8CB5-4074-B0DF-DEA9EA2526A7}" type="presOf" srcId="{D1D4F407-5343-4D3F-B5B9-D407B03CAEB4}" destId="{D005CE8C-CC26-4C3E-AC11-E15060ECD759}" srcOrd="0" destOrd="0" presId="urn:microsoft.com/office/officeart/2005/8/layout/target3"/>
    <dgm:cxn modelId="{D9100EE6-5CA5-4697-8985-9DD204051D4A}" type="presOf" srcId="{B651F6E3-6281-48DB-9319-2AEAFDAE7572}" destId="{619D679B-A015-4ECF-8348-D1034C574F40}" srcOrd="0" destOrd="0" presId="urn:microsoft.com/office/officeart/2005/8/layout/target3"/>
    <dgm:cxn modelId="{19A1C10C-27AB-476A-81A0-52B01E2766F4}" type="presOf" srcId="{4C35D32F-0EAB-4CD7-82EE-45574DC2A586}" destId="{8BEBB6EC-1DAA-4CAC-8A25-BC0FCBD5DBD5}" srcOrd="0" destOrd="0" presId="urn:microsoft.com/office/officeart/2005/8/layout/target3"/>
    <dgm:cxn modelId="{7686F0DE-3318-4637-810B-40AC62CEB4D8}" type="presOf" srcId="{D1B46980-6531-4606-95E6-44980827E919}" destId="{2BE915AB-18AA-4053-B92C-3BFC9ED204BB}" srcOrd="1" destOrd="0" presId="urn:microsoft.com/office/officeart/2005/8/layout/target3"/>
    <dgm:cxn modelId="{B85D9E96-966F-4341-80AB-BFD4FE6970A3}" type="presOf" srcId="{B651F6E3-6281-48DB-9319-2AEAFDAE7572}" destId="{6BB5E863-4638-4E1D-BFDE-399D028AC4ED}" srcOrd="1" destOrd="0" presId="urn:microsoft.com/office/officeart/2005/8/layout/target3"/>
    <dgm:cxn modelId="{B307B386-8EA2-4765-87D2-3E88589F07AC}" type="presOf" srcId="{D1B46980-6531-4606-95E6-44980827E919}" destId="{6140AFEC-043D-4C43-A2F9-D0F5331DF3A3}" srcOrd="0" destOrd="0" presId="urn:microsoft.com/office/officeart/2005/8/layout/target3"/>
    <dgm:cxn modelId="{D624E597-1FE3-4651-B93C-6D44330D2888}" type="presOf" srcId="{D8197B8C-B260-4A16-BDF4-0947B075E274}" destId="{5A5FFA88-C948-4069-8E93-59FA12366E83}" srcOrd="1" destOrd="0" presId="urn:microsoft.com/office/officeart/2005/8/layout/target3"/>
    <dgm:cxn modelId="{75E74CB1-5F8B-489D-937C-011A2DFBC251}" type="presOf" srcId="{757F3AB3-0718-4624-B441-E567A8F0AB56}" destId="{333A1088-737F-45CB-B68E-254E46348037}" srcOrd="0" destOrd="0" presId="urn:microsoft.com/office/officeart/2005/8/layout/target3"/>
    <dgm:cxn modelId="{CD5E6901-FF18-4894-B293-3B521C7D7418}" type="presParOf" srcId="{333A1088-737F-45CB-B68E-254E46348037}" destId="{F5ABB229-8D3B-4694-996A-96F23CF14429}" srcOrd="0" destOrd="0" presId="urn:microsoft.com/office/officeart/2005/8/layout/target3"/>
    <dgm:cxn modelId="{B7761ED9-80CB-460E-BFDE-A878B9088811}" type="presParOf" srcId="{333A1088-737F-45CB-B68E-254E46348037}" destId="{F41139FD-01EE-4571-8B17-4FB00FC51163}" srcOrd="1" destOrd="0" presId="urn:microsoft.com/office/officeart/2005/8/layout/target3"/>
    <dgm:cxn modelId="{7729D7C0-4DA1-4359-BCEA-C8AE95C6DA97}" type="presParOf" srcId="{333A1088-737F-45CB-B68E-254E46348037}" destId="{D005CE8C-CC26-4C3E-AC11-E15060ECD759}" srcOrd="2" destOrd="0" presId="urn:microsoft.com/office/officeart/2005/8/layout/target3"/>
    <dgm:cxn modelId="{2F239407-6485-41F5-B3A8-15E83FB99630}" type="presParOf" srcId="{333A1088-737F-45CB-B68E-254E46348037}" destId="{2C702D82-9B77-49B7-9568-BB8EB47C3372}" srcOrd="3" destOrd="0" presId="urn:microsoft.com/office/officeart/2005/8/layout/target3"/>
    <dgm:cxn modelId="{1D84470E-C05E-4425-B772-B6C9F19994C3}" type="presParOf" srcId="{333A1088-737F-45CB-B68E-254E46348037}" destId="{A52A0455-90FF-4808-ABD0-F02540D31D5A}" srcOrd="4" destOrd="0" presId="urn:microsoft.com/office/officeart/2005/8/layout/target3"/>
    <dgm:cxn modelId="{F1A3FB46-3191-47B6-8B77-EDAA022DB31B}" type="presParOf" srcId="{333A1088-737F-45CB-B68E-254E46348037}" destId="{6140AFEC-043D-4C43-A2F9-D0F5331DF3A3}" srcOrd="5" destOrd="0" presId="urn:microsoft.com/office/officeart/2005/8/layout/target3"/>
    <dgm:cxn modelId="{2E0C848C-F99E-48CE-BCE2-2339228C8853}" type="presParOf" srcId="{333A1088-737F-45CB-B68E-254E46348037}" destId="{9358AC05-5D7D-4327-9F80-1AD486AEA664}" srcOrd="6" destOrd="0" presId="urn:microsoft.com/office/officeart/2005/8/layout/target3"/>
    <dgm:cxn modelId="{A1060ABC-9BF7-4F91-95B6-E104863625F1}" type="presParOf" srcId="{333A1088-737F-45CB-B68E-254E46348037}" destId="{313FC574-E1CD-4FB4-B054-0B805CE0447D}" srcOrd="7" destOrd="0" presId="urn:microsoft.com/office/officeart/2005/8/layout/target3"/>
    <dgm:cxn modelId="{C1004506-EB51-477B-ABAD-032111EB731F}" type="presParOf" srcId="{333A1088-737F-45CB-B68E-254E46348037}" destId="{619D679B-A015-4ECF-8348-D1034C574F40}" srcOrd="8" destOrd="0" presId="urn:microsoft.com/office/officeart/2005/8/layout/target3"/>
    <dgm:cxn modelId="{338CC0A9-7B61-4B22-9B1D-C9D41BBB9E67}" type="presParOf" srcId="{333A1088-737F-45CB-B68E-254E46348037}" destId="{322283A8-4A27-4CDA-BAE3-F381106A9174}" srcOrd="9" destOrd="0" presId="urn:microsoft.com/office/officeart/2005/8/layout/target3"/>
    <dgm:cxn modelId="{20FCF635-9944-4E25-97A0-1A2B1A0369A7}" type="presParOf" srcId="{333A1088-737F-45CB-B68E-254E46348037}" destId="{FFC9F71D-1B4F-4AD9-A4A6-86ADEFC8AF5C}" srcOrd="10" destOrd="0" presId="urn:microsoft.com/office/officeart/2005/8/layout/target3"/>
    <dgm:cxn modelId="{9970F0FB-E8AD-4288-8FBA-B0A31BAD1FA5}" type="presParOf" srcId="{333A1088-737F-45CB-B68E-254E46348037}" destId="{25B08C86-7E15-44DC-BE7F-FFB55DD49D12}" srcOrd="11" destOrd="0" presId="urn:microsoft.com/office/officeart/2005/8/layout/target3"/>
    <dgm:cxn modelId="{7F6622A1-EED9-4A35-B266-A65EBFEE5B9B}" type="presParOf" srcId="{333A1088-737F-45CB-B68E-254E46348037}" destId="{76644BE8-9D7C-4C09-B250-3D10AF48CBB7}" srcOrd="12" destOrd="0" presId="urn:microsoft.com/office/officeart/2005/8/layout/target3"/>
    <dgm:cxn modelId="{F620B165-27BE-459B-AC65-0EB127D361FC}" type="presParOf" srcId="{333A1088-737F-45CB-B68E-254E46348037}" destId="{EE85B701-7295-41C0-BA7A-34D3756A2AE6}" srcOrd="13" destOrd="0" presId="urn:microsoft.com/office/officeart/2005/8/layout/target3"/>
    <dgm:cxn modelId="{A515B36C-046D-46F1-A73B-1E20DEE9BD99}" type="presParOf" srcId="{333A1088-737F-45CB-B68E-254E46348037}" destId="{8BEBB6EC-1DAA-4CAC-8A25-BC0FCBD5DBD5}" srcOrd="14" destOrd="0" presId="urn:microsoft.com/office/officeart/2005/8/layout/target3"/>
    <dgm:cxn modelId="{0DD7F9AF-3F34-4AF8-A0DA-CE206D6B86A5}" type="presParOf" srcId="{333A1088-737F-45CB-B68E-254E46348037}" destId="{AED2198E-93D5-4001-81B4-73124B309672}" srcOrd="15" destOrd="0" presId="urn:microsoft.com/office/officeart/2005/8/layout/target3"/>
    <dgm:cxn modelId="{27FB3D66-CE24-4444-A885-7FC5E49198D1}" type="presParOf" srcId="{333A1088-737F-45CB-B68E-254E46348037}" destId="{2BE915AB-18AA-4053-B92C-3BFC9ED204BB}" srcOrd="16" destOrd="0" presId="urn:microsoft.com/office/officeart/2005/8/layout/target3"/>
    <dgm:cxn modelId="{34B206CF-FFB1-4186-BEB0-74B41C317B11}" type="presParOf" srcId="{333A1088-737F-45CB-B68E-254E46348037}" destId="{6BB5E863-4638-4E1D-BFDE-399D028AC4ED}" srcOrd="17" destOrd="0" presId="urn:microsoft.com/office/officeart/2005/8/layout/target3"/>
    <dgm:cxn modelId="{2907E4BA-0B22-42FB-BFA4-428EB8C6AFB8}" type="presParOf" srcId="{333A1088-737F-45CB-B68E-254E46348037}" destId="{5A5FFA88-C948-4069-8E93-59FA12366E83}" srcOrd="18" destOrd="0" presId="urn:microsoft.com/office/officeart/2005/8/layout/target3"/>
    <dgm:cxn modelId="{CC643A9D-9828-4100-861D-C8127F5A8D7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atMod val="11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75000"/>
                <a:satMod val="13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70000"/>
                <a:satMod val="13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5000"/>
                <a:satMod val="110000"/>
              </a:schemeClr>
            </a:gs>
          </a:gsLst>
          <a:lin ang="4000000" scaled="1"/>
        </a:gradFill>
        <a:ln>
          <a:noFill/>
        </a:ln>
        <a:effectLst>
          <a:outerShdw blurRad="120000" algn="ctr" rotWithShape="0">
            <a:srgbClr val="000000">
              <a:alpha val="70000"/>
            </a:srgbClr>
          </a:outerShdw>
        </a:effectLst>
        <a:scene3d>
          <a:camera prst="orthographicFront"/>
          <a:lightRig rig="glow" dir="t">
            <a:rot lat="0" lon="0" rev="1800000"/>
          </a:lightRig>
        </a:scene3d>
        <a:sp3d contourW="12700" prstMaterial="dkEdge">
          <a:bevelT w="50800" h="44450" prst="angle"/>
          <a:contourClr>
            <a:schemeClr val="accent1">
              <a:hueOff val="0"/>
              <a:satOff val="0"/>
              <a:lumOff val="0"/>
              <a:alphaOff val="0"/>
              <a:shade val="4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69" y="0"/>
          <a:ext cx="679828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110000" algn="ctr" rotWithShape="0">
            <a:srgbClr val="000000">
              <a:alpha val="6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ŠKOLA: 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57269" y="0"/>
        <a:ext cx="679828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atMod val="11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75000"/>
                <a:satMod val="13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70000"/>
                <a:satMod val="13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5000"/>
                <a:satMod val="110000"/>
              </a:schemeClr>
            </a:gs>
          </a:gsLst>
          <a:lin ang="4000000" scaled="1"/>
        </a:gradFill>
        <a:ln>
          <a:noFill/>
        </a:ln>
        <a:effectLst>
          <a:outerShdw blurRad="120000" algn="ctr" rotWithShape="0">
            <a:srgbClr val="000000">
              <a:alpha val="70000"/>
            </a:srgbClr>
          </a:outerShdw>
        </a:effectLst>
        <a:scene3d>
          <a:camera prst="orthographicFront"/>
          <a:lightRig rig="glow" dir="t">
            <a:rot lat="0" lon="0" rev="1800000"/>
          </a:lightRig>
        </a:scene3d>
        <a:sp3d contourW="12700" prstMaterial="dkEdge">
          <a:bevelT w="50800" h="44450" prst="angle"/>
          <a:contourClr>
            <a:schemeClr val="accent1">
              <a:hueOff val="0"/>
              <a:satOff val="0"/>
              <a:lumOff val="0"/>
              <a:alphaOff val="0"/>
              <a:shade val="4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9828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110000" algn="ctr" rotWithShape="0">
            <a:srgbClr val="000000">
              <a:alpha val="6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Mgr. Jana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Kozoková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407634"/>
        <a:ext cx="679828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atMod val="11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75000"/>
                <a:satMod val="13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70000"/>
                <a:satMod val="13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5000"/>
                <a:satMod val="110000"/>
              </a:schemeClr>
            </a:gs>
          </a:gsLst>
          <a:lin ang="4000000" scaled="1"/>
        </a:gradFill>
        <a:ln>
          <a:noFill/>
        </a:ln>
        <a:effectLst>
          <a:outerShdw blurRad="120000" algn="ctr" rotWithShape="0">
            <a:srgbClr val="000000">
              <a:alpha val="70000"/>
            </a:srgbClr>
          </a:outerShdw>
        </a:effectLst>
        <a:scene3d>
          <a:camera prst="orthographicFront"/>
          <a:lightRig rig="glow" dir="t">
            <a:rot lat="0" lon="0" rev="1800000"/>
          </a:lightRig>
        </a:scene3d>
        <a:sp3d contourW="12700" prstMaterial="dkEdge">
          <a:bevelT w="50800" h="44450" prst="angle"/>
          <a:contourClr>
            <a:schemeClr val="accent1">
              <a:hueOff val="0"/>
              <a:satOff val="0"/>
              <a:lumOff val="0"/>
              <a:alphaOff val="0"/>
              <a:shade val="4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79828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110000" algn="ctr" rotWithShape="0">
            <a:srgbClr val="000000">
              <a:alpha val="6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VY_32_INOVACE_PR,2_09_LIDSKETELO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815268"/>
        <a:ext cx="679828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atMod val="11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75000"/>
                <a:satMod val="13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70000"/>
                <a:satMod val="13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5000"/>
                <a:satMod val="110000"/>
              </a:schemeClr>
            </a:gs>
          </a:gsLst>
          <a:lin ang="4000000" scaled="1"/>
        </a:gradFill>
        <a:ln>
          <a:noFill/>
        </a:ln>
        <a:effectLst>
          <a:outerShdw blurRad="120000" algn="ctr" rotWithShape="0">
            <a:srgbClr val="000000">
              <a:alpha val="70000"/>
            </a:srgbClr>
          </a:outerShdw>
        </a:effectLst>
        <a:scene3d>
          <a:camera prst="orthographicFront"/>
          <a:lightRig rig="glow" dir="t">
            <a:rot lat="0" lon="0" rev="1800000"/>
          </a:lightRig>
        </a:scene3d>
        <a:sp3d contourW="12700" prstMaterial="dkEdge">
          <a:bevelT w="50800" h="44450" prst="angle"/>
          <a:contourClr>
            <a:schemeClr val="accent1">
              <a:hueOff val="0"/>
              <a:satOff val="0"/>
              <a:lumOff val="0"/>
              <a:alphaOff val="0"/>
              <a:shade val="4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79828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110000" algn="ctr" rotWithShape="0">
            <a:srgbClr val="000000">
              <a:alpha val="6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Naše tělo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222902"/>
        <a:ext cx="679828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atMod val="11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75000"/>
                <a:satMod val="13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70000"/>
                <a:satMod val="13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5000"/>
                <a:satMod val="110000"/>
              </a:schemeClr>
            </a:gs>
          </a:gsLst>
          <a:lin ang="4000000" scaled="1"/>
        </a:gradFill>
        <a:ln>
          <a:noFill/>
        </a:ln>
        <a:effectLst>
          <a:outerShdw blurRad="120000" algn="ctr" rotWithShape="0">
            <a:srgbClr val="000000">
              <a:alpha val="70000"/>
            </a:srgbClr>
          </a:outerShdw>
        </a:effectLst>
        <a:scene3d>
          <a:camera prst="orthographicFront"/>
          <a:lightRig rig="glow" dir="t">
            <a:rot lat="0" lon="0" rev="1800000"/>
          </a:lightRig>
        </a:scene3d>
        <a:sp3d contourW="12700" prstMaterial="dkEdge">
          <a:bevelT w="50800" h="44450" prst="angle"/>
          <a:contourClr>
            <a:schemeClr val="accent1">
              <a:hueOff val="0"/>
              <a:satOff val="0"/>
              <a:lumOff val="0"/>
              <a:alphaOff val="0"/>
              <a:shade val="4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79828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110000" algn="ctr" rotWithShape="0">
            <a:srgbClr val="000000">
              <a:alpha val="6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ČÍSLO PROJEKTU: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656185"/>
        <a:ext cx="679828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1D4E13-8654-4B94-959C-3EFB4F67D13C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645975-9E31-4932-A82E-027E27B46B5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67374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5EC489AE-A668-4166-A159-B805423E99CD}" type="slidenum">
              <a:rPr lang="cs-CZ" smtClean="0"/>
              <a:pPr eaLnBrk="1" hangingPunct="1"/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Same Side Corner Rectangle 6"/>
          <p:cNvSpPr/>
          <p:nvPr/>
        </p:nvSpPr>
        <p:spPr>
          <a:xfrm flipV="1">
            <a:off x="228600" y="4724400"/>
            <a:ext cx="8686800" cy="1828800"/>
          </a:xfrm>
          <a:prstGeom prst="round2SameRect">
            <a:avLst>
              <a:gd name="adj1" fmla="val 10784"/>
              <a:gd name="adj2" fmla="val 0"/>
            </a:avLst>
          </a:prstGeom>
          <a:solidFill>
            <a:schemeClr val="tx2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ound Same Side Corner Rectangle 7"/>
          <p:cNvSpPr/>
          <p:nvPr/>
        </p:nvSpPr>
        <p:spPr>
          <a:xfrm>
            <a:off x="228600" y="228600"/>
            <a:ext cx="8686800" cy="4419600"/>
          </a:xfrm>
          <a:prstGeom prst="round2SameRect">
            <a:avLst>
              <a:gd name="adj1" fmla="val 2821"/>
              <a:gd name="adj2" fmla="val 0"/>
            </a:avLst>
          </a:prstGeom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ctrTitle"/>
          </p:nvPr>
        </p:nvSpPr>
        <p:spPr>
          <a:xfrm>
            <a:off x="609600" y="533400"/>
            <a:ext cx="7924800" cy="3886201"/>
          </a:xfrm>
        </p:spPr>
        <p:txBody>
          <a:bodyPr>
            <a:normAutofit/>
          </a:bodyPr>
          <a:lstStyle>
            <a:lvl1pPr algn="ctr">
              <a:defRPr sz="48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subTitle" idx="1"/>
          </p:nvPr>
        </p:nvSpPr>
        <p:spPr>
          <a:xfrm>
            <a:off x="304800" y="4800600"/>
            <a:ext cx="8534400" cy="16002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800">
                <a:solidFill>
                  <a:schemeClr val="bg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>
          <a:xfrm>
            <a:off x="228600" y="6553200"/>
            <a:ext cx="2133600" cy="287782"/>
          </a:xfrm>
        </p:spPr>
        <p:txBody>
          <a:bodyPr/>
          <a:lstStyle/>
          <a:p>
            <a:fld id="{C851863F-C428-478F-BACF-02923CB1A177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>
          <a:xfrm>
            <a:off x="2895600" y="6553200"/>
            <a:ext cx="3429000" cy="287782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>
          <a:xfrm>
            <a:off x="6858000" y="6553200"/>
            <a:ext cx="2057400" cy="287782"/>
          </a:xfrm>
        </p:spPr>
        <p:txBody>
          <a:bodyPr/>
          <a:lstStyle/>
          <a:p>
            <a:fld id="{B9FCCBB0-972C-4E87-918A-310AC2328A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1863F-C428-478F-BACF-02923CB1A177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CCBB0-972C-4E87-918A-310AC2328A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228600"/>
            <a:ext cx="8686800" cy="4953000"/>
          </a:xfrm>
          <a:prstGeom prst="round2SameRect">
            <a:avLst>
              <a:gd name="adj1" fmla="val 2821"/>
              <a:gd name="adj2" fmla="val 0"/>
            </a:avLst>
          </a:prstGeom>
          <a:solidFill>
            <a:schemeClr val="tx2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ound Same Side Corner Rectangle 6"/>
          <p:cNvSpPr/>
          <p:nvPr/>
        </p:nvSpPr>
        <p:spPr>
          <a:xfrm flipV="1">
            <a:off x="228600" y="5257800"/>
            <a:ext cx="8686800" cy="1295400"/>
          </a:xfrm>
          <a:prstGeom prst="round2SameRect">
            <a:avLst>
              <a:gd name="adj1" fmla="val 10784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685800" y="838200"/>
            <a:ext cx="7772400" cy="4191000"/>
          </a:xfrm>
        </p:spPr>
        <p:txBody>
          <a:bodyPr anchor="ctr"/>
          <a:lstStyle>
            <a:lvl1pPr algn="ctr">
              <a:defRPr sz="4800" b="0" cap="none" baseline="0">
                <a:solidFill>
                  <a:schemeClr val="bg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722313" y="5410200"/>
            <a:ext cx="7772400" cy="104298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8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1863F-C428-478F-BACF-02923CB1A177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CCBB0-972C-4E87-918A-310AC2328A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301752" y="1600200"/>
            <a:ext cx="4160520" cy="47548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160520" cy="47548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1863F-C428-478F-BACF-02923CB1A177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CCBB0-972C-4E87-918A-310AC2328A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301752" y="1535112"/>
            <a:ext cx="4160520" cy="827087"/>
          </a:xfrm>
        </p:spPr>
        <p:txBody>
          <a:bodyPr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>
              <a:contourClr>
                <a:schemeClr val="accent2">
                  <a:shade val="75000"/>
                </a:schemeClr>
              </a:contourClr>
            </a:sp3d>
          </a:bodyPr>
          <a:lstStyle>
            <a:lvl1pPr marL="0" indent="0" algn="ctr">
              <a:buNone/>
              <a:defRPr lang="en-US" sz="2400" b="0" dirty="0" smtClean="0">
                <a:ln w="11430"/>
                <a:solidFill>
                  <a:schemeClr val="tx2"/>
                </a:solidFill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301752" y="2373312"/>
            <a:ext cx="41605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4" y="1535112"/>
            <a:ext cx="4160520" cy="827087"/>
          </a:xfrm>
        </p:spPr>
        <p:txBody>
          <a:bodyPr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>
              <a:contourClr>
                <a:schemeClr val="accent2">
                  <a:shade val="75000"/>
                </a:schemeClr>
              </a:contourClr>
            </a:sp3d>
          </a:bodyPr>
          <a:lstStyle>
            <a:lvl1pPr marL="0" indent="0" algn="ctr">
              <a:buNone/>
              <a:defRPr lang="en-US" sz="2400" b="0" dirty="0" smtClean="0">
                <a:ln w="11430"/>
                <a:solidFill>
                  <a:schemeClr val="tx2"/>
                </a:solidFill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4" y="2373312"/>
            <a:ext cx="41605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1863F-C428-478F-BACF-02923CB1A177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CCBB0-972C-4E87-918A-310AC2328A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1863F-C428-478F-BACF-02923CB1A177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4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CCBB0-972C-4E87-918A-310AC2328A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1863F-C428-478F-BACF-02923CB1A177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3" name="Rectangl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CCBB0-972C-4E87-918A-310AC2328A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304800" y="228600"/>
            <a:ext cx="4495800" cy="1143000"/>
          </a:xfrm>
        </p:spPr>
        <p:txBody>
          <a:bodyPr anchor="ctr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28600" y="1600200"/>
            <a:ext cx="8686800" cy="4724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1863F-C428-478F-BACF-02923CB1A177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CCBB0-972C-4E87-918A-310AC2328A9A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/>
          <p:cNvSpPr/>
          <p:nvPr/>
        </p:nvSpPr>
        <p:spPr>
          <a:xfrm>
            <a:off x="4876800" y="152400"/>
            <a:ext cx="3581400" cy="1295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4967288" y="152400"/>
            <a:ext cx="3400425" cy="1295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5105400" y="228600"/>
            <a:ext cx="3200400" cy="1143000"/>
          </a:xfrm>
        </p:spPr>
        <p:txBody>
          <a:bodyPr anchor="ctr">
            <a:normAutofit/>
          </a:bodyPr>
          <a:lstStyle>
            <a:lvl1pPr marL="0" indent="0" algn="l">
              <a:buNone/>
              <a:defRPr sz="1600">
                <a:solidFill>
                  <a:schemeClr val="bg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pic" idx="1"/>
          </p:nvPr>
        </p:nvSpPr>
        <p:spPr>
          <a:xfrm>
            <a:off x="228600" y="1524000"/>
            <a:ext cx="8686800" cy="4910328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1863F-C428-478F-BACF-02923CB1A177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CCBB0-972C-4E87-918A-310AC2328A9A}" type="slidenum">
              <a:rPr lang="cs-CZ" smtClean="0"/>
              <a:pPr/>
              <a:t>‹#›</a:t>
            </a:fld>
            <a:endParaRPr lang="cs-CZ"/>
          </a:p>
        </p:txBody>
      </p:sp>
      <p:sp useBgFill="1">
        <p:nvSpPr>
          <p:cNvPr id="9" name="Rectangle 8"/>
          <p:cNvSpPr/>
          <p:nvPr/>
        </p:nvSpPr>
        <p:spPr>
          <a:xfrm>
            <a:off x="4876800" y="152400"/>
            <a:ext cx="3581400" cy="1295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4967288" y="152400"/>
            <a:ext cx="3400425" cy="1295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304800" y="228600"/>
            <a:ext cx="4495800" cy="1143000"/>
          </a:xfrm>
        </p:spPr>
        <p:txBody>
          <a:bodyPr anchor="ctr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5105400" y="228600"/>
            <a:ext cx="3200400" cy="114300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11" name="Straight Connector 10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1863F-C428-478F-BACF-02923CB1A177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CCBB0-972C-4E87-918A-310AC2328A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400800" cy="60499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1863F-C428-478F-BACF-02923CB1A177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CCBB0-972C-4E87-918A-310AC2328A9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Round Same Side Corner Rectangle 6"/>
          <p:cNvSpPr/>
          <p:nvPr/>
        </p:nvSpPr>
        <p:spPr>
          <a:xfrm rot="5400000">
            <a:off x="4862513" y="2300287"/>
            <a:ext cx="6096000" cy="1952625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 orient="vert"/>
          </p:nvPr>
        </p:nvSpPr>
        <p:spPr>
          <a:xfrm>
            <a:off x="7029450" y="274638"/>
            <a:ext cx="1752600" cy="5973762"/>
          </a:xfrm>
        </p:spPr>
        <p:txBody>
          <a:bodyPr vert="eaVert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Same Side Corner Rectangle 6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04800" y="274638"/>
            <a:ext cx="8534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600200"/>
            <a:ext cx="85344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8600" y="6520942"/>
            <a:ext cx="2133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C851863F-C428-478F-BACF-02923CB1A177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5600" y="6520942"/>
            <a:ext cx="34290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81800" y="6520942"/>
            <a:ext cx="2133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9FCCBB0-972C-4E87-918A-310AC2328A9A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228600" y="6524625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600" kern="1200">
          <a:solidFill>
            <a:srgbClr val="FFFFFF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Wingdings 2" pitchFamily="18" charset="2"/>
        <a:buChar char="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2"/>
        </a:buClr>
        <a:buSzPct val="100000"/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630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73736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2194560" indent="-182880" algn="l" defTabSz="914400" rtl="0" eaLnBrk="1" latinLnBrk="0" hangingPunct="1">
        <a:spcBef>
          <a:spcPts val="310"/>
        </a:spcBef>
        <a:buClr>
          <a:schemeClr val="accent2"/>
        </a:buClr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ojarovi.blogspot.com/2010/09/clovek-lidske-telo-piktogramy-ukoly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370874568"/>
              </p:ext>
            </p:extLst>
          </p:nvPr>
        </p:nvGraphicFramePr>
        <p:xfrm>
          <a:off x="571472" y="2285992"/>
          <a:ext cx="8072139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1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57313" y="285750"/>
            <a:ext cx="6621462" cy="1279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/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3238066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747052070"/>
              </p:ext>
            </p:extLst>
          </p:nvPr>
        </p:nvGraphicFramePr>
        <p:xfrm>
          <a:off x="785813" y="1643063"/>
          <a:ext cx="7345362" cy="463391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1135"/>
                <a:gridCol w="4914227"/>
              </a:tblGrid>
              <a:tr h="213379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Výukový materiál: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i="1" dirty="0" smtClean="0"/>
                        <a:t>EUPŠ _OP VK_Kozoková_PR,2_09_LIDSKÉ</a:t>
                      </a:r>
                      <a:r>
                        <a:rPr lang="cs-CZ" sz="1400" i="1" baseline="0" dirty="0" smtClean="0"/>
                        <a:t> TĚLO</a:t>
                      </a:r>
                      <a:endParaRPr lang="cs-CZ" sz="1400" i="1" dirty="0"/>
                    </a:p>
                  </a:txBody>
                  <a:tcPr marL="68585" marR="68585" marT="0" marB="0"/>
                </a:tc>
              </a:tr>
              <a:tr h="262339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III/2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</a:tr>
              <a:tr h="262339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Sada: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Pr,2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</a:tr>
              <a:tr h="262339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 Jana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baseline="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Kozoková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</a:tr>
              <a:tr h="26748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Prosinec 2011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</a:tr>
              <a:tr h="262339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31.1.2012 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–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II.třída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</a:tr>
              <a:tr h="262339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u="none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2</a:t>
                      </a:r>
                      <a:endParaRPr lang="cs-CZ" sz="1400" u="none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</a:tr>
              <a:tr h="262339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</a:tr>
              <a:tr h="262339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Vzdělávací oblast: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Člověk a jeho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svět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</a:tr>
              <a:tr h="262339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Prvouka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</a:tr>
              <a:tr h="272626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Tematický okruh: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Zdraví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</a:tr>
              <a:tr h="288058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Lidské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tělo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</a:tr>
              <a:tr h="1066897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Prezentace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obsahuje popis jednotlivých částí těla</a:t>
                      </a:r>
                      <a:r>
                        <a:rPr lang="cs-CZ" sz="1400" baseline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, popis částí hlavy a  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prstů.</a:t>
                      </a: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</a:tr>
              <a:tr h="426759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Poznámky: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Prezentaci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lze využít i jako formu opakování.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5" marR="68585" marT="0" marB="0"/>
                </a:tc>
              </a:tr>
            </a:tbl>
          </a:graphicData>
        </a:graphic>
      </p:graphicFrame>
      <p:pic>
        <p:nvPicPr>
          <p:cNvPr id="3121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5875" y="214313"/>
            <a:ext cx="6408738" cy="1239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690955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/>
              <a:t>Lidské tělo</a:t>
            </a:r>
            <a:endParaRPr lang="cs-CZ" sz="9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1rk3\AppData\Local\Microsoft\Windows\Temporary Internet Files\Content.IE5\XFQ1GDB7\MC9000533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140968"/>
            <a:ext cx="2232248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4087895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457200" y="3450324"/>
            <a:ext cx="65" cy="458999"/>
          </a:xfrm>
          <a:prstGeom prst="rect">
            <a:avLst/>
          </a:prstGeom>
          <a:solidFill>
            <a:srgbClr val="6666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158700" rIns="0" bIns="15870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rgbClr val="1111CC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8" name="Picture 4" descr="http://lh3.ggpht.com/_1r2Ql6FPSF0/TIdoW2wsi3I/AAAAAAAAAl0/wFYC9_Y74TI/kluk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593155"/>
            <a:ext cx="3658369" cy="4162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04800" y="188640"/>
            <a:ext cx="8534400" cy="6212160"/>
          </a:xfrm>
        </p:spPr>
        <p:txBody>
          <a:bodyPr/>
          <a:lstStyle/>
          <a:p>
            <a:r>
              <a:rPr lang="cs-CZ" dirty="0" smtClean="0"/>
              <a:t>Lidské tělo se skládá z hlavy, krku, trupu, horních a dolních končetin.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64088" y="256490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hlava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64088" y="293423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k</a:t>
            </a:r>
            <a:r>
              <a:rPr lang="cs-CZ" b="1" dirty="0" smtClean="0"/>
              <a:t>rk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419506" y="3450324"/>
            <a:ext cx="19030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h</a:t>
            </a:r>
            <a:r>
              <a:rPr lang="cs-CZ" b="1" dirty="0" smtClean="0"/>
              <a:t>orní končetiny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51920" y="345032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t</a:t>
            </a:r>
            <a:r>
              <a:rPr lang="cs-CZ" b="1" dirty="0" smtClean="0"/>
              <a:t>rup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862806" y="4636521"/>
            <a:ext cx="18774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d</a:t>
            </a:r>
            <a:r>
              <a:rPr lang="cs-CZ" b="1" dirty="0" smtClean="0"/>
              <a:t>olní končetiny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69307277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52" descr="http://lh5.ggpht.com/_1r2Ql6FPSF0/TIdoXA6tBkI/AAAAAAAAAl4/50vly3yiSDs/s320/hlav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553181"/>
            <a:ext cx="6768752" cy="4688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619672" y="126876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v</a:t>
            </a:r>
            <a:r>
              <a:rPr lang="cs-CZ" b="1" dirty="0" smtClean="0"/>
              <a:t>lasy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56176" y="134076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o</a:t>
            </a:r>
            <a:r>
              <a:rPr lang="cs-CZ" b="1" dirty="0" smtClean="0"/>
              <a:t>bočí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72200" y="206084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ř</a:t>
            </a:r>
            <a:r>
              <a:rPr lang="cs-CZ" b="1" dirty="0" smtClean="0"/>
              <a:t>asy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56176" y="278092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o</a:t>
            </a:r>
            <a:r>
              <a:rPr lang="cs-CZ" b="1" dirty="0" smtClean="0"/>
              <a:t>či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19672" y="206084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č</a:t>
            </a:r>
            <a:r>
              <a:rPr lang="cs-CZ" b="1" dirty="0" smtClean="0"/>
              <a:t>elo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19672" y="2780928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u</a:t>
            </a:r>
            <a:r>
              <a:rPr lang="cs-CZ" b="1" dirty="0" smtClean="0"/>
              <a:t>ši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619672" y="342900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l</a:t>
            </a:r>
            <a:r>
              <a:rPr lang="cs-CZ" b="1" dirty="0" smtClean="0"/>
              <a:t>íce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835696" y="400506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ú</a:t>
            </a:r>
            <a:r>
              <a:rPr lang="cs-CZ" b="1" dirty="0" smtClean="0"/>
              <a:t>sta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56176" y="342900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n</a:t>
            </a:r>
            <a:r>
              <a:rPr lang="cs-CZ" b="1" dirty="0" smtClean="0"/>
              <a:t>os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56176" y="410296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b</a:t>
            </a:r>
            <a:r>
              <a:rPr lang="cs-CZ" b="1" dirty="0" smtClean="0"/>
              <a:t>rada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13011729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http://www.copestylin.com/images/han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70947" y="326976"/>
            <a:ext cx="4086225" cy="555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1547664" y="3429000"/>
            <a:ext cx="1224136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1547664" y="299695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p</a:t>
            </a:r>
            <a:r>
              <a:rPr lang="cs-CZ" b="1" dirty="0" smtClean="0"/>
              <a:t>alec</a:t>
            </a:r>
            <a:endParaRPr lang="cs-CZ" b="1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2087724" y="1556792"/>
            <a:ext cx="1404156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3098506" y="620688"/>
            <a:ext cx="118546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5868144" y="836712"/>
            <a:ext cx="108012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6408204" y="2420888"/>
            <a:ext cx="1044116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1979712" y="1196752"/>
            <a:ext cx="15315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u</a:t>
            </a:r>
            <a:r>
              <a:rPr lang="cs-CZ" b="1" dirty="0" smtClean="0"/>
              <a:t>kazováček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935152" y="271914"/>
            <a:ext cx="17088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p</a:t>
            </a:r>
            <a:r>
              <a:rPr lang="cs-CZ" b="1" dirty="0" smtClean="0"/>
              <a:t>rostředníček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084168" y="456580"/>
            <a:ext cx="1332148" cy="3801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p</a:t>
            </a:r>
            <a:r>
              <a:rPr lang="cs-CZ" b="1" dirty="0" smtClean="0"/>
              <a:t>rsteníček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660232" y="2060848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m</a:t>
            </a:r>
            <a:r>
              <a:rPr lang="cs-CZ" b="1" dirty="0" smtClean="0"/>
              <a:t>alíček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05577655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ZDRAVÉ TĚLO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475" y="1573212"/>
            <a:ext cx="8686800" cy="4525963"/>
          </a:xfrm>
        </p:spPr>
        <p:txBody>
          <a:bodyPr/>
          <a:lstStyle/>
          <a:p>
            <a:r>
              <a:rPr lang="cs-CZ" dirty="0" smtClean="0"/>
              <a:t>Abychom si udrželi zdravé </a:t>
            </a:r>
            <a:r>
              <a:rPr lang="cs-CZ" dirty="0" smtClean="0"/>
              <a:t>tělo, </a:t>
            </a:r>
            <a:r>
              <a:rPr lang="cs-CZ" dirty="0" smtClean="0"/>
              <a:t>musíme sportovat.</a:t>
            </a:r>
            <a:endParaRPr lang="cs-CZ" dirty="0"/>
          </a:p>
        </p:txBody>
      </p:sp>
      <p:pic>
        <p:nvPicPr>
          <p:cNvPr id="1026" name="Picture 2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144788"/>
            <a:ext cx="2471097" cy="2035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1rk3\AppData\Local\Microsoft\Windows\Temporary Internet Files\Content.IE5\AM1I8PN9\MC9000135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83905" y="3131540"/>
            <a:ext cx="2484960" cy="2048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964405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ZDRAVÉ TĚLO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772816"/>
            <a:ext cx="6480720" cy="286978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 také zdravě jíst (zeleninu, ovoce).</a:t>
            </a:r>
            <a:endParaRPr lang="cs-CZ" dirty="0"/>
          </a:p>
        </p:txBody>
      </p:sp>
      <p:pic>
        <p:nvPicPr>
          <p:cNvPr id="2050" name="Picture 2" descr="C:\Users\1rk3\AppData\Local\Microsoft\Windows\Temporary Internet Files\Content.IE5\K0O7W0UI\MP9004117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564904"/>
            <a:ext cx="4248472" cy="3027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775187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PŘEČTĚTE SI BÁSNIČKU RUCE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dirty="0" smtClean="0"/>
              <a:t>Pořádného kluka</a:t>
            </a:r>
          </a:p>
          <a:p>
            <a:pPr marL="0" indent="0" algn="ctr">
              <a:buNone/>
            </a:pPr>
            <a:r>
              <a:rPr lang="cs-CZ" sz="3200" dirty="0"/>
              <a:t>n</a:t>
            </a:r>
            <a:r>
              <a:rPr lang="cs-CZ" sz="3200" dirty="0" smtClean="0"/>
              <a:t>ezabolí ruka.</a:t>
            </a:r>
          </a:p>
          <a:p>
            <a:pPr marL="0" indent="0" algn="ctr">
              <a:buNone/>
            </a:pPr>
            <a:r>
              <a:rPr lang="cs-CZ" sz="3200" dirty="0" smtClean="0"/>
              <a:t>Udrží v ní pero lehce,</a:t>
            </a:r>
          </a:p>
          <a:p>
            <a:pPr marL="0" indent="0" algn="ctr">
              <a:buNone/>
            </a:pPr>
            <a:r>
              <a:rPr lang="cs-CZ" sz="3200" dirty="0"/>
              <a:t>i</a:t>
            </a:r>
            <a:r>
              <a:rPr lang="cs-CZ" sz="3200" dirty="0" smtClean="0"/>
              <a:t> když se mi třeba nechce.</a:t>
            </a:r>
          </a:p>
          <a:p>
            <a:pPr marL="0" indent="0" algn="ctr">
              <a:buNone/>
            </a:pPr>
            <a:r>
              <a:rPr lang="cs-CZ" sz="3200" dirty="0" smtClean="0"/>
              <a:t>Vždyť má ruce k práci</a:t>
            </a:r>
          </a:p>
          <a:p>
            <a:pPr marL="0" indent="0" algn="ctr">
              <a:buNone/>
            </a:pPr>
            <a:r>
              <a:rPr lang="cs-CZ" sz="3200" dirty="0"/>
              <a:t>a</a:t>
            </a:r>
            <a:r>
              <a:rPr lang="cs-CZ" sz="3200" dirty="0" smtClean="0"/>
              <a:t> ne pro legraci.</a:t>
            </a:r>
          </a:p>
          <a:p>
            <a:pPr marL="0" indent="0" algn="ctr">
              <a:buNone/>
            </a:pPr>
            <a:r>
              <a:rPr lang="cs-CZ" sz="3200" dirty="0" smtClean="0"/>
              <a:t>A nanosí mámě uhlí, </a:t>
            </a:r>
          </a:p>
          <a:p>
            <a:pPr marL="0" indent="0" algn="ctr">
              <a:buNone/>
            </a:pPr>
            <a:r>
              <a:rPr lang="cs-CZ" sz="3200" dirty="0" smtClean="0"/>
              <a:t>i kdyby mu ruce ztuhly.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4298676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173732914"/>
              </p:ext>
            </p:extLst>
          </p:nvPr>
        </p:nvGraphicFramePr>
        <p:xfrm>
          <a:off x="457200" y="3417943"/>
          <a:ext cx="8229600" cy="2239468"/>
        </p:xfrm>
        <a:graphic>
          <a:graphicData uri="http://schemas.openxmlformats.org/drawingml/2006/table">
            <a:tbl>
              <a:tblPr/>
              <a:tblGrid>
                <a:gridCol w="8229600"/>
              </a:tblGrid>
              <a:tr h="890476">
                <a:tc>
                  <a:txBody>
                    <a:bodyPr/>
                    <a:lstStyle/>
                    <a:p>
                      <a:pPr fontAlgn="t"/>
                      <a:r>
                        <a:rPr lang="it-IT" sz="1700" dirty="0">
                          <a:effectLst/>
                        </a:rPr>
                        <a:t>[online]. [cit. 2012-03-05]. Dostupné z: </a:t>
                      </a:r>
                      <a:r>
                        <a:rPr lang="it-IT" sz="1700" dirty="0">
                          <a:effectLst/>
                          <a:hlinkClick r:id="rId2"/>
                        </a:rPr>
                        <a:t>http://</a:t>
                      </a:r>
                      <a:r>
                        <a:rPr lang="it-IT" sz="1700" dirty="0" smtClean="0">
                          <a:effectLst/>
                          <a:hlinkClick r:id="rId2"/>
                        </a:rPr>
                        <a:t>ojarovi.blogspot.com/2010/09/clovek-lidske-telo-piktogramy-ukoly.html</a:t>
                      </a:r>
                      <a:endParaRPr lang="cs-CZ" sz="1700" dirty="0" smtClean="0">
                        <a:effectLst/>
                      </a:endParaRPr>
                    </a:p>
                    <a:p>
                      <a:r>
                        <a:rPr lang="it-IT" sz="1800" b="0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[online]. [cit. 2012-02-20]. Dostupné z: http://www.copestylin.com/high-5.html</a:t>
                      </a:r>
                    </a:p>
                    <a:p>
                      <a:r>
                        <a:rPr lang="cs-CZ" sz="1800" b="0" i="0" u="none" strike="noStrike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Ilustrace:</a:t>
                      </a: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3"/>
                        </a:rPr>
                        <a:t>www.office.microsoft.com</a:t>
                      </a:r>
                      <a:endParaRPr lang="cs-CZ" sz="1800" b="0" i="0" u="none" strike="noStrike" kern="120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HRUBÍN, F. </a:t>
                      </a:r>
                      <a:r>
                        <a:rPr lang="cs-CZ" i="1" dirty="0" smtClean="0">
                          <a:solidFill>
                            <a:schemeClr val="tx1"/>
                          </a:solidFill>
                        </a:rPr>
                        <a:t>Špalíček veršů a pohádek.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Praha: Albatros, 1988. 360 s.</a:t>
                      </a:r>
                    </a:p>
                    <a:p>
                      <a:r>
                        <a:rPr lang="it-IT" sz="1800" b="0" i="0" u="none" strike="noStrike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/>
                      </a:r>
                      <a:br>
                        <a:rPr lang="it-IT" sz="1800" b="0" i="0" u="none" strike="noStrike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endParaRPr lang="it-IT" sz="1700" dirty="0">
                        <a:effectLst/>
                      </a:endParaRPr>
                    </a:p>
                  </a:txBody>
                  <a:tcPr marL="182474" marR="91237" marT="182474" marB="182474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457200" y="341788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68310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efab">
  <a:themeElements>
    <a:clrScheme name="Prefab">
      <a:dk1>
        <a:sysClr val="windowText" lastClr="000000"/>
      </a:dk1>
      <a:lt1>
        <a:sysClr val="window" lastClr="FFFFFF"/>
      </a:lt1>
      <a:dk2>
        <a:srgbClr val="5D5C64"/>
      </a:dk2>
      <a:lt2>
        <a:srgbClr val="E4D9BE"/>
      </a:lt2>
      <a:accent1>
        <a:srgbClr val="E0B62E"/>
      </a:accent1>
      <a:accent2>
        <a:srgbClr val="E6632E"/>
      </a:accent2>
      <a:accent3>
        <a:srgbClr val="73C1C7"/>
      </a:accent3>
      <a:accent4>
        <a:srgbClr val="75964C"/>
      </a:accent4>
      <a:accent5>
        <a:srgbClr val="C78C45"/>
      </a:accent5>
      <a:accent6>
        <a:srgbClr val="BCA076"/>
      </a:accent6>
      <a:hlink>
        <a:srgbClr val="CF3B0D"/>
      </a:hlink>
      <a:folHlink>
        <a:srgbClr val="7E756C"/>
      </a:folHlink>
    </a:clrScheme>
    <a:fontScheme name="Prefab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refab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0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17000"/>
                <a:satMod val="350000"/>
              </a:schemeClr>
            </a:gs>
          </a:gsLst>
          <a:lin ang="4000000" scaled="1"/>
        </a:gradFill>
        <a:gradFill rotWithShape="1">
          <a:gsLst>
            <a:gs pos="0">
              <a:schemeClr val="phClr">
                <a:tint val="75000"/>
                <a:satMod val="110000"/>
              </a:schemeClr>
            </a:gs>
            <a:gs pos="30000">
              <a:schemeClr val="phClr">
                <a:shade val="75000"/>
                <a:satMod val="130000"/>
              </a:schemeClr>
            </a:gs>
            <a:gs pos="50000">
              <a:schemeClr val="phClr">
                <a:shade val="70000"/>
                <a:satMod val="135000"/>
              </a:schemeClr>
            </a:gs>
            <a:gs pos="100000">
              <a:schemeClr val="phClr">
                <a:tint val="75000"/>
                <a:satMod val="110000"/>
              </a:schemeClr>
            </a:gs>
          </a:gsLst>
          <a:lin ang="4000000" scaled="1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0000" algn="ct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110000" algn="ctr" rotWithShape="0">
              <a:srgbClr val="000000">
                <a:alpha val="65000"/>
              </a:srgbClr>
            </a:outerShdw>
          </a:effectLst>
        </a:effectStyle>
        <a:effectStyle>
          <a:effectLst>
            <a:outerShdw blurRad="120000" algn="ctr" rotWithShape="0">
              <a:srgbClr val="000000">
                <a:alpha val="70000"/>
              </a:srgbClr>
            </a:outerShdw>
          </a:effectLst>
          <a:scene3d>
            <a:camera prst="orthographicFront"/>
            <a:lightRig rig="glow" dir="t">
              <a:rot lat="0" lon="0" rev="1800000"/>
            </a:lightRig>
          </a:scene3d>
          <a:sp3d contourW="12700" prstMaterial="dkEdge">
            <a:bevelT w="50800" h="44450" prst="angle"/>
            <a:contourClr>
              <a:schemeClr val="phClr">
                <a:shade val="4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110000"/>
              </a:schemeClr>
            </a:gs>
            <a:gs pos="30000">
              <a:schemeClr val="phClr">
                <a:shade val="75000"/>
                <a:satMod val="130000"/>
              </a:schemeClr>
            </a:gs>
            <a:gs pos="50000">
              <a:schemeClr val="phClr">
                <a:shade val="70000"/>
                <a:satMod val="135000"/>
              </a:schemeClr>
            </a:gs>
            <a:gs pos="100000">
              <a:schemeClr val="phClr">
                <a:tint val="75000"/>
                <a:satMod val="110000"/>
              </a:schemeClr>
            </a:gs>
          </a:gsLst>
          <a:lin ang="4000000" scaled="1"/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20000"/>
              </a:schemeClr>
              <a:schemeClr val="phClr">
                <a:tint val="94000"/>
                <a:satMod val="2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Konstrukční motiv</Template>
  <TotalTime>80</TotalTime>
  <Words>262</Words>
  <Application>Microsoft Office PowerPoint</Application>
  <PresentationFormat>Předvádění na obrazovce (4:3)</PresentationFormat>
  <Paragraphs>76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Prefab</vt:lpstr>
      <vt:lpstr>Snímek 1</vt:lpstr>
      <vt:lpstr>Snímek 2</vt:lpstr>
      <vt:lpstr>Lidské tělo</vt:lpstr>
      <vt:lpstr>Snímek 4</vt:lpstr>
      <vt:lpstr>Snímek 5</vt:lpstr>
      <vt:lpstr>Snímek 6</vt:lpstr>
      <vt:lpstr>ZDRAVÉ TĚLO</vt:lpstr>
      <vt:lpstr>ZDRAVÉ TĚLO</vt:lpstr>
      <vt:lpstr>PŘEČTĚTE SI BÁSNIČKU RUCE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Lidské tělo</dc:title>
  <dc:creator>1rk3</dc:creator>
  <cp:lastModifiedBy>Dum</cp:lastModifiedBy>
  <cp:revision>20</cp:revision>
  <dcterms:created xsi:type="dcterms:W3CDTF">2012-03-05T21:05:44Z</dcterms:created>
  <dcterms:modified xsi:type="dcterms:W3CDTF">2014-01-06T12:05:53Z</dcterms:modified>
</cp:coreProperties>
</file>