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7" r:id="rId2"/>
    <p:sldId id="258" r:id="rId3"/>
    <p:sldId id="260" r:id="rId4"/>
    <p:sldId id="261" r:id="rId5"/>
    <p:sldId id="262" r:id="rId6"/>
    <p:sldId id="268" r:id="rId7"/>
    <p:sldId id="269" r:id="rId8"/>
    <p:sldId id="270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790DEC-25C8-40A2-A25E-A9151CA854DF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8E075E-6B81-41AB-A80D-AEDB285E8A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4047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7340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5020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764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2627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2206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21716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2297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5638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2370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5389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5494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445384-5C98-47B0-8C0D-85C3960E4E4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7389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t%C3%A1tn%C3%AD_symboly_%C4%8Cesk%C3%A9_republiky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1692188"/>
          </a:xfrm>
        </p:spPr>
        <p:txBody>
          <a:bodyPr>
            <a:normAutofit/>
          </a:bodyPr>
          <a:lstStyle/>
          <a:p>
            <a:pPr marL="182880" algn="ctr"/>
            <a:r>
              <a:rPr lang="cs-CZ" sz="4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ČESKÁ REPUBLIKA</a:t>
            </a: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</a:b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365104"/>
            <a:ext cx="6400800" cy="697632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Zpracovala: Mgr.</a:t>
            </a:r>
            <a:r>
              <a:rPr lang="cs-CZ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Kateřina Holá</a:t>
            </a:r>
          </a:p>
          <a:p>
            <a:pPr algn="ctr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 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042130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9670705"/>
              </p:ext>
            </p:extLst>
          </p:nvPr>
        </p:nvGraphicFramePr>
        <p:xfrm>
          <a:off x="479617" y="1772816"/>
          <a:ext cx="8229600" cy="4493538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1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VY_32_INOVACE_53_Z_11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ZEMĚPIS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Česká Republika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 Kateřina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Holá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Poloha,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rozloha, hlavní město, sousední státy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Seznámení s učivem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Speciální ZŠ/6. -9.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</a:t>
                      </a:r>
                    </a:p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17.4.2013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39552" y="6381329"/>
            <a:ext cx="8208912" cy="288031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7973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ČESKÁ REPUBLIKA</a:t>
            </a:r>
            <a:b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( poloha, rozloha..)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země v srdci Evropy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j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e zemí vnitrozemskou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achází se v mírném podnebném pásmu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střídají se zde čtyři roční období: </a:t>
            </a:r>
          </a:p>
          <a:p>
            <a:pPr marL="0" indent="0">
              <a:buNone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JARO, LÉTO, PODZIM A ZIMA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rozlohou patří mezi středně velké evropské státy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m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ěna: 1 koruna česká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ú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ředním jazykem je čeština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h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lavní město: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PRAHA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je členem EU i NATO</a:t>
            </a:r>
          </a:p>
          <a:p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7638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HISTORIE 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8712968" cy="5400600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Československo vzniklo 28.10.1918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o rozpadu Rakousko-Uherské monarchie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v minulých letech se naše republika nazývala Československo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roce 1993 došlo k rozdělení na dva samostatné státy: </a:t>
            </a:r>
          </a:p>
          <a:p>
            <a:endParaRPr lang="cs-CZ" sz="2400" dirty="0">
              <a:latin typeface="Arial" pitchFamily="34" charset="0"/>
              <a:cs typeface="Arial" pitchFamily="34" charset="0"/>
            </a:endParaRPr>
          </a:p>
          <a:p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endParaRPr lang="cs-CZ" sz="2400" dirty="0">
              <a:latin typeface="Arial" pitchFamily="34" charset="0"/>
              <a:cs typeface="Arial" pitchFamily="34" charset="0"/>
            </a:endParaRPr>
          </a:p>
          <a:p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Vodorovný svitek 4"/>
          <p:cNvSpPr/>
          <p:nvPr/>
        </p:nvSpPr>
        <p:spPr>
          <a:xfrm>
            <a:off x="179512" y="3548100"/>
            <a:ext cx="3744416" cy="177657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Českou republiku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„ČESKO“</a:t>
            </a:r>
          </a:p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Úřední jazyk: čeština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Vodorovný svitek 5"/>
          <p:cNvSpPr/>
          <p:nvPr/>
        </p:nvSpPr>
        <p:spPr>
          <a:xfrm>
            <a:off x="4843146" y="3412592"/>
            <a:ext cx="3888432" cy="1848137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Slovenskou republiku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„SLOVENSKO“</a:t>
            </a:r>
          </a:p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Úřední jazyk: slovenština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9" name="Picture 5" descr="C:\Users\kaculinka\AppData\Local\Microsoft\Windows\Temporary Internet Files\Content.IE5\32E2AD2E\MC9004083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4586" y="5451120"/>
            <a:ext cx="1955800" cy="119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kaculinka\AppData\Local\Microsoft\Windows\Temporary Internet Files\Content.IE5\8TNBAV5T\MC90001878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064" y="5260729"/>
            <a:ext cx="2016224" cy="1387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kaculinka\AppData\Local\Microsoft\Windows\Temporary Internet Files\Content.IE5\SR9WED0U\MC90040573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2044" y="5384445"/>
            <a:ext cx="1955800" cy="126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kaculinka\AppData\Local\Microsoft\Windows\Temporary Internet Files\Content.IE5\HNBU8AQN\MC90001882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7176" y="5300213"/>
            <a:ext cx="2011717" cy="1347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426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NAŠI SOUSEDÉ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268760"/>
            <a:ext cx="8496944" cy="5400600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státní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hranice jsou jedny z nejstarších v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Evropě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vedou především po hraničních horách a krátkých úsecích našich řek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sousedíme se čtyřmi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státy</a:t>
            </a:r>
          </a:p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NĚMECKO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: 82 milionů obyvatel, mluví německy,</a:t>
            </a:r>
          </a:p>
          <a:p>
            <a:pPr>
              <a:buFont typeface="Wingdings" pitchFamily="2" charset="2"/>
              <a:buChar char="ü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měna: 1 euro </a:t>
            </a:r>
          </a:p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POLSKO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: 38 milionů obyvatel, mluví polsky</a:t>
            </a:r>
          </a:p>
          <a:p>
            <a:pPr>
              <a:buFont typeface="Wingdings" pitchFamily="2" charset="2"/>
              <a:buChar char="ü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měna: 1 zlotý</a:t>
            </a:r>
          </a:p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SLOVENSKO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: 6 milionů obyvatel, mluví slovensky, slovenština je nám velmi blízká</a:t>
            </a:r>
          </a:p>
          <a:p>
            <a:pPr>
              <a:buFont typeface="Wingdings" pitchFamily="2" charset="2"/>
              <a:buChar char="ü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měna: 1 euro</a:t>
            </a:r>
          </a:p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RAKOUSKO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: 8 milionů obyvatel, mluví německy</a:t>
            </a:r>
          </a:p>
          <a:p>
            <a:pPr>
              <a:buFont typeface="Wingdings" pitchFamily="2" charset="2"/>
              <a:buChar char="ü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měna: 1 euro</a:t>
            </a: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4230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HRANICE SE SOUSEDNÍMI STÁTY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96752"/>
            <a:ext cx="8712968" cy="5328592"/>
          </a:xfrm>
        </p:spPr>
        <p:txBody>
          <a:bodyPr>
            <a:normAutofit/>
          </a:bodyPr>
          <a:lstStyle/>
          <a:p>
            <a:r>
              <a:rPr lang="cs-CZ" sz="2400" dirty="0">
                <a:latin typeface="Arial" pitchFamily="34" charset="0"/>
                <a:cs typeface="Arial" pitchFamily="34" charset="0"/>
              </a:rPr>
              <a:t>státní hranice jsou jedny z nejstarších v Evropě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vedou především po hraničních horách a krátkých úsecích našich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řek</a:t>
            </a: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nejdelší 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hranice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 máme na západě 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s Německem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na severu sousedíme s Polskem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na jihu  sousedíme s Rakouskem</a:t>
            </a:r>
          </a:p>
          <a:p>
            <a:r>
              <a:rPr lang="cs-CZ" sz="2400" b="1" dirty="0">
                <a:latin typeface="Arial" pitchFamily="34" charset="0"/>
                <a:cs typeface="Arial" pitchFamily="34" charset="0"/>
              </a:rPr>
              <a:t>nejkratší hranici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máme na východě 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se Slovenskem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v minulosti státní hranice přísně oddělovaly území od jednotlivých států</a:t>
            </a:r>
          </a:p>
          <a:p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2195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STÁTNÍ SYMBOLY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r>
              <a:rPr lang="cs-CZ" sz="2400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elký státní znak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m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alý státní znak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rezidentská standarta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tátní pečeť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tátní vlajka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tátní hymna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tátní barvy (trikolóra)</a:t>
            </a: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95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STÁTNÍ SYMBOLY</a:t>
            </a:r>
            <a:br>
              <a:rPr lang="cs-CZ" sz="3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obrázky</a:t>
            </a:r>
            <a:r>
              <a:rPr lang="cs-CZ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640960" cy="4525963"/>
          </a:xfrm>
        </p:spPr>
        <p:txBody>
          <a:bodyPr/>
          <a:lstStyle/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  <a:hlinkClick r:id="rId2"/>
            </a:endParaRP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  <a:hlinkClick r:id="rId2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  <a:hlinkClick r:id="rId2"/>
            </a:endParaRP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  <a:hlinkClick r:id="rId2"/>
            </a:endParaRPr>
          </a:p>
          <a:p>
            <a:pPr marL="0" indent="0" algn="ctr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  <a:hlinkClick r:id="rId2"/>
              </a:rPr>
              <a:t>http://cs.wikipedia.org/wiki/St%C3%A1tn%C3%AD_symboly_%C4%8Cesk%C3%A9_republiky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40650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844824"/>
            <a:ext cx="7704856" cy="4032448"/>
          </a:xfrm>
        </p:spPr>
        <p:txBody>
          <a:bodyPr>
            <a:normAutofit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</a:rPr>
              <a:t>Microsoft - 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  <a:hlinkClick r:id="rId3"/>
              </a:rPr>
              <a:t>http://office.microsoft.com</a:t>
            </a: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Arial" pitchFamily="34" charset="0"/>
              <a:ea typeface="Verdana"/>
              <a:cs typeface="Arial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12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/>
                <a:ea typeface="Times New Roman"/>
              </a:rPr>
              <a:t>„Materiál </a:t>
            </a:r>
            <a:r>
              <a:rPr lang="cs-CZ" sz="120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23528" y="6165304"/>
            <a:ext cx="8496943" cy="504057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989853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228</TotalTime>
  <Words>486</Words>
  <Application>Microsoft Office PowerPoint</Application>
  <PresentationFormat>Předvádění na obrazovce (4:3)</PresentationFormat>
  <Paragraphs>107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ČESKÁ REPUBLIKA </vt:lpstr>
      <vt:lpstr>Prezentace aplikace PowerPoint</vt:lpstr>
      <vt:lpstr>ČESKÁ REPUBLIKA ( poloha, rozloha..)</vt:lpstr>
      <vt:lpstr>HISTORIE </vt:lpstr>
      <vt:lpstr>NAŠI SOUSEDÉ</vt:lpstr>
      <vt:lpstr>HRANICE SE SOUSEDNÍMI STÁTY</vt:lpstr>
      <vt:lpstr>STÁTNÍ SYMBOLY</vt:lpstr>
      <vt:lpstr> STÁTNÍ SYMBOLY obrázky 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kaculinka</dc:creator>
  <cp:lastModifiedBy>Katka Holá</cp:lastModifiedBy>
  <cp:revision>27</cp:revision>
  <dcterms:created xsi:type="dcterms:W3CDTF">2013-04-13T13:29:10Z</dcterms:created>
  <dcterms:modified xsi:type="dcterms:W3CDTF">2013-04-29T09:49:56Z</dcterms:modified>
</cp:coreProperties>
</file>