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790DEC-25C8-40A2-A25E-A9151CA854DF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8E075E-6B81-41AB-A80D-AEDB285E8A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047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1445384-5C98-47B0-8C0D-85C3960E4E4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47AEE6F-B4AB-432B-8B6A-4155263DB2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ČESKÁ REPUBLIKA</a:t>
            </a:r>
            <a:b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VODSTVO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04213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44874461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Česká republika - vodstvo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Řeky, rybníky, jezera, přehrady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Speciální ZŠ/6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10.4.2013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797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VODSTVO v ČR 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052736"/>
            <a:ext cx="8784976" cy="561662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představují ho především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řeky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malé míře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vodní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nádrže, 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rybníky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jezera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část vody se nachází také pod povrchem země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 úpravě znečištěné vody slouží čistírny odpadních vod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SR9WED0U\MP900424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76600"/>
            <a:ext cx="238749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culinka\AppData\Local\Microsoft\Windows\Temporary Internet Files\Content.IE5\32E2AD2E\MP9004065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461098"/>
            <a:ext cx="1986517" cy="1984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aculinka\AppData\Local\Microsoft\Windows\Temporary Internet Files\Content.IE5\VUP0HC47\MC9002291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768" y="3501008"/>
            <a:ext cx="1663072" cy="2434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kaculinka\AppData\Local\Microsoft\Windows\Temporary Internet Files\Content.IE5\8TNBAV5T\MP90014910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440" y="3476600"/>
            <a:ext cx="216881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098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ŘEKY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LABE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pramení v Krkonoších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naše území opouští na hranicích s Německem 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pokračuje do Severního moře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VLTAVA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přitéká ze Šumavy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 Mělníka se vlévá do Labe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MORAVA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pramení pod Kralickým Sněžníkem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vlévá se na Slovensku do Dunaje, který teče do Černého moře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ODRA –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odvodňuje Severní Moravu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svou pouť završuje v Baltském moři</a:t>
            </a:r>
            <a:endParaRPr lang="cs-CZ" sz="2400" dirty="0"/>
          </a:p>
        </p:txBody>
      </p:sp>
      <p:pic>
        <p:nvPicPr>
          <p:cNvPr id="5123" name="Picture 3" descr="C:\Users\kaculinka\AppData\Local\Microsoft\Windows\Temporary Internet Files\Content.IE5\SR9WED0U\MP900424262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6403"/>
            <a:ext cx="2771800" cy="181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84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RYBNÍKY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jejich vybudování se podíleli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lidé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nalézají se především v jižních Čechách a na jižní Moravě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slouží k chovu ryb a zadržování vody při povodních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rybníkem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ROŽMBERK,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leží nedaleko Třeboně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9174" y="4005064"/>
            <a:ext cx="3998913" cy="254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1832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JEZERA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vznikla bez zásahu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člověka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ČR jsou plošně malá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ČERNÉ JEZERO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které leží na Šumavě</a:t>
            </a:r>
            <a:endParaRPr lang="cs-CZ" sz="2400" dirty="0"/>
          </a:p>
        </p:txBody>
      </p:sp>
      <p:pic>
        <p:nvPicPr>
          <p:cNvPr id="3074" name="Picture 2" descr="C:\Users\kaculinka\AppData\Local\Microsoft\Windows\Temporary Internet Files\Content.IE5\M60HIRLJ\MP900442275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875"/>
          <a:stretch/>
        </p:blipFill>
        <p:spPr bwMode="auto">
          <a:xfrm>
            <a:off x="2316128" y="3573016"/>
            <a:ext cx="5091539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85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VODNÍ NÁDRŽE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5070696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byly vybudovány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 některých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řekách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se nalézají na Vltavě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slouží: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výrobě elektřiny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zachycují vysokou vodu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 úpravě zdrojem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pitné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vody pro velká města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slouží k rekreaci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2051" name="Picture 3" descr="C:\Users\kaculinka\AppData\Local\Microsoft\Windows\Temporary Internet Files\Content.IE5\SR9WED0U\MP9004019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7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culinka\AppData\Local\Microsoft\Windows\Temporary Internet Files\Content.IE5\8TNBAV5T\MP90040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293096"/>
            <a:ext cx="3031232" cy="2424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503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PODZEMNÍ VODY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49971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nezapomínejme, že voda se nachází také pod povrchem země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pod povrchem země vytváří zásoby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lidé ji čerpají jako pitnou vodu ze studní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některé vody obsahují velké množství minerálních látek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pijeme je jako minerálky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VUP0HC47\MC900286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005064"/>
            <a:ext cx="2058154" cy="266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124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VÝZNAM VODY A JEJÍ VYUŽITÍ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712968" cy="492514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bez vody není život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voda se využívá: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průmyslu – výroba elektrické energie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zemědělství – pro zavlažování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cestovním ruchu – k rekreaci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dopravě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 chovu ryb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domácnostech – praní, mytí, vaření…atd.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znečištěná voda se upravuje v čistírnách odpadních vod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 descr="C:\Users\kaculinka\AppData\Local\Microsoft\Windows\Temporary Internet Files\Content.IE5\32E2AD2E\MP9004486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00808"/>
            <a:ext cx="1928656" cy="288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739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b="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98985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485</Words>
  <Application>Microsoft Office PowerPoint</Application>
  <PresentationFormat>Předvádění na obrazovce (4:3)</PresentationFormat>
  <Paragraphs>93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ČESKÁ REPUBLIKA VODSTVO </vt:lpstr>
      <vt:lpstr>Prezentace aplikace PowerPoint</vt:lpstr>
      <vt:lpstr>VODSTVO v ČR </vt:lpstr>
      <vt:lpstr>ŘEKY</vt:lpstr>
      <vt:lpstr>RYBNÍKY</vt:lpstr>
      <vt:lpstr>JEZERA</vt:lpstr>
      <vt:lpstr>VODNÍ NÁDRŽE</vt:lpstr>
      <vt:lpstr>PODZEMNÍ VODY</vt:lpstr>
      <vt:lpstr>VÝZNAM VODY A JEJÍ VYUŽITÍ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franzova</cp:lastModifiedBy>
  <cp:revision>12</cp:revision>
  <dcterms:created xsi:type="dcterms:W3CDTF">2013-04-13T13:29:10Z</dcterms:created>
  <dcterms:modified xsi:type="dcterms:W3CDTF">2013-04-26T10:56:52Z</dcterms:modified>
</cp:coreProperties>
</file>