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4" r:id="rId4"/>
    <p:sldId id="265" r:id="rId5"/>
    <p:sldId id="260" r:id="rId6"/>
    <p:sldId id="261" r:id="rId7"/>
    <p:sldId id="263" r:id="rId8"/>
    <p:sldId id="26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90DEC-25C8-40A2-A25E-A9151CA854DF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8E075E-6B81-41AB-A80D-AEDB285E8AF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047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1445384-5C98-47B0-8C0D-85C3960E4E42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upload.wikimedia.org/wikipedia/commons/d/d4/CoA_CZ_region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ÚSTECKÝ KRAJ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4213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094633865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Ústecký kraj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Poloha, správa, kraje a krajská města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28.4.2013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797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KRAJE </a:t>
            </a: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ČESKÉ REPUBLIKY</a:t>
            </a:r>
            <a:b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Naše republika je rozdělena do 14 krajů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712968" cy="5184576"/>
          </a:xfrm>
        </p:spPr>
        <p:txBody>
          <a:bodyPr numCol="2">
            <a:normAutofit fontScale="70000" lnSpcReduction="20000"/>
          </a:bodyPr>
          <a:lstStyle/>
          <a:p>
            <a:r>
              <a:rPr lang="cs-CZ" sz="3400" dirty="0">
                <a:latin typeface="Arial" pitchFamily="34" charset="0"/>
                <a:cs typeface="Arial" pitchFamily="34" charset="0"/>
              </a:rPr>
              <a:t>Hlavní město Praha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Středočeský kraj – Praha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Jihočeský kraj (do 30. 5. 2001 Budějovický kraj) – České Budějovice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Plzeňský kraj – Plzeň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Karlovarský kraj – Karlovy Vary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Ústecký kraj – Ústí nad Labem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Liberecký kraj – Liberec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Královéhradecký kraj – Hradec Králové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Pardubický kraj – </a:t>
            </a:r>
            <a:r>
              <a:rPr lang="cs-CZ" sz="3400" dirty="0" smtClean="0">
                <a:latin typeface="Arial" pitchFamily="34" charset="0"/>
                <a:cs typeface="Arial" pitchFamily="34" charset="0"/>
              </a:rPr>
              <a:t>Pardubice</a:t>
            </a:r>
            <a:endParaRPr lang="cs-CZ" sz="3400" dirty="0">
              <a:latin typeface="Arial" pitchFamily="34" charset="0"/>
              <a:cs typeface="Arial" pitchFamily="34" charset="0"/>
            </a:endParaRP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Kraj Vysočina (do 30. 5. 2001 Jihlavský kraj, poté do 1. 8. 2011 jen Vysočina) – Jihlava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Jihomoravský kraj (do 30. 5. 2001 Brněnský kraj) – Brno</a:t>
            </a:r>
          </a:p>
          <a:p>
            <a:r>
              <a:rPr lang="cs-CZ" sz="3400" dirty="0" smtClean="0">
                <a:latin typeface="Arial" pitchFamily="34" charset="0"/>
                <a:cs typeface="Arial" pitchFamily="34" charset="0"/>
              </a:rPr>
              <a:t>Olomoucký </a:t>
            </a:r>
            <a:r>
              <a:rPr lang="cs-CZ" sz="3400" dirty="0">
                <a:latin typeface="Arial" pitchFamily="34" charset="0"/>
                <a:cs typeface="Arial" pitchFamily="34" charset="0"/>
              </a:rPr>
              <a:t>kraj – Olomouc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Moravskoslezský kraj (do 30. 5. 2001 Ostravský kraj) – Ostrava</a:t>
            </a:r>
          </a:p>
          <a:p>
            <a:r>
              <a:rPr lang="cs-CZ" sz="3400" dirty="0">
                <a:latin typeface="Arial" pitchFamily="34" charset="0"/>
                <a:cs typeface="Arial" pitchFamily="34" charset="0"/>
              </a:rPr>
              <a:t>Zlínský kraj – Zlín</a:t>
            </a:r>
            <a:br>
              <a:rPr lang="cs-CZ" sz="3400" dirty="0">
                <a:latin typeface="Arial" pitchFamily="34" charset="0"/>
                <a:cs typeface="Arial" pitchFamily="34" charset="0"/>
              </a:rPr>
            </a:br>
            <a:r>
              <a:rPr lang="cs-CZ" sz="3400" dirty="0">
                <a:latin typeface="Arial" pitchFamily="34" charset="0"/>
                <a:cs typeface="Arial" pitchFamily="34" charset="0"/>
              </a:rPr>
              <a:t/>
            </a:r>
            <a:br>
              <a:rPr lang="cs-CZ" sz="3400" dirty="0">
                <a:latin typeface="Arial" pitchFamily="34" charset="0"/>
                <a:cs typeface="Arial" pitchFamily="34" charset="0"/>
              </a:rPr>
            </a:br>
            <a:r>
              <a:rPr lang="cs-CZ" sz="3400" dirty="0">
                <a:latin typeface="Arial" pitchFamily="34" charset="0"/>
                <a:cs typeface="Arial" pitchFamily="34" charset="0"/>
              </a:rPr>
              <a:t/>
            </a:r>
            <a:br>
              <a:rPr lang="cs-CZ" sz="3400" dirty="0">
                <a:latin typeface="Arial" pitchFamily="34" charset="0"/>
                <a:cs typeface="Arial" pitchFamily="34" charset="0"/>
              </a:rPr>
            </a:br>
            <a:r>
              <a:rPr lang="cs-CZ" sz="3400" dirty="0"/>
              <a:t/>
            </a:r>
            <a:br>
              <a:rPr lang="cs-CZ" sz="3400" dirty="0"/>
            </a:br>
            <a:r>
              <a:rPr lang="cs-CZ" sz="800" dirty="0"/>
              <a:t/>
            </a:r>
            <a:br>
              <a:rPr lang="cs-CZ" sz="800" dirty="0"/>
            </a:br>
            <a:r>
              <a:rPr lang="cs-CZ" sz="800" dirty="0"/>
              <a:t/>
            </a:r>
            <a:br>
              <a:rPr lang="cs-CZ" sz="800" dirty="0"/>
            </a:br>
            <a:r>
              <a:rPr lang="cs-CZ" sz="800" dirty="0"/>
              <a:t/>
            </a:r>
            <a:br>
              <a:rPr lang="cs-CZ" sz="800" dirty="0"/>
            </a:br>
            <a:endParaRPr lang="cs-CZ" sz="8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94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MAPA KRAJŮ ČR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7848872" cy="4591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190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SPRÁVA KRAJŮ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472608"/>
          </a:xfrm>
        </p:spPr>
        <p:txBody>
          <a:bodyPr/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kraje si spravují samy svá hospodaření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mají rozsáhlé pravomoci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práci řídí krajské úřady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 čele krajských úřadů stojí hejtmani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pouze v Praze má hlavní pravomoc magistrát, v jeho čele stojí primátor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kromě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okresních měst vykonávají rozšířenou působnost státní správy na území kraje ještě tyto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obce: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Rumburk, Varnsdorf, Kadaň, Lovosice, Roudnice nad Labem, Bílina, Litvínov, Žatec,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Podbořany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590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ÚSTECKÝ KRAJ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poloha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784976" cy="518457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leží na severozápadě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ech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leží na hranicích s Německem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velmi hustě zalidněn,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výjimkou jsou Krušné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hory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sídlem krajského úřadu je Ústí nad Labem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OKRESY: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DĚČÍN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CHOMUTOV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LITOMĚŘICE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LOUNY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MOST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TEPLICE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ÚSTÍ NAD LABEM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850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MĚSTA ÚSTECKÉHO KRAJE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712968" cy="554461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Ústí nad Labem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dominantou města se stal Mariánský most přes Labe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Roudnice nad Labem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nedaleko města se vypíná památná hora Říp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Litoměřice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starobylé město nazývané ZAHRADOU ČECH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Děčín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je zde velký přístav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Hřensko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malé pohraniční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město,jsou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zde známé soutěsky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blízkosti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Chomutova a Mostu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těží kvalitní hnědé uhlí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Litvínov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chemické závody zde zpracovávají ropu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Louny a Žatec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oblast známá pěstováním chmele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Teplice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výroba plochého skla a  lázně, kde se léčí děti zejména po úrazech a onemocněních pohybového aparátu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661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784976" cy="7200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PŘÍRODNÍ PODMÍNKY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980728"/>
            <a:ext cx="8856984" cy="5616624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hranici s Německem tvoří z větší části hřeben Krušných hor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horou pohoří je Klínovec (1244 m), leží na hranici dvou krajů Ústeckého a Karlovarského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severní hranici přechází pásmo hor v Labské pískovce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vnitrozemí vyniká sopečné České středohoří s nejvyšším vrcholem Milešovkou (837 m)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Hřenska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opouští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Labe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České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území, 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to nejnižší bod ČR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(115 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většinu území kraje odvodňuje Labe, nejvýznamnějšími přítoky v kraji jsou Ohře a Ploučnice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nejdůležitějším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chráněným územím je Národní park České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Švýcarsko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kraji jsou i další chráněné krajinné oblasti, přírodní parky a maloplošná chráněná území</a:t>
            </a:r>
          </a:p>
        </p:txBody>
      </p:sp>
    </p:spTree>
    <p:extLst>
      <p:ext uri="{BB962C8B-B14F-4D97-AF65-F5344CB8AC3E}">
        <p14:creationId xmlns:p14="http://schemas.microsoft.com/office/powerpoint/2010/main" val="46538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248472"/>
          </a:xfrm>
        </p:spPr>
        <p:txBody>
          <a:bodyPr>
            <a:normAutofit fontScale="70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8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8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8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8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http://upload.wikimedia.org/wikipedia/commons/d/d4/CoA_CZ_regions.png</a:t>
            </a:r>
            <a:r>
              <a:rPr lang="cs-CZ" sz="28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(str.4.)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700" b="0" dirty="0" smtClean="0">
                <a:latin typeface="Arial"/>
                <a:ea typeface="Times New Roman"/>
              </a:rPr>
              <a:t>„Materiál </a:t>
            </a:r>
            <a:r>
              <a:rPr lang="cs-CZ" sz="17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09320"/>
            <a:ext cx="8496943" cy="360041"/>
          </a:xfrm>
        </p:spPr>
        <p:txBody>
          <a:bodyPr/>
          <a:lstStyle/>
          <a:p>
            <a:endParaRPr lang="cs-CZ" dirty="0" smtClean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8985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86</TotalTime>
  <Words>643</Words>
  <Application>Microsoft Office PowerPoint</Application>
  <PresentationFormat>Předvádění na obrazovce (4:3)</PresentationFormat>
  <Paragraphs>106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ÚSTECKÝ KRAJ </vt:lpstr>
      <vt:lpstr>Prezentace aplikace PowerPoint</vt:lpstr>
      <vt:lpstr> KRAJE ČESKÉ REPUBLIKY Naše republika je rozdělena do 14 krajů </vt:lpstr>
      <vt:lpstr>MAPA KRAJŮ ČR</vt:lpstr>
      <vt:lpstr>SPRÁVA KRAJŮ</vt:lpstr>
      <vt:lpstr>ÚSTECKÝ KRAJ poloha</vt:lpstr>
      <vt:lpstr>MĚSTA ÚSTECKÉHO KRAJE</vt:lpstr>
      <vt:lpstr>PŘÍRODNÍ PODMÍNKY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franzova</cp:lastModifiedBy>
  <cp:revision>11</cp:revision>
  <dcterms:created xsi:type="dcterms:W3CDTF">2013-04-13T13:29:10Z</dcterms:created>
  <dcterms:modified xsi:type="dcterms:W3CDTF">2013-04-29T12:02:32Z</dcterms:modified>
</cp:coreProperties>
</file>