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71" r:id="rId2"/>
    <p:sldId id="270" r:id="rId3"/>
    <p:sldId id="263" r:id="rId4"/>
    <p:sldId id="272" r:id="rId5"/>
    <p:sldId id="273" r:id="rId6"/>
    <p:sldId id="27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BEI UNS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VY_32_INOVACE_NJ,9_04_BEI UNS ZU HAUSE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VY_32_INOVACE_NJ,9_04_BEI UNS ZU HAUSE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BEI UNS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287286702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6448356"/>
              </p:ext>
            </p:extLst>
          </p:nvPr>
        </p:nvGraphicFramePr>
        <p:xfrm>
          <a:off x="683568" y="2276872"/>
          <a:ext cx="7343775" cy="39923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VK_Ryplová_NJ,9 _04_Bei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uns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zu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Hause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NJ,9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Listopad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12.11.2012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– IX.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Bei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uns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Procvičování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předložek ve spojení </a:t>
                      </a:r>
                      <a:r>
                        <a:rPr lang="cs-CZ" sz="1400" baseline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 místnostmi v bytě a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 místy v okolí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Procvičovat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je </a:t>
                      </a:r>
                      <a:r>
                        <a:rPr lang="cs-CZ" sz="1400" baseline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třeba několikrát 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za sebou, aby došlo k zautomatizování frekventovaných slovních spojení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Bei </a:t>
            </a:r>
            <a:r>
              <a:rPr lang="cs-CZ" dirty="0" err="1" smtClean="0"/>
              <a:t>uns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	</a:t>
            </a:r>
            <a:endParaRPr lang="cs-CZ" b="1" dirty="0"/>
          </a:p>
        </p:txBody>
      </p:sp>
      <p:pic>
        <p:nvPicPr>
          <p:cNvPr id="1026" name="Picture 2" descr="C:\Documents and Settings\Jitka\Local Settings\Temporary Internet Files\Content.IE5\39B93DSG\MC9002321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2196974" cy="215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Jitka\Local Settings\Temporary Internet Files\Content.IE5\SJ5UVKNE\MC9003788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5897" y="1925404"/>
            <a:ext cx="1357884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Jitka\Local Settings\Temporary Internet Files\Content.IE5\39B93DSG\MC9004247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625178"/>
            <a:ext cx="1812925" cy="100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Documents and Settings\Jitka\Local Settings\Temporary Internet Files\Content.IE5\8E94HWYU\MC9003981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2077" y="1877048"/>
            <a:ext cx="1546307" cy="1633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itka\Local Settings\Temporary Internet Files\Content.IE5\VWTCTL2Q\MC9000900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3018" y="4095094"/>
            <a:ext cx="1774479" cy="1766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Jitka\Local Settings\Temporary Internet Files\Content.IE5\39PLTQEV\MC90034723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2524" y="4095094"/>
            <a:ext cx="1819656" cy="139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61199" y="3887210"/>
            <a:ext cx="1839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Badezimmer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02430" y="3577768"/>
            <a:ext cx="11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Küche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13249" y="3567630"/>
            <a:ext cx="1951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Schlafzimmer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0231" y="5679505"/>
            <a:ext cx="20316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Kinderzimmer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89033" y="5896432"/>
            <a:ext cx="1248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der </a:t>
            </a:r>
            <a:r>
              <a:rPr lang="cs-CZ" dirty="0" err="1" smtClean="0"/>
              <a:t>Garten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60744" y="5679505"/>
            <a:ext cx="17570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Wohnzimer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7735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	</a:t>
            </a:r>
            <a:endParaRPr lang="cs-CZ" b="1" dirty="0"/>
          </a:p>
        </p:txBody>
      </p:sp>
      <p:pic>
        <p:nvPicPr>
          <p:cNvPr id="1026" name="Picture 2" descr="C:\Documents and Settings\Jitka\Local Settings\Temporary Internet Files\Content.IE5\39B93DSG\MC9002321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2196974" cy="215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Jitka\Local Settings\Temporary Internet Files\Content.IE5\SJ5UVKNE\MC9003788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5897" y="1925404"/>
            <a:ext cx="1357884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Jitka\Local Settings\Temporary Internet Files\Content.IE5\39B93DSG\MC9004247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625178"/>
            <a:ext cx="1812925" cy="100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Documents and Settings\Jitka\Local Settings\Temporary Internet Files\Content.IE5\8E94HWYU\MC9003981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2077" y="1877048"/>
            <a:ext cx="1546307" cy="1633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itka\Local Settings\Temporary Internet Files\Content.IE5\VWTCTL2Q\MC9000900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3018" y="4095094"/>
            <a:ext cx="1774479" cy="1766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Jitka\Local Settings\Temporary Internet Files\Content.IE5\39PLTQEV\MC90034723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2524" y="4095094"/>
            <a:ext cx="1819656" cy="139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61199" y="3887210"/>
            <a:ext cx="1771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Badezimmer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02430" y="3532560"/>
            <a:ext cx="14424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in der </a:t>
            </a:r>
            <a:r>
              <a:rPr lang="cs-CZ" dirty="0" err="1" smtClean="0"/>
              <a:t>Küche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13249" y="3567630"/>
            <a:ext cx="188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Schlafzimmer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0231" y="5679505"/>
            <a:ext cx="19638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Kinderzimmer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89033" y="5896432"/>
            <a:ext cx="1189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Garten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60744" y="5679505"/>
            <a:ext cx="1689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Wohnzimer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3864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2060848"/>
            <a:ext cx="4038600" cy="443484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	</a:t>
            </a:r>
            <a:endParaRPr lang="cs-CZ" b="1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2400" b="1" dirty="0" smtClean="0">
                <a:latin typeface="Arial Black" pitchFamily="34" charset="0"/>
              </a:rPr>
              <a:t>v ložnici</a:t>
            </a: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v dětském pokoji</a:t>
            </a: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v kuchyni</a:t>
            </a: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v garáži</a:t>
            </a: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v parku</a:t>
            </a: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ve sklepě</a:t>
            </a: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v pracovně</a:t>
            </a: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na zahradě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/>
          </a:p>
        </p:txBody>
      </p:sp>
      <p:sp>
        <p:nvSpPr>
          <p:cNvPr id="17" name="Zástupný symbol pro obsah 16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im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Schlafzimmer</a:t>
            </a:r>
            <a:endParaRPr lang="cs-CZ" sz="2400" dirty="0" smtClean="0">
              <a:solidFill>
                <a:srgbClr val="00B050"/>
              </a:solidFill>
              <a:latin typeface="Arial Black" pitchFamily="34" charset="0"/>
            </a:endParaRPr>
          </a:p>
          <a:p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im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Kinderzimmer</a:t>
            </a:r>
            <a:endParaRPr lang="cs-CZ" sz="2400" dirty="0" smtClean="0">
              <a:solidFill>
                <a:srgbClr val="00B050"/>
              </a:solidFill>
              <a:latin typeface="Arial Black" pitchFamily="34" charset="0"/>
            </a:endParaRPr>
          </a:p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in der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Küche</a:t>
            </a:r>
            <a:endParaRPr lang="cs-CZ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in der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Garage</a:t>
            </a:r>
            <a:endParaRPr lang="cs-CZ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sz="2400" dirty="0" err="1" smtClean="0">
                <a:solidFill>
                  <a:srgbClr val="0070C0"/>
                </a:solidFill>
                <a:latin typeface="Arial Black" pitchFamily="34" charset="0"/>
              </a:rPr>
              <a:t>im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 Park</a:t>
            </a:r>
          </a:p>
          <a:p>
            <a:r>
              <a:rPr lang="cs-CZ" sz="2400" dirty="0" err="1" smtClean="0">
                <a:solidFill>
                  <a:srgbClr val="0070C0"/>
                </a:solidFill>
                <a:latin typeface="Arial Black" pitchFamily="34" charset="0"/>
              </a:rPr>
              <a:t>im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 Keller</a:t>
            </a:r>
          </a:p>
          <a:p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im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Arbeitszimmer</a:t>
            </a:r>
            <a:endParaRPr lang="cs-CZ" sz="2400" dirty="0" smtClean="0">
              <a:solidFill>
                <a:srgbClr val="00B050"/>
              </a:solidFill>
              <a:latin typeface="Arial Black" pitchFamily="34" charset="0"/>
            </a:endParaRPr>
          </a:p>
          <a:p>
            <a:r>
              <a:rPr lang="cs-CZ" sz="2400" dirty="0" err="1" smtClean="0">
                <a:solidFill>
                  <a:srgbClr val="0070C0"/>
                </a:solidFill>
                <a:latin typeface="Arial Black" pitchFamily="34" charset="0"/>
              </a:rPr>
              <a:t>im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  <a:latin typeface="Arial Black" pitchFamily="34" charset="0"/>
              </a:rPr>
              <a:t>Garten</a:t>
            </a:r>
            <a:endParaRPr lang="cs-CZ" sz="24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89033" y="58964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60744" y="567950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0111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988840"/>
            <a:ext cx="4038600" cy="4434840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	</a:t>
            </a:r>
            <a:endParaRPr lang="cs-CZ" b="1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3100" b="1" dirty="0" smtClean="0">
                <a:latin typeface="Arial Black" pitchFamily="34" charset="0"/>
              </a:rPr>
              <a:t>v koupelně</a:t>
            </a:r>
          </a:p>
          <a:p>
            <a:pPr marL="0" indent="0">
              <a:buNone/>
            </a:pPr>
            <a:r>
              <a:rPr lang="cs-CZ" sz="3100" b="1" dirty="0" smtClean="0">
                <a:latin typeface="Arial Black" pitchFamily="34" charset="0"/>
              </a:rPr>
              <a:t>v obývacím pokoji</a:t>
            </a:r>
          </a:p>
          <a:p>
            <a:pPr marL="0" indent="0">
              <a:buNone/>
            </a:pPr>
            <a:r>
              <a:rPr lang="cs-CZ" sz="3100" b="1" dirty="0" smtClean="0">
                <a:latin typeface="Arial Black" pitchFamily="34" charset="0"/>
              </a:rPr>
              <a:t>v šatně</a:t>
            </a:r>
          </a:p>
          <a:p>
            <a:pPr marL="0" indent="0">
              <a:buNone/>
            </a:pPr>
            <a:r>
              <a:rPr lang="cs-CZ" sz="3100" b="1" dirty="0" smtClean="0">
                <a:latin typeface="Arial Black" pitchFamily="34" charset="0"/>
              </a:rPr>
              <a:t>ve škole</a:t>
            </a:r>
          </a:p>
          <a:p>
            <a:pPr marL="0" indent="0">
              <a:buNone/>
            </a:pPr>
            <a:r>
              <a:rPr lang="cs-CZ" sz="3100" b="1" dirty="0" smtClean="0">
                <a:latin typeface="Arial Black" pitchFamily="34" charset="0"/>
              </a:rPr>
              <a:t>v kině</a:t>
            </a:r>
          </a:p>
          <a:p>
            <a:pPr marL="0" indent="0">
              <a:buNone/>
            </a:pPr>
            <a:r>
              <a:rPr lang="cs-CZ" sz="3100" b="1" dirty="0" smtClean="0">
                <a:latin typeface="Arial Black" pitchFamily="34" charset="0"/>
              </a:rPr>
              <a:t>v chodbě</a:t>
            </a:r>
          </a:p>
          <a:p>
            <a:pPr marL="0" indent="0">
              <a:buNone/>
            </a:pPr>
            <a:r>
              <a:rPr lang="cs-CZ" sz="3100" b="1" dirty="0" smtClean="0">
                <a:latin typeface="Arial Black" pitchFamily="34" charset="0"/>
              </a:rPr>
              <a:t>v autě</a:t>
            </a:r>
          </a:p>
          <a:p>
            <a:pPr marL="0" indent="0">
              <a:buNone/>
            </a:pPr>
            <a:r>
              <a:rPr lang="cs-CZ" sz="3100" b="1" dirty="0" smtClean="0">
                <a:latin typeface="Arial Black" pitchFamily="34" charset="0"/>
              </a:rPr>
              <a:t>doma </a:t>
            </a:r>
            <a:r>
              <a:rPr lang="cs-CZ" sz="1900" b="1" dirty="0" smtClean="0">
                <a:latin typeface="Arial Black" pitchFamily="34" charset="0"/>
              </a:rPr>
              <a:t>(</a:t>
            </a:r>
            <a:r>
              <a:rPr lang="cs-CZ" sz="1900" b="1" smtClean="0">
                <a:latin typeface="Arial Black" pitchFamily="34" charset="0"/>
              </a:rPr>
              <a:t>ustálené spojení)</a:t>
            </a:r>
            <a:endParaRPr lang="cs-CZ" sz="19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1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1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b="1" dirty="0"/>
          </a:p>
        </p:txBody>
      </p:sp>
      <p:sp>
        <p:nvSpPr>
          <p:cNvPr id="17" name="Zástupný symbol pro obsah 1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3100" dirty="0" err="1" smtClean="0">
                <a:solidFill>
                  <a:srgbClr val="00B050"/>
                </a:solidFill>
                <a:latin typeface="Arial Black" pitchFamily="34" charset="0"/>
              </a:rPr>
              <a:t>im</a:t>
            </a:r>
            <a:r>
              <a:rPr lang="cs-CZ" sz="31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100" dirty="0" err="1" smtClean="0">
                <a:solidFill>
                  <a:srgbClr val="00B050"/>
                </a:solidFill>
                <a:latin typeface="Arial Black" pitchFamily="34" charset="0"/>
              </a:rPr>
              <a:t>Badezimmer</a:t>
            </a:r>
            <a:endParaRPr lang="cs-CZ" sz="3100" dirty="0" smtClean="0">
              <a:solidFill>
                <a:srgbClr val="00B050"/>
              </a:solidFill>
              <a:latin typeface="Arial Black" pitchFamily="34" charset="0"/>
            </a:endParaRPr>
          </a:p>
          <a:p>
            <a:r>
              <a:rPr lang="cs-CZ" sz="3100" dirty="0" err="1" smtClean="0">
                <a:solidFill>
                  <a:srgbClr val="00B050"/>
                </a:solidFill>
                <a:latin typeface="Arial Black" pitchFamily="34" charset="0"/>
              </a:rPr>
              <a:t>im</a:t>
            </a:r>
            <a:r>
              <a:rPr lang="cs-CZ" sz="31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100" dirty="0" err="1" smtClean="0">
                <a:solidFill>
                  <a:srgbClr val="00B050"/>
                </a:solidFill>
                <a:latin typeface="Arial Black" pitchFamily="34" charset="0"/>
              </a:rPr>
              <a:t>Wohnzimmer</a:t>
            </a:r>
            <a:endParaRPr lang="cs-CZ" sz="3100" dirty="0" smtClean="0">
              <a:solidFill>
                <a:srgbClr val="00B050"/>
              </a:solidFill>
              <a:latin typeface="Arial Black" pitchFamily="34" charset="0"/>
            </a:endParaRPr>
          </a:p>
          <a:p>
            <a:r>
              <a:rPr lang="cs-CZ" sz="3100" dirty="0" smtClean="0">
                <a:solidFill>
                  <a:srgbClr val="FF0000"/>
                </a:solidFill>
                <a:latin typeface="Arial Black" pitchFamily="34" charset="0"/>
              </a:rPr>
              <a:t>in der </a:t>
            </a:r>
            <a:r>
              <a:rPr lang="cs-CZ" sz="3100" dirty="0" err="1" smtClean="0">
                <a:solidFill>
                  <a:srgbClr val="FF0000"/>
                </a:solidFill>
                <a:latin typeface="Arial Black" pitchFamily="34" charset="0"/>
              </a:rPr>
              <a:t>Garderobe</a:t>
            </a:r>
            <a:endParaRPr lang="cs-CZ" sz="31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sz="3100" dirty="0" smtClean="0">
                <a:solidFill>
                  <a:srgbClr val="FF0000"/>
                </a:solidFill>
                <a:latin typeface="Arial Black" pitchFamily="34" charset="0"/>
              </a:rPr>
              <a:t>in der </a:t>
            </a:r>
            <a:r>
              <a:rPr lang="cs-CZ" sz="3100" dirty="0" err="1" smtClean="0">
                <a:solidFill>
                  <a:srgbClr val="FF0000"/>
                </a:solidFill>
                <a:latin typeface="Arial Black" pitchFamily="34" charset="0"/>
              </a:rPr>
              <a:t>Schule</a:t>
            </a:r>
            <a:endParaRPr lang="cs-CZ" sz="31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sz="3100" dirty="0" err="1" smtClean="0">
                <a:solidFill>
                  <a:srgbClr val="00B050"/>
                </a:solidFill>
                <a:latin typeface="Arial Black" pitchFamily="34" charset="0"/>
              </a:rPr>
              <a:t>im</a:t>
            </a:r>
            <a:r>
              <a:rPr lang="cs-CZ" sz="3100" dirty="0" smtClean="0">
                <a:solidFill>
                  <a:srgbClr val="00B050"/>
                </a:solidFill>
                <a:latin typeface="Arial Black" pitchFamily="34" charset="0"/>
              </a:rPr>
              <a:t> Kino</a:t>
            </a:r>
          </a:p>
          <a:p>
            <a:r>
              <a:rPr lang="cs-CZ" sz="3100" dirty="0" err="1" smtClean="0">
                <a:solidFill>
                  <a:srgbClr val="0070C0"/>
                </a:solidFill>
                <a:latin typeface="Arial Black" pitchFamily="34" charset="0"/>
              </a:rPr>
              <a:t>im</a:t>
            </a:r>
            <a:r>
              <a:rPr lang="cs-CZ" sz="3100" dirty="0" smtClean="0">
                <a:solidFill>
                  <a:srgbClr val="0070C0"/>
                </a:solidFill>
                <a:latin typeface="Arial Black" pitchFamily="34" charset="0"/>
              </a:rPr>
              <a:t> </a:t>
            </a:r>
            <a:r>
              <a:rPr lang="cs-CZ" sz="3100" dirty="0" err="1" smtClean="0">
                <a:solidFill>
                  <a:srgbClr val="0070C0"/>
                </a:solidFill>
                <a:latin typeface="Arial Black" pitchFamily="34" charset="0"/>
              </a:rPr>
              <a:t>Flur</a:t>
            </a:r>
            <a:endParaRPr lang="cs-CZ" sz="3100" dirty="0" smtClean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sz="3100" dirty="0" err="1" smtClean="0">
                <a:solidFill>
                  <a:srgbClr val="00B050"/>
                </a:solidFill>
                <a:latin typeface="Arial Black" pitchFamily="34" charset="0"/>
              </a:rPr>
              <a:t>im</a:t>
            </a:r>
            <a:r>
              <a:rPr lang="cs-CZ" sz="3100" dirty="0" smtClean="0">
                <a:solidFill>
                  <a:srgbClr val="00B050"/>
                </a:solidFill>
                <a:latin typeface="Arial Black" pitchFamily="34" charset="0"/>
              </a:rPr>
              <a:t> Auto</a:t>
            </a:r>
          </a:p>
          <a:p>
            <a:r>
              <a:rPr lang="cs-CZ" sz="3100" dirty="0" err="1" smtClean="0">
                <a:solidFill>
                  <a:srgbClr val="00B050"/>
                </a:solidFill>
                <a:latin typeface="Arial Black" pitchFamily="34" charset="0"/>
              </a:rPr>
              <a:t>zu</a:t>
            </a:r>
            <a:r>
              <a:rPr lang="cs-CZ" sz="31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100" dirty="0" err="1" smtClean="0">
                <a:solidFill>
                  <a:srgbClr val="00B050"/>
                </a:solidFill>
                <a:latin typeface="Arial Black" pitchFamily="34" charset="0"/>
              </a:rPr>
              <a:t>Hause</a:t>
            </a:r>
            <a:endParaRPr lang="cs-CZ" sz="3100" dirty="0" smtClean="0">
              <a:solidFill>
                <a:srgbClr val="00B050"/>
              </a:solidFill>
              <a:latin typeface="Arial Black" pitchFamily="34" charset="0"/>
            </a:endParaRPr>
          </a:p>
          <a:p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89033" y="58964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60744" y="567950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56306" y="6453799"/>
            <a:ext cx="3688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ilustrace.www.office.microsoft.com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349476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364</TotalTime>
  <Words>189</Words>
  <Application>Microsoft Office PowerPoint</Application>
  <PresentationFormat>Předvádění na obrazovce (4:3)</PresentationFormat>
  <Paragraphs>92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Prezentace aplikace PowerPoint</vt:lpstr>
      <vt:lpstr>Bei uns zu Hause</vt:lpstr>
      <vt:lpstr>Wo sind die Leute?</vt:lpstr>
      <vt:lpstr>Wo sind die Leute?</vt:lpstr>
      <vt:lpstr>Wo sind die Leute?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28</cp:revision>
  <dcterms:created xsi:type="dcterms:W3CDTF">2012-01-07T15:45:54Z</dcterms:created>
  <dcterms:modified xsi:type="dcterms:W3CDTF">2014-01-02T19:10:04Z</dcterms:modified>
</cp:coreProperties>
</file>