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71" r:id="rId2"/>
    <p:sldId id="270" r:id="rId3"/>
    <p:sldId id="263" r:id="rId4"/>
    <p:sldId id="279" r:id="rId5"/>
    <p:sldId id="280" r:id="rId6"/>
    <p:sldId id="281" r:id="rId7"/>
    <p:sldId id="282" r:id="rId8"/>
    <p:sldId id="284" r:id="rId9"/>
    <p:sldId id="283" r:id="rId10"/>
    <p:sldId id="285" r:id="rId11"/>
    <p:sldId id="274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BEI UNS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6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VY_32_INOVACE_NJ,9_06_WIR WOHNEN AUF DEM LANDE</a:t>
          </a:r>
          <a:endParaRPr lang="cs-CZ" sz="16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6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VY_32_INOVACE_NJ,9_06_WIR WOHNEN AUF DEM LANDE</a:t>
          </a:r>
          <a:endParaRPr lang="cs-CZ" sz="16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BEI UNS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46238604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9191699"/>
              </p:ext>
            </p:extLst>
          </p:nvPr>
        </p:nvGraphicFramePr>
        <p:xfrm>
          <a:off x="683568" y="2276872"/>
          <a:ext cx="7343775" cy="41018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_06_Wir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wohnen</a:t>
                      </a:r>
                      <a:r>
                        <a:rPr lang="cs-CZ" sz="1400" i="1" baseline="0" dirty="0" smtClean="0"/>
                        <a:t>  </a:t>
                      </a:r>
                      <a:r>
                        <a:rPr lang="cs-CZ" sz="1400" i="1" baseline="0" dirty="0" err="1" smtClean="0"/>
                        <a:t>auf</a:t>
                      </a:r>
                      <a:r>
                        <a:rPr lang="cs-CZ" sz="1400" i="1" baseline="0" dirty="0" smtClean="0"/>
                        <a:t> dem </a:t>
                      </a:r>
                      <a:r>
                        <a:rPr lang="cs-CZ" sz="1400" i="1" baseline="0" dirty="0" err="1" smtClean="0"/>
                        <a:t>Lande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Listopad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19.11.2012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Bei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uns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 přivlastňovacích zájmen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Doplňovací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cvičení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unser</a:t>
            </a:r>
            <a:r>
              <a:rPr lang="cs-CZ" b="1" dirty="0" smtClean="0"/>
              <a:t> </a:t>
            </a:r>
            <a:r>
              <a:rPr lang="cs-CZ" b="1" dirty="0" err="1" smtClean="0"/>
              <a:t>Haus</a:t>
            </a:r>
            <a:r>
              <a:rPr lang="cs-CZ" b="1" dirty="0" smtClean="0"/>
              <a:t>. Es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ganz</a:t>
            </a:r>
            <a:r>
              <a:rPr lang="cs-CZ" b="1" dirty="0" smtClean="0"/>
              <a:t> alt.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wohnen</a:t>
            </a:r>
            <a:r>
              <a:rPr lang="cs-CZ" b="1" dirty="0" smtClean="0"/>
              <a:t> in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Dorf</a:t>
            </a:r>
            <a:r>
              <a:rPr lang="cs-CZ" b="1" dirty="0" smtClean="0"/>
              <a:t>.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Dorf</a:t>
            </a:r>
            <a:r>
              <a:rPr lang="cs-CZ" b="1" dirty="0" smtClean="0"/>
              <a:t> </a:t>
            </a:r>
            <a:r>
              <a:rPr lang="cs-CZ" b="1" dirty="0" err="1" smtClean="0"/>
              <a:t>hei</a:t>
            </a:r>
            <a:r>
              <a:rPr lang="de-DE" b="1" dirty="0" err="1" smtClean="0"/>
              <a:t>ßt</a:t>
            </a:r>
            <a:r>
              <a:rPr lang="de-DE" b="1" dirty="0" smtClean="0"/>
              <a:t> </a:t>
            </a:r>
            <a:r>
              <a:rPr lang="cs-CZ" b="1" dirty="0" err="1" smtClean="0"/>
              <a:t>Ratten</a:t>
            </a:r>
            <a:r>
              <a:rPr lang="cs-CZ" b="1" dirty="0" smtClean="0"/>
              <a:t>. Es </a:t>
            </a:r>
            <a:r>
              <a:rPr lang="cs-CZ" b="1" dirty="0" err="1" smtClean="0"/>
              <a:t>liegt</a:t>
            </a:r>
            <a:r>
              <a:rPr lang="cs-CZ" b="1" dirty="0" smtClean="0"/>
              <a:t> in </a:t>
            </a:r>
            <a:r>
              <a:rPr lang="cs-CZ" b="1" dirty="0" err="1" smtClean="0"/>
              <a:t>Österreich</a:t>
            </a:r>
            <a:r>
              <a:rPr lang="cs-CZ" b="1" dirty="0" smtClean="0"/>
              <a:t>.	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NG3N6BQN\MC9004295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75747"/>
            <a:ext cx="3703430" cy="244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Mein </a:t>
            </a:r>
            <a:r>
              <a:rPr lang="cs-CZ" b="1" dirty="0" err="1" smtClean="0"/>
              <a:t>Zimmer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ganz</a:t>
            </a:r>
            <a:r>
              <a:rPr lang="cs-CZ" b="1" dirty="0" smtClean="0"/>
              <a:t> </a:t>
            </a:r>
            <a:r>
              <a:rPr lang="cs-CZ" b="1" dirty="0" err="1" smtClean="0"/>
              <a:t>gro</a:t>
            </a:r>
            <a:r>
              <a:rPr lang="de-DE" b="1" dirty="0" smtClean="0"/>
              <a:t>ß</a:t>
            </a:r>
            <a:r>
              <a:rPr lang="cs-CZ" b="1" dirty="0" smtClean="0"/>
              <a:t>.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mein </a:t>
            </a:r>
            <a:r>
              <a:rPr lang="cs-CZ" b="1" dirty="0" err="1" smtClean="0"/>
              <a:t>Bett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mein </a:t>
            </a:r>
            <a:r>
              <a:rPr lang="cs-CZ" b="1" dirty="0" err="1" smtClean="0"/>
              <a:t>Schrank</a:t>
            </a:r>
            <a:r>
              <a:rPr lang="cs-CZ" b="1" dirty="0" smtClean="0"/>
              <a:t>. </a:t>
            </a:r>
            <a:r>
              <a:rPr lang="cs-CZ" b="1" dirty="0" err="1" smtClean="0"/>
              <a:t>An</a:t>
            </a:r>
            <a:r>
              <a:rPr lang="cs-CZ" b="1" dirty="0" smtClean="0"/>
              <a:t> der Wand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Pferdeposter</a:t>
            </a:r>
            <a:r>
              <a:rPr lang="cs-CZ" b="1" dirty="0" smtClean="0"/>
              <a:t>.		</a:t>
            </a:r>
            <a:endParaRPr lang="cs-CZ" b="1" dirty="0"/>
          </a:p>
        </p:txBody>
      </p:sp>
      <p:pic>
        <p:nvPicPr>
          <p:cNvPr id="2051" name="Picture 3" descr="C:\Documents and Settings\Jitka\Local Settings\Temporary Internet Files\Content.IE5\39B93DSG\MC900440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01785"/>
            <a:ext cx="1828800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SJ5UVKNE\MC9001923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12573"/>
            <a:ext cx="1590926" cy="219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Jitka\Local Settings\Temporary Internet Files\Content.IE5\39PLTQEV\MC900332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429000"/>
            <a:ext cx="1828800" cy="149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85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In </a:t>
            </a:r>
            <a:r>
              <a:rPr lang="cs-CZ" b="1" dirty="0" err="1" smtClean="0"/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Schreibtisch</a:t>
            </a:r>
            <a:r>
              <a:rPr lang="cs-CZ" b="1" dirty="0" smtClean="0"/>
              <a:t>,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Stuhl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Computer</a:t>
            </a:r>
            <a:r>
              <a:rPr lang="cs-CZ" b="1" dirty="0" smtClean="0"/>
              <a:t>.		</a:t>
            </a:r>
            <a:endParaRPr lang="cs-CZ" b="1" dirty="0"/>
          </a:p>
        </p:txBody>
      </p:sp>
      <p:pic>
        <p:nvPicPr>
          <p:cNvPr id="3075" name="Picture 3" descr="C:\Documents and Settings\Jitka\Local Settings\Temporary Internet Files\Content.IE5\VWTCTL2Q\MC900082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15032"/>
            <a:ext cx="3106962" cy="309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21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Schwester</a:t>
            </a:r>
            <a:r>
              <a:rPr lang="cs-CZ" b="1" dirty="0" smtClean="0"/>
              <a:t>.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hei</a:t>
            </a:r>
            <a:r>
              <a:rPr lang="de-DE" b="1" dirty="0" err="1" smtClean="0"/>
              <a:t>ßt</a:t>
            </a:r>
            <a:r>
              <a:rPr lang="cs-CZ" b="1" dirty="0" smtClean="0"/>
              <a:t> Andrea.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noch</a:t>
            </a:r>
            <a:r>
              <a:rPr lang="cs-CZ" b="1" dirty="0" smtClean="0"/>
              <a:t> </a:t>
            </a:r>
            <a:r>
              <a:rPr lang="cs-CZ" b="1" dirty="0" err="1" smtClean="0"/>
              <a:t>klein</a:t>
            </a:r>
            <a:r>
              <a:rPr lang="cs-CZ" b="1" dirty="0" smtClean="0"/>
              <a:t>. </a:t>
            </a:r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gleich</a:t>
            </a:r>
            <a:r>
              <a:rPr lang="cs-CZ" b="1" dirty="0" smtClean="0"/>
              <a:t> </a:t>
            </a:r>
            <a:r>
              <a:rPr lang="cs-CZ" b="1" dirty="0" err="1" smtClean="0"/>
              <a:t>neben</a:t>
            </a:r>
            <a:r>
              <a:rPr lang="cs-CZ" b="1" dirty="0" smtClean="0"/>
              <a:t> </a:t>
            </a:r>
            <a:r>
              <a:rPr lang="cs-CZ" b="1" dirty="0" err="1" smtClean="0"/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.	</a:t>
            </a:r>
            <a:endParaRPr lang="cs-CZ" b="1" dirty="0"/>
          </a:p>
        </p:txBody>
      </p:sp>
      <p:pic>
        <p:nvPicPr>
          <p:cNvPr id="4098" name="Picture 2" descr="C:\Documents and Settings\Jitka\Local Settings\Temporary Internet Files\Content.IE5\NG3N6BQN\MC900355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29000"/>
            <a:ext cx="210335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05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Andrea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sehr</a:t>
            </a:r>
            <a:r>
              <a:rPr lang="cs-CZ" b="1" dirty="0" smtClean="0"/>
              <a:t> </a:t>
            </a:r>
            <a:r>
              <a:rPr lang="cs-CZ" b="1" dirty="0" err="1" smtClean="0"/>
              <a:t>ordentlich</a:t>
            </a:r>
            <a:r>
              <a:rPr lang="cs-CZ" b="1" dirty="0" smtClean="0"/>
              <a:t>. </a:t>
            </a:r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gro</a:t>
            </a:r>
            <a:r>
              <a:rPr lang="de-DE" b="1" dirty="0" smtClean="0"/>
              <a:t>ß,</a:t>
            </a:r>
            <a:r>
              <a:rPr lang="cs-CZ" b="1" dirty="0" smtClean="0"/>
              <a:t> </a:t>
            </a:r>
            <a:r>
              <a:rPr lang="cs-CZ" b="1" dirty="0" err="1" smtClean="0"/>
              <a:t>aber</a:t>
            </a:r>
            <a:r>
              <a:rPr lang="cs-CZ" b="1" dirty="0" smtClean="0"/>
              <a:t> </a:t>
            </a:r>
            <a:r>
              <a:rPr lang="cs-CZ" b="1" dirty="0" err="1" smtClean="0"/>
              <a:t>schön</a:t>
            </a:r>
            <a:r>
              <a:rPr lang="cs-CZ" b="1" dirty="0" smtClean="0"/>
              <a:t>.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in </a:t>
            </a:r>
            <a:r>
              <a:rPr lang="cs-CZ" b="1" dirty="0" err="1" smtClean="0"/>
              <a:t>ihrem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Blumen</a:t>
            </a:r>
            <a:r>
              <a:rPr lang="cs-CZ" b="1" dirty="0" smtClean="0"/>
              <a:t>,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Bett</a:t>
            </a:r>
            <a:r>
              <a:rPr lang="cs-CZ" b="1" dirty="0" smtClean="0"/>
              <a:t>,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Tisch</a:t>
            </a:r>
            <a:r>
              <a:rPr lang="cs-CZ" b="1" dirty="0" smtClean="0"/>
              <a:t>, </a:t>
            </a:r>
            <a:r>
              <a:rPr lang="cs-CZ" b="1" dirty="0" err="1" smtClean="0"/>
              <a:t>zwei</a:t>
            </a:r>
            <a:r>
              <a:rPr lang="cs-CZ" b="1" dirty="0" smtClean="0"/>
              <a:t> </a:t>
            </a:r>
            <a:r>
              <a:rPr lang="cs-CZ" b="1" dirty="0" err="1" smtClean="0"/>
              <a:t>Stühle</a:t>
            </a:r>
            <a:r>
              <a:rPr lang="cs-CZ" b="1" dirty="0" smtClean="0"/>
              <a:t>,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/>
              <a:t>p</a:t>
            </a:r>
            <a:r>
              <a:rPr lang="cs-CZ" b="1" dirty="0" err="1" smtClean="0"/>
              <a:t>aar</a:t>
            </a:r>
            <a:r>
              <a:rPr lang="cs-CZ" b="1" dirty="0" smtClean="0"/>
              <a:t> </a:t>
            </a:r>
            <a:r>
              <a:rPr lang="cs-CZ" b="1" dirty="0" err="1" smtClean="0"/>
              <a:t>Bücher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vier</a:t>
            </a:r>
            <a:r>
              <a:rPr lang="cs-CZ" b="1" dirty="0" smtClean="0"/>
              <a:t> </a:t>
            </a:r>
            <a:r>
              <a:rPr lang="cs-CZ" b="1" dirty="0" err="1" smtClean="0"/>
              <a:t>Puppen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5122" name="Picture 2" descr="C:\Documents and Settings\Jitka\Local Settings\Temporary Internet Files\Content.IE5\39PLTQEV\MC900370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09120"/>
            <a:ext cx="1844345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itka\Local Settings\Temporary Internet Files\Content.IE5\NG3N6BQN\MC9004350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9613"/>
            <a:ext cx="136207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itka\Local Settings\Temporary Internet Files\Content.IE5\804VEFB2\MC9000889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87" y="3717032"/>
            <a:ext cx="1584176" cy="283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Jitka\Local Settings\Temporary Internet Files\Content.IE5\H4KHKG0K\MC9003348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4283393"/>
            <a:ext cx="1394454" cy="214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237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Mein </a:t>
            </a:r>
            <a:r>
              <a:rPr lang="cs-CZ" b="1" dirty="0" err="1" smtClean="0"/>
              <a:t>Bruder</a:t>
            </a:r>
            <a:r>
              <a:rPr lang="cs-CZ" b="1" dirty="0" smtClean="0"/>
              <a:t> Ralf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schon</a:t>
            </a:r>
            <a:r>
              <a:rPr lang="cs-CZ" b="1" dirty="0" smtClean="0"/>
              <a:t> </a:t>
            </a:r>
            <a:r>
              <a:rPr lang="cs-CZ" b="1" dirty="0" err="1" smtClean="0"/>
              <a:t>gro</a:t>
            </a:r>
            <a:r>
              <a:rPr lang="de-DE" b="1" dirty="0" smtClean="0"/>
              <a:t>ß.</a:t>
            </a:r>
            <a:r>
              <a:rPr lang="cs-CZ" b="1" dirty="0" smtClean="0"/>
              <a:t> Er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,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studiert</a:t>
            </a:r>
            <a:r>
              <a:rPr lang="cs-CZ" b="1" dirty="0" smtClean="0"/>
              <a:t> in </a:t>
            </a:r>
            <a:r>
              <a:rPr lang="cs-CZ" b="1" dirty="0" err="1" smtClean="0"/>
              <a:t>Wien</a:t>
            </a:r>
            <a:r>
              <a:rPr lang="cs-CZ" b="1" dirty="0" smtClean="0"/>
              <a:t>. In </a:t>
            </a:r>
            <a:r>
              <a:rPr lang="cs-CZ" b="1" dirty="0" err="1" smtClean="0"/>
              <a:t>seinem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immer</a:t>
            </a:r>
            <a:r>
              <a:rPr lang="cs-CZ" b="1" dirty="0" smtClean="0"/>
              <a:t> </a:t>
            </a:r>
            <a:r>
              <a:rPr lang="cs-CZ" b="1" dirty="0" err="1" smtClean="0"/>
              <a:t>Ordnung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6147" name="Picture 3" descr="C:\Documents and Settings\Jitka\Local Settings\Temporary Internet Files\Content.IE5\X2F1IJHC\MC900089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33462"/>
            <a:ext cx="2088232" cy="245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Jitka\Local Settings\Temporary Internet Files\Content.IE5\X2F1IJHC\MC90040631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59515"/>
            <a:ext cx="2448272" cy="280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741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/>
              <a:t>Unser</a:t>
            </a:r>
            <a:r>
              <a:rPr lang="cs-CZ" b="1" dirty="0" smtClean="0"/>
              <a:t> </a:t>
            </a:r>
            <a:r>
              <a:rPr lang="cs-CZ" b="1" dirty="0" err="1" smtClean="0"/>
              <a:t>Hund</a:t>
            </a:r>
            <a:r>
              <a:rPr lang="cs-CZ" b="1" dirty="0" smtClean="0"/>
              <a:t> </a:t>
            </a:r>
            <a:r>
              <a:rPr lang="cs-CZ" b="1" dirty="0" err="1" smtClean="0"/>
              <a:t>Waldi</a:t>
            </a:r>
            <a:r>
              <a:rPr lang="cs-CZ" b="1" dirty="0" smtClean="0"/>
              <a:t> </a:t>
            </a:r>
            <a:r>
              <a:rPr lang="cs-CZ" b="1" dirty="0" err="1" smtClean="0"/>
              <a:t>schläft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in </a:t>
            </a:r>
            <a:r>
              <a:rPr lang="cs-CZ" b="1" dirty="0" err="1" smtClean="0"/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, oder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Garten</a:t>
            </a:r>
            <a:r>
              <a:rPr lang="cs-CZ" b="1" dirty="0" smtClean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81233"/>
            <a:ext cx="4464496" cy="3348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26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85" y="1833193"/>
            <a:ext cx="8229600" cy="438912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unser</a:t>
            </a:r>
            <a:r>
              <a:rPr lang="cs-CZ" b="1" dirty="0" smtClean="0"/>
              <a:t> </a:t>
            </a:r>
            <a:r>
              <a:rPr lang="cs-CZ" b="1" dirty="0" err="1" smtClean="0"/>
              <a:t>Garten</a:t>
            </a:r>
            <a:r>
              <a:rPr lang="cs-CZ" b="1" dirty="0" smtClean="0"/>
              <a:t>. Dort </a:t>
            </a:r>
            <a:r>
              <a:rPr lang="cs-CZ" b="1" dirty="0" err="1" smtClean="0"/>
              <a:t>gibt</a:t>
            </a:r>
            <a:r>
              <a:rPr lang="cs-CZ" b="1" dirty="0" smtClean="0"/>
              <a:t> es </a:t>
            </a:r>
            <a:r>
              <a:rPr lang="cs-CZ" b="1" dirty="0" err="1" smtClean="0"/>
              <a:t>Bäume</a:t>
            </a:r>
            <a:r>
              <a:rPr lang="cs-CZ" b="1" dirty="0" smtClean="0"/>
              <a:t>, </a:t>
            </a:r>
            <a:r>
              <a:rPr lang="cs-CZ" b="1" dirty="0" err="1" smtClean="0"/>
              <a:t>Blumen</a:t>
            </a:r>
            <a:r>
              <a:rPr lang="cs-CZ" b="1" dirty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Gemüse</a:t>
            </a:r>
            <a:r>
              <a:rPr lang="cs-CZ" b="1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oft</a:t>
            </a:r>
            <a:r>
              <a:rPr lang="cs-CZ" b="1" dirty="0" smtClean="0"/>
              <a:t> in </a:t>
            </a:r>
            <a:r>
              <a:rPr lang="cs-CZ" b="1" dirty="0" err="1" smtClean="0"/>
              <a:t>unserem</a:t>
            </a:r>
            <a:r>
              <a:rPr lang="cs-CZ" b="1" dirty="0" smtClean="0"/>
              <a:t> </a:t>
            </a:r>
            <a:r>
              <a:rPr lang="cs-CZ" b="1" dirty="0" err="1" smtClean="0"/>
              <a:t>Garten</a:t>
            </a:r>
            <a:r>
              <a:rPr lang="cs-CZ" b="1" dirty="0" smtClean="0"/>
              <a:t>.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spielen</a:t>
            </a:r>
            <a:r>
              <a:rPr lang="cs-CZ" b="1" dirty="0" smtClean="0"/>
              <a:t> </a:t>
            </a:r>
            <a:r>
              <a:rPr lang="cs-CZ" b="1" dirty="0" err="1" smtClean="0"/>
              <a:t>Tischtennis</a:t>
            </a:r>
            <a:r>
              <a:rPr lang="cs-CZ" b="1" dirty="0" smtClean="0"/>
              <a:t>, </a:t>
            </a:r>
            <a:r>
              <a:rPr lang="cs-CZ" b="1" dirty="0" err="1" smtClean="0"/>
              <a:t>arbeiten</a:t>
            </a:r>
            <a:r>
              <a:rPr lang="cs-CZ" b="1" dirty="0" smtClean="0"/>
              <a:t> oder </a:t>
            </a:r>
            <a:r>
              <a:rPr lang="cs-CZ" b="1" dirty="0" err="1" smtClean="0"/>
              <a:t>essen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Garten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der </a:t>
            </a:r>
            <a:r>
              <a:rPr lang="cs-CZ" b="1" dirty="0" err="1" smtClean="0"/>
              <a:t>Terasse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8195" name="Picture 3" descr="C:\Documents and Settings\Jitka\Local Settings\Temporary Internet Files\Content.IE5\X2F1IJHC\MM9002867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125" y="4941220"/>
            <a:ext cx="2139916" cy="157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Jitka\Local Settings\Temporary Internet Files\Content.IE5\39B93DSG\MC90005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968" y="4502084"/>
            <a:ext cx="2715463" cy="194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Jitka\Local Settings\Temporary Internet Files\Content.IE5\39B93DSG\MC9003015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71866"/>
            <a:ext cx="1584248" cy="158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012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wohnen</a:t>
            </a:r>
            <a:r>
              <a:rPr lang="cs-CZ" sz="4000" dirty="0" smtClean="0"/>
              <a:t> </a:t>
            </a:r>
            <a:r>
              <a:rPr lang="cs-CZ" sz="4000" dirty="0" err="1" smtClean="0"/>
              <a:t>auf</a:t>
            </a:r>
            <a:r>
              <a:rPr lang="cs-CZ" sz="4000" dirty="0" smtClean="0"/>
              <a:t> dem </a:t>
            </a:r>
            <a:r>
              <a:rPr lang="cs-CZ" sz="4000" dirty="0" err="1" smtClean="0"/>
              <a:t>Lande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r>
              <a:rPr lang="cs-CZ" sz="4000" dirty="0" smtClean="0"/>
              <a:t>Přelož: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4038600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To je moje postel a </a:t>
            </a:r>
            <a:r>
              <a:rPr lang="cs-CZ" sz="2400" b="1" dirty="0" smtClean="0">
                <a:latin typeface="Arial Black" pitchFamily="34" charset="0"/>
              </a:rPr>
              <a:t>moje </a:t>
            </a:r>
            <a:r>
              <a:rPr lang="cs-CZ" sz="2400" b="1" dirty="0" smtClean="0">
                <a:latin typeface="Arial Black" pitchFamily="34" charset="0"/>
              </a:rPr>
              <a:t>skříň.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V mém pokoji mám počítač.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Andrea má ve svém pokoji hodně květin.</a:t>
            </a:r>
            <a:endParaRPr lang="cs-CZ" sz="2400" b="1" dirty="0">
              <a:latin typeface="Arial Black" pitchFamily="34" charset="0"/>
            </a:endParaRPr>
          </a:p>
          <a:p>
            <a:pPr marL="0" indent="0">
              <a:buNone/>
            </a:pPr>
            <a:endParaRPr lang="cs-CZ" sz="31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296591" y="2046031"/>
            <a:ext cx="4513036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Das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ist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mein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Bett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und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mein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Schrank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meinem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Zimmer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habe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ich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einen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Computer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Andrea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hat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in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ihrem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Zimmer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viele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Blumen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.</a:t>
            </a:r>
            <a:endParaRPr lang="cs-CZ" sz="2400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947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wohnen</a:t>
            </a:r>
            <a:r>
              <a:rPr lang="cs-CZ" sz="4000" dirty="0" smtClean="0"/>
              <a:t> </a:t>
            </a:r>
            <a:r>
              <a:rPr lang="cs-CZ" sz="4000" dirty="0" err="1" smtClean="0"/>
              <a:t>auf</a:t>
            </a:r>
            <a:r>
              <a:rPr lang="cs-CZ" sz="4000" dirty="0" smtClean="0"/>
              <a:t> dem </a:t>
            </a:r>
            <a:r>
              <a:rPr lang="cs-CZ" sz="4000" dirty="0" err="1" smtClean="0"/>
              <a:t>Lande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r>
              <a:rPr lang="cs-CZ" sz="4000" dirty="0" smtClean="0"/>
              <a:t>Přelož: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4038600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V jeho pokoji je vždy pořádek.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Jsme často na naší zahradě.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Její pokoj je hned vedle mého pokoje.</a:t>
            </a:r>
            <a:endParaRPr lang="cs-CZ" sz="31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296591" y="2046031"/>
            <a:ext cx="4513036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seinem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Zimmer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ist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immer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Ordnung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Wir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sind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oft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in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unserem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Garten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Ihr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Zimmer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ist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gleich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neben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meinem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Arial Black" pitchFamily="34" charset="0"/>
              </a:rPr>
              <a:t>Zimmer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.</a:t>
            </a:r>
            <a:endParaRPr lang="cs-CZ" sz="2400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5220" y="6088698"/>
            <a:ext cx="4722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ilustrace.www.office.microsoft.com, foto autor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09935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741</TotalTime>
  <Words>414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Wir wohnen auf dem Lande</vt:lpstr>
      <vt:lpstr>Wir wohnen auf dem Lande</vt:lpstr>
      <vt:lpstr>Wir wohnen auf dem Lande</vt:lpstr>
      <vt:lpstr>Wir wohnen auf dem Lande</vt:lpstr>
      <vt:lpstr>Wir wohnen auf dem Lande</vt:lpstr>
      <vt:lpstr>Wir wohnen auf dem Lande</vt:lpstr>
      <vt:lpstr>Wir wohnen auf dem Lande</vt:lpstr>
      <vt:lpstr>Wir wohnen auf dem Lande</vt:lpstr>
      <vt:lpstr>Wir wohnen auf dem Lande  Přelož:</vt:lpstr>
      <vt:lpstr>Wir wohnen auf dem Lande  Přelož: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39</cp:revision>
  <dcterms:created xsi:type="dcterms:W3CDTF">2012-01-07T15:45:54Z</dcterms:created>
  <dcterms:modified xsi:type="dcterms:W3CDTF">2014-01-02T19:19:12Z</dcterms:modified>
</cp:coreProperties>
</file>