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71" r:id="rId2"/>
    <p:sldId id="270" r:id="rId3"/>
    <p:sldId id="263" r:id="rId4"/>
    <p:sldId id="312" r:id="rId5"/>
    <p:sldId id="313" r:id="rId6"/>
    <p:sldId id="314" r:id="rId7"/>
    <p:sldId id="315" r:id="rId8"/>
    <p:sldId id="318" r:id="rId9"/>
    <p:sldId id="316" r:id="rId10"/>
    <p:sldId id="317" r:id="rId11"/>
    <p:sldId id="31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7" autoAdjust="0"/>
    <p:restoredTop sz="86356" autoAdjust="0"/>
  </p:normalViewPr>
  <p:slideViewPr>
    <p:cSldViewPr>
      <p:cViewPr varScale="1">
        <p:scale>
          <a:sx n="79" d="100"/>
          <a:sy n="79" d="100"/>
        </p:scale>
        <p:origin x="-8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MEINE WOCHE </a:t>
          </a:r>
          <a:endParaRPr lang="cs-CZ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>
            <a:lnSpc>
              <a:spcPct val="100000"/>
            </a:lnSpc>
          </a:pPr>
          <a:r>
            <a:rPr lang="cs-CZ" sz="1600" dirty="0" smtClean="0"/>
            <a:t>NÁZEV:</a:t>
          </a:r>
          <a:endParaRPr lang="cs-CZ" sz="16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17154419-ACE3-413A-AC5C-C5136383DD41}">
      <dgm:prSet custT="1"/>
      <dgm:spPr/>
      <dgm:t>
        <a:bodyPr/>
        <a:lstStyle/>
        <a:p>
          <a:pPr algn="l" rtl="0">
            <a:lnSpc>
              <a:spcPct val="100000"/>
            </a:lnSpc>
          </a:pPr>
          <a:r>
            <a:rPr lang="cs-CZ" sz="1600" b="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VY_32_INOVACE_NJ,9_10_MEINE </a:t>
          </a:r>
          <a:r>
            <a:rPr lang="cs-CZ" sz="16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WOCHE, WOCHENPROGRAMM</a:t>
          </a:r>
          <a:endParaRPr lang="cs-CZ" sz="16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35F8324-E1A2-440C-BCF6-A26E4460CF6E}" type="parTrans" cxnId="{B93B923B-1FAB-440F-99E0-F0F64A3C3006}">
      <dgm:prSet/>
      <dgm:spPr/>
      <dgm:t>
        <a:bodyPr/>
        <a:lstStyle/>
        <a:p>
          <a:endParaRPr lang="cs-CZ"/>
        </a:p>
      </dgm:t>
    </dgm:pt>
    <dgm:pt modelId="{BFB05615-1B07-415B-9DDF-8735B9521C1D}" type="sibTrans" cxnId="{B93B923B-1FAB-440F-99E0-F0F64A3C300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 custLinFactNeighborX="328" custLinFactNeighborY="-1569"/>
      <dgm:spPr/>
      <dgm:t>
        <a:bodyPr/>
        <a:lstStyle/>
        <a:p>
          <a:endParaRPr lang="cs-CZ"/>
        </a:p>
      </dgm:t>
    </dgm:pt>
    <dgm:pt modelId="{07423EE7-6A0E-4F17-93DB-7F1DDC8D3F17}" type="pres">
      <dgm:prSet presAssocID="{17154419-ACE3-413A-AC5C-C5136383DD41}" presName="vertSpace4" presStyleLbl="node1" presStyleIdx="2" presStyleCnt="6"/>
      <dgm:spPr/>
    </dgm:pt>
    <dgm:pt modelId="{CAFBD116-52B5-44DB-A6C0-99A2DA3A2052}" type="pres">
      <dgm:prSet presAssocID="{17154419-ACE3-413A-AC5C-C5136383DD41}" presName="circle4" presStyleLbl="node1" presStyleIdx="3" presStyleCnt="6"/>
      <dgm:spPr/>
    </dgm:pt>
    <dgm:pt modelId="{F0465BA0-83CE-4AA0-8B67-CEE5902927FF}" type="pres">
      <dgm:prSet presAssocID="{17154419-ACE3-413A-AC5C-C5136383DD41}" presName="rect4" presStyleLbl="alignAcc1" presStyleIdx="3" presStyleCnt="6"/>
      <dgm:spPr/>
      <dgm:t>
        <a:bodyPr/>
        <a:lstStyle/>
        <a:p>
          <a:endParaRPr lang="cs-CZ"/>
        </a:p>
      </dgm:t>
    </dgm:pt>
    <dgm:pt modelId="{9E2D66FB-8686-4865-91BD-B3BEA061162B}" type="pres">
      <dgm:prSet presAssocID="{D8197B8C-B260-4A16-BDF4-0947B075E274}" presName="vertSpace5" presStyleLbl="node1" presStyleIdx="3" presStyleCnt="6"/>
      <dgm:spPr/>
    </dgm:pt>
    <dgm:pt modelId="{04F10C3F-A115-42A3-8E7D-923BEDA94B0C}" type="pres">
      <dgm:prSet presAssocID="{D8197B8C-B260-4A16-BDF4-0947B075E274}" presName="circle5" presStyleLbl="node1" presStyleIdx="4" presStyleCnt="6"/>
      <dgm:spPr/>
    </dgm:pt>
    <dgm:pt modelId="{02DF7229-6942-404B-9998-C136EB189F85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56E8C6B9-C01E-447D-AA0B-955F16AFC173}" type="pres">
      <dgm:prSet presAssocID="{4C35D32F-0EAB-4CD7-82EE-45574DC2A586}" presName="vertSpace6" presStyleLbl="node1" presStyleIdx="4" presStyleCnt="6"/>
      <dgm:spPr/>
    </dgm:pt>
    <dgm:pt modelId="{8D42FBEE-AF6F-4CBE-8667-E5A9CEF9F0D4}" type="pres">
      <dgm:prSet presAssocID="{4C35D32F-0EAB-4CD7-82EE-45574DC2A586}" presName="circle6" presStyleLbl="node1" presStyleIdx="5" presStyleCnt="6"/>
      <dgm:spPr/>
    </dgm:pt>
    <dgm:pt modelId="{E3884DF7-48F9-43A8-AF2A-98C9AD26BD36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C57AF5-D3D2-4A7D-959A-37EE243DA609}" type="pres">
      <dgm:prSet presAssocID="{17154419-ACE3-413A-AC5C-C5136383DD41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54A2C8-9793-421F-B047-4EB604CA03B1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F7F8EC-B47B-4CF1-A68C-F4208A635583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435A0A-DF1D-48C0-A9EE-EA9AC9F2EB77}" type="presOf" srcId="{4C35D32F-0EAB-4CD7-82EE-45574DC2A586}" destId="{00F7F8EC-B47B-4CF1-A68C-F4208A635583}" srcOrd="1" destOrd="0" presId="urn:microsoft.com/office/officeart/2005/8/layout/target3"/>
    <dgm:cxn modelId="{7DE07AB3-25F0-4F36-BE1F-42AAD653E1A8}" type="presOf" srcId="{4C35D32F-0EAB-4CD7-82EE-45574DC2A586}" destId="{E3884DF7-48F9-43A8-AF2A-98C9AD26BD36}" srcOrd="0" destOrd="0" presId="urn:microsoft.com/office/officeart/2005/8/layout/target3"/>
    <dgm:cxn modelId="{19895931-B330-4A95-A2C0-BA6BBA63EB98}" type="presOf" srcId="{B651F6E3-6281-48DB-9319-2AEAFDAE7572}" destId="{6BB5E863-4638-4E1D-BFDE-399D028AC4ED}" srcOrd="1" destOrd="0" presId="urn:microsoft.com/office/officeart/2005/8/layout/target3"/>
    <dgm:cxn modelId="{D83E0C84-D6C0-4420-9307-A810CD2AE84D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E7DD5A2-2D72-48AB-BBF0-66F3F758E4AA}" type="presOf" srcId="{D8197B8C-B260-4A16-BDF4-0947B075E274}" destId="{02DF7229-6942-404B-9998-C136EB189F85}" srcOrd="0" destOrd="0" presId="urn:microsoft.com/office/officeart/2005/8/layout/target3"/>
    <dgm:cxn modelId="{324835B9-60DF-4A15-9571-E0CAC8662F79}" type="presOf" srcId="{D1D4F407-5343-4D3F-B5B9-D407B03CAEB4}" destId="{AED2198E-93D5-4001-81B4-73124B309672}" srcOrd="1" destOrd="0" presId="urn:microsoft.com/office/officeart/2005/8/layout/target3"/>
    <dgm:cxn modelId="{43C50A50-3F89-48BC-8FFB-C89BCD0DF67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5AC03677-5D6C-420F-8800-3FC13B7005BC}" type="presOf" srcId="{757F3AB3-0718-4624-B441-E567A8F0AB56}" destId="{333A1088-737F-45CB-B68E-254E46348037}" srcOrd="0" destOrd="0" presId="urn:microsoft.com/office/officeart/2005/8/layout/target3"/>
    <dgm:cxn modelId="{118D07D0-E20D-4D22-9550-AC399CE8C497}" type="presOf" srcId="{D8197B8C-B260-4A16-BDF4-0947B075E274}" destId="{8554A2C8-9793-421F-B047-4EB604CA03B1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B93B923B-1FAB-440F-99E0-F0F64A3C3006}" srcId="{757F3AB3-0718-4624-B441-E567A8F0AB56}" destId="{17154419-ACE3-413A-AC5C-C5136383DD41}" srcOrd="3" destOrd="0" parTransId="{935F8324-E1A2-440C-BCF6-A26E4460CF6E}" sibTransId="{BFB05615-1B07-415B-9DDF-8735B9521C1D}"/>
    <dgm:cxn modelId="{2F3C386C-9A9F-4BBA-B9BE-20B4755F1CE1}" type="presOf" srcId="{17154419-ACE3-413A-AC5C-C5136383DD41}" destId="{F0C57AF5-D3D2-4A7D-959A-37EE243DA609}" srcOrd="1" destOrd="0" presId="urn:microsoft.com/office/officeart/2005/8/layout/target3"/>
    <dgm:cxn modelId="{56247D61-6758-4253-BD46-65293611323C}" type="presOf" srcId="{B651F6E3-6281-48DB-9319-2AEAFDAE7572}" destId="{619D679B-A015-4ECF-8348-D1034C574F40}" srcOrd="0" destOrd="0" presId="urn:microsoft.com/office/officeart/2005/8/layout/target3"/>
    <dgm:cxn modelId="{96BEB9C8-8FC2-4DA2-BDB1-DFE5F9B970A1}" type="presOf" srcId="{17154419-ACE3-413A-AC5C-C5136383DD41}" destId="{F0465BA0-83CE-4AA0-8B67-CEE5902927FF}" srcOrd="0" destOrd="0" presId="urn:microsoft.com/office/officeart/2005/8/layout/target3"/>
    <dgm:cxn modelId="{CE4C438F-7F2A-4F2B-B026-6EFAD436265E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6EEC77C-DA02-4A00-8449-C790402B588D}" type="presParOf" srcId="{333A1088-737F-45CB-B68E-254E46348037}" destId="{F5ABB229-8D3B-4694-996A-96F23CF14429}" srcOrd="0" destOrd="0" presId="urn:microsoft.com/office/officeart/2005/8/layout/target3"/>
    <dgm:cxn modelId="{D6C22BFF-993F-4A5E-8D56-584F13CC0AD5}" type="presParOf" srcId="{333A1088-737F-45CB-B68E-254E46348037}" destId="{F41139FD-01EE-4571-8B17-4FB00FC51163}" srcOrd="1" destOrd="0" presId="urn:microsoft.com/office/officeart/2005/8/layout/target3"/>
    <dgm:cxn modelId="{3DC1B1DA-5B97-4D33-8941-F94D37F684CF}" type="presParOf" srcId="{333A1088-737F-45CB-B68E-254E46348037}" destId="{D005CE8C-CC26-4C3E-AC11-E15060ECD759}" srcOrd="2" destOrd="0" presId="urn:microsoft.com/office/officeart/2005/8/layout/target3"/>
    <dgm:cxn modelId="{CD89EE9B-1686-45A7-8708-A1ED19906270}" type="presParOf" srcId="{333A1088-737F-45CB-B68E-254E46348037}" destId="{2C702D82-9B77-49B7-9568-BB8EB47C3372}" srcOrd="3" destOrd="0" presId="urn:microsoft.com/office/officeart/2005/8/layout/target3"/>
    <dgm:cxn modelId="{2B6FF501-BFF3-4888-A184-D84EF32A6F33}" type="presParOf" srcId="{333A1088-737F-45CB-B68E-254E46348037}" destId="{A52A0455-90FF-4808-ABD0-F02540D31D5A}" srcOrd="4" destOrd="0" presId="urn:microsoft.com/office/officeart/2005/8/layout/target3"/>
    <dgm:cxn modelId="{07F4598B-8CA8-4D77-9ACA-228522A11AEA}" type="presParOf" srcId="{333A1088-737F-45CB-B68E-254E46348037}" destId="{6140AFEC-043D-4C43-A2F9-D0F5331DF3A3}" srcOrd="5" destOrd="0" presId="urn:microsoft.com/office/officeart/2005/8/layout/target3"/>
    <dgm:cxn modelId="{E1E545B1-44D1-4D9B-AC19-D54573F266DB}" type="presParOf" srcId="{333A1088-737F-45CB-B68E-254E46348037}" destId="{9358AC05-5D7D-4327-9F80-1AD486AEA664}" srcOrd="6" destOrd="0" presId="urn:microsoft.com/office/officeart/2005/8/layout/target3"/>
    <dgm:cxn modelId="{DCFC3F98-F1BB-42A2-9402-7AF80275900E}" type="presParOf" srcId="{333A1088-737F-45CB-B68E-254E46348037}" destId="{313FC574-E1CD-4FB4-B054-0B805CE0447D}" srcOrd="7" destOrd="0" presId="urn:microsoft.com/office/officeart/2005/8/layout/target3"/>
    <dgm:cxn modelId="{ED6A3A59-0F01-4C77-8CB1-DB9101589807}" type="presParOf" srcId="{333A1088-737F-45CB-B68E-254E46348037}" destId="{619D679B-A015-4ECF-8348-D1034C574F40}" srcOrd="8" destOrd="0" presId="urn:microsoft.com/office/officeart/2005/8/layout/target3"/>
    <dgm:cxn modelId="{6F87025D-556E-4290-95E1-DAEBBE3E74E2}" type="presParOf" srcId="{333A1088-737F-45CB-B68E-254E46348037}" destId="{07423EE7-6A0E-4F17-93DB-7F1DDC8D3F17}" srcOrd="9" destOrd="0" presId="urn:microsoft.com/office/officeart/2005/8/layout/target3"/>
    <dgm:cxn modelId="{81FB35ED-9C3D-4543-9DF6-0C96628B047F}" type="presParOf" srcId="{333A1088-737F-45CB-B68E-254E46348037}" destId="{CAFBD116-52B5-44DB-A6C0-99A2DA3A2052}" srcOrd="10" destOrd="0" presId="urn:microsoft.com/office/officeart/2005/8/layout/target3"/>
    <dgm:cxn modelId="{984F91B0-DC65-41A6-ADA6-A4D611D89637}" type="presParOf" srcId="{333A1088-737F-45CB-B68E-254E46348037}" destId="{F0465BA0-83CE-4AA0-8B67-CEE5902927FF}" srcOrd="11" destOrd="0" presId="urn:microsoft.com/office/officeart/2005/8/layout/target3"/>
    <dgm:cxn modelId="{35E60BAB-2E62-4B95-8196-A2D683DD368C}" type="presParOf" srcId="{333A1088-737F-45CB-B68E-254E46348037}" destId="{9E2D66FB-8686-4865-91BD-B3BEA061162B}" srcOrd="12" destOrd="0" presId="urn:microsoft.com/office/officeart/2005/8/layout/target3"/>
    <dgm:cxn modelId="{E2B9AE9D-2147-451F-96E4-8AE7781A9797}" type="presParOf" srcId="{333A1088-737F-45CB-B68E-254E46348037}" destId="{04F10C3F-A115-42A3-8E7D-923BEDA94B0C}" srcOrd="13" destOrd="0" presId="urn:microsoft.com/office/officeart/2005/8/layout/target3"/>
    <dgm:cxn modelId="{7C6DF399-B126-42BC-BDD5-AC36887A9182}" type="presParOf" srcId="{333A1088-737F-45CB-B68E-254E46348037}" destId="{02DF7229-6942-404B-9998-C136EB189F85}" srcOrd="14" destOrd="0" presId="urn:microsoft.com/office/officeart/2005/8/layout/target3"/>
    <dgm:cxn modelId="{EA9987AE-50AD-46FB-A663-364FA3B86625}" type="presParOf" srcId="{333A1088-737F-45CB-B68E-254E46348037}" destId="{56E8C6B9-C01E-447D-AA0B-955F16AFC173}" srcOrd="15" destOrd="0" presId="urn:microsoft.com/office/officeart/2005/8/layout/target3"/>
    <dgm:cxn modelId="{655EEA4D-3627-42A5-9A50-82401DF3CB6D}" type="presParOf" srcId="{333A1088-737F-45CB-B68E-254E46348037}" destId="{8D42FBEE-AF6F-4CBE-8667-E5A9CEF9F0D4}" srcOrd="16" destOrd="0" presId="urn:microsoft.com/office/officeart/2005/8/layout/target3"/>
    <dgm:cxn modelId="{6569CF2B-2077-489C-8571-BDC66805EC43}" type="presParOf" srcId="{333A1088-737F-45CB-B68E-254E46348037}" destId="{E3884DF7-48F9-43A8-AF2A-98C9AD26BD36}" srcOrd="17" destOrd="0" presId="urn:microsoft.com/office/officeart/2005/8/layout/target3"/>
    <dgm:cxn modelId="{2B1E886B-81AB-459F-B10B-77EF1C7F0E79}" type="presParOf" srcId="{333A1088-737F-45CB-B68E-254E46348037}" destId="{AED2198E-93D5-4001-81B4-73124B309672}" srcOrd="18" destOrd="0" presId="urn:microsoft.com/office/officeart/2005/8/layout/target3"/>
    <dgm:cxn modelId="{AC5357EB-FB92-4D79-BCBD-DADD99BAC3BE}" type="presParOf" srcId="{333A1088-737F-45CB-B68E-254E46348037}" destId="{2BE915AB-18AA-4053-B92C-3BFC9ED204BB}" srcOrd="19" destOrd="0" presId="urn:microsoft.com/office/officeart/2005/8/layout/target3"/>
    <dgm:cxn modelId="{5748D74B-A434-4779-9A0E-1CBD4CE05DF8}" type="presParOf" srcId="{333A1088-737F-45CB-B68E-254E46348037}" destId="{6BB5E863-4638-4E1D-BFDE-399D028AC4ED}" srcOrd="20" destOrd="0" presId="urn:microsoft.com/office/officeart/2005/8/layout/target3"/>
    <dgm:cxn modelId="{C4CA2A96-06B2-479F-B57D-BDA2FAB9EC8F}" type="presParOf" srcId="{333A1088-737F-45CB-B68E-254E46348037}" destId="{F0C57AF5-D3D2-4A7D-959A-37EE243DA609}" srcOrd="21" destOrd="0" presId="urn:microsoft.com/office/officeart/2005/8/layout/target3"/>
    <dgm:cxn modelId="{EC5CB0A3-BB8A-4420-A766-24DD91EE8997}" type="presParOf" srcId="{333A1088-737F-45CB-B68E-254E46348037}" destId="{8554A2C8-9793-421F-B047-4EB604CA03B1}" srcOrd="22" destOrd="0" presId="urn:microsoft.com/office/officeart/2005/8/layout/target3"/>
    <dgm:cxn modelId="{EE9C268E-5518-4279-A96E-62CBBF217A38}" type="presParOf" srcId="{333A1088-737F-45CB-B68E-254E46348037}" destId="{00F7F8EC-B47B-4CF1-A68C-F4208A63558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798281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318465"/>
        <a:ext cx="6798281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10947"/>
          <a:ext cx="6798281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endParaRPr lang="cs-CZ" sz="16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610947"/>
        <a:ext cx="6798281" cy="318462"/>
      </dsp:txXfrm>
    </dsp:sp>
    <dsp:sp modelId="{CAFBD116-52B5-44DB-A6C0-99A2DA3A2052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0465BA0-83CE-4AA0-8B67-CEE5902927FF}">
      <dsp:nvSpPr>
        <dsp:cNvPr id="0" name=""/>
        <dsp:cNvSpPr/>
      </dsp:nvSpPr>
      <dsp:spPr>
        <a:xfrm>
          <a:off x="1273857" y="955392"/>
          <a:ext cx="6798281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baseline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VY_32_INOVACE_NJ,9_10_MEINE </a:t>
          </a:r>
          <a:r>
            <a:rPr lang="cs-CZ" sz="16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WOCHE, WOCHENPROGRAMM</a:t>
          </a:r>
          <a:endParaRPr lang="cs-CZ" sz="16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955392"/>
        <a:ext cx="6798281" cy="318465"/>
      </dsp:txXfrm>
    </dsp:sp>
    <dsp:sp modelId="{04F10C3F-A115-42A3-8E7D-923BEDA94B0C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2DF7229-6942-404B-9998-C136EB189F85}">
      <dsp:nvSpPr>
        <dsp:cNvPr id="0" name=""/>
        <dsp:cNvSpPr/>
      </dsp:nvSpPr>
      <dsp:spPr>
        <a:xfrm>
          <a:off x="1273857" y="1273857"/>
          <a:ext cx="6798281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MEINE WOCHE </a:t>
          </a:r>
          <a:endParaRPr lang="cs-CZ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73857"/>
        <a:ext cx="6798281" cy="318465"/>
      </dsp:txXfrm>
    </dsp:sp>
    <dsp:sp modelId="{8D42FBEE-AF6F-4CBE-8667-E5A9CEF9F0D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3884DF7-48F9-43A8-AF2A-98C9AD26BD36}">
      <dsp:nvSpPr>
        <dsp:cNvPr id="0" name=""/>
        <dsp:cNvSpPr/>
      </dsp:nvSpPr>
      <dsp:spPr>
        <a:xfrm>
          <a:off x="1273857" y="1592322"/>
          <a:ext cx="6798281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592322"/>
        <a:ext cx="6798281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4A7894-78DD-4DE1-86C7-33BCB198713A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44D0-9720-49DF-AB4B-F4DAE0F5EC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98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7DFEC-85E0-4686-9353-023CCD80079E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F330E0-F9A0-4600-8CEF-B711C7123E2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09240590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836712"/>
            <a:ext cx="6408712" cy="12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420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117163"/>
              </p:ext>
            </p:extLst>
          </p:nvPr>
        </p:nvGraphicFramePr>
        <p:xfrm>
          <a:off x="683568" y="2276872"/>
          <a:ext cx="7343775" cy="41018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VK_Ryplová_NJ,9 _10_Meine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baseline="0" dirty="0" err="1" smtClean="0"/>
                        <a:t>Woche</a:t>
                      </a:r>
                      <a:r>
                        <a:rPr lang="cs-CZ" sz="1400" i="1" baseline="0" dirty="0" smtClean="0"/>
                        <a:t>, </a:t>
                      </a:r>
                      <a:r>
                        <a:rPr lang="cs-CZ" sz="1400" i="1" baseline="0" dirty="0" err="1" smtClean="0"/>
                        <a:t>Wochenprogramm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NJ,9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Leden 2013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11.01.2013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IX.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Meine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Woche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Wochenprogramm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8960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plánování volného času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Popis týdenního programu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83671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9660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916832"/>
            <a:ext cx="2448272" cy="443484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Montag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Dienstag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Mittwoch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Donnerstag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Freitag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Samstag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4000" b="1" dirty="0" err="1" smtClean="0">
                <a:solidFill>
                  <a:srgbClr val="7030A0"/>
                </a:solidFill>
                <a:latin typeface="Arial Black" pitchFamily="34" charset="0"/>
              </a:rPr>
              <a:t>Sonntag</a:t>
            </a:r>
            <a:endParaRPr lang="cs-CZ" sz="4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771800" y="1988840"/>
            <a:ext cx="6120680" cy="446124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15.00 </a:t>
            </a:r>
            <a:r>
              <a:rPr lang="cs-CZ" sz="4000" dirty="0" err="1" smtClean="0">
                <a:latin typeface="Arial Black" panose="020B0A04020102020204" pitchFamily="34" charset="0"/>
              </a:rPr>
              <a:t>Basketballtraining</a:t>
            </a:r>
            <a:endParaRPr lang="cs-CZ" sz="4000" dirty="0" smtClean="0">
              <a:latin typeface="Arial Black" panose="020B0A040201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16.30 </a:t>
            </a:r>
            <a:r>
              <a:rPr lang="cs-CZ" sz="4000" dirty="0" err="1" smtClean="0">
                <a:latin typeface="Arial Black" panose="020B0A04020102020204" pitchFamily="34" charset="0"/>
              </a:rPr>
              <a:t>Klavierunterricht</a:t>
            </a:r>
            <a:endParaRPr lang="cs-CZ" sz="4000" dirty="0" smtClean="0">
              <a:latin typeface="Arial Black" panose="020B0A040201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14.00 </a:t>
            </a:r>
            <a:r>
              <a:rPr lang="cs-CZ" sz="4000" dirty="0" err="1" smtClean="0">
                <a:latin typeface="Arial Black" panose="020B0A04020102020204" pitchFamily="34" charset="0"/>
              </a:rPr>
              <a:t>Einkaufen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mit</a:t>
            </a:r>
            <a:r>
              <a:rPr lang="cs-CZ" sz="4000" dirty="0" smtClean="0">
                <a:latin typeface="Arial Black" panose="020B0A04020102020204" pitchFamily="34" charset="0"/>
              </a:rPr>
              <a:t> Tina</a:t>
            </a: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18.00 </a:t>
            </a:r>
            <a:r>
              <a:rPr lang="cs-CZ" sz="4000" dirty="0" err="1" smtClean="0">
                <a:latin typeface="Arial Black" panose="020B0A04020102020204" pitchFamily="34" charset="0"/>
              </a:rPr>
              <a:t>Tante</a:t>
            </a:r>
            <a:r>
              <a:rPr lang="cs-CZ" sz="4000" dirty="0" smtClean="0">
                <a:latin typeface="Arial Black" panose="020B0A04020102020204" pitchFamily="34" charset="0"/>
              </a:rPr>
              <a:t> Emma </a:t>
            </a:r>
            <a:r>
              <a:rPr lang="cs-CZ" sz="4000" dirty="0" err="1" smtClean="0">
                <a:latin typeface="Arial Black" panose="020B0A04020102020204" pitchFamily="34" charset="0"/>
              </a:rPr>
              <a:t>kommt</a:t>
            </a:r>
            <a:endParaRPr lang="cs-CZ" sz="4000" dirty="0" smtClean="0">
              <a:latin typeface="Arial Black" panose="020B0A040201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19.00 </a:t>
            </a:r>
            <a:r>
              <a:rPr lang="cs-CZ" sz="4000" dirty="0" err="1" smtClean="0">
                <a:latin typeface="Arial Black" panose="020B0A04020102020204" pitchFamily="34" charset="0"/>
              </a:rPr>
              <a:t>Theaterbesuch</a:t>
            </a:r>
            <a:endParaRPr lang="cs-CZ" sz="4000" dirty="0" smtClean="0">
              <a:latin typeface="Arial Black" panose="020B0A040201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9.00 </a:t>
            </a:r>
            <a:r>
              <a:rPr lang="cs-CZ" sz="4000" dirty="0" err="1" smtClean="0">
                <a:latin typeface="Arial Black" panose="020B0A04020102020204" pitchFamily="34" charset="0"/>
              </a:rPr>
              <a:t>Basketballturnier</a:t>
            </a:r>
            <a:r>
              <a:rPr lang="cs-CZ" sz="4000" dirty="0" smtClean="0">
                <a:latin typeface="Arial Black" panose="020B0A04020102020204" pitchFamily="34" charset="0"/>
              </a:rPr>
              <a:t> in Brno</a:t>
            </a:r>
          </a:p>
          <a:p>
            <a:pPr marL="0" indent="0">
              <a:lnSpc>
                <a:spcPct val="120000"/>
              </a:lnSpc>
              <a:spcBef>
                <a:spcPts val="1100"/>
              </a:spcBef>
              <a:buNone/>
            </a:pPr>
            <a:r>
              <a:rPr lang="cs-CZ" sz="4000" dirty="0" smtClean="0">
                <a:latin typeface="Arial Black" panose="020B0A04020102020204" pitchFamily="34" charset="0"/>
              </a:rPr>
              <a:t>15.00 Tina </a:t>
            </a:r>
            <a:r>
              <a:rPr lang="cs-CZ" sz="4000" dirty="0" err="1" smtClean="0">
                <a:latin typeface="Arial Black" panose="020B0A04020102020204" pitchFamily="34" charset="0"/>
              </a:rPr>
              <a:t>feiert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Geburtstag</a:t>
            </a:r>
            <a:endParaRPr lang="cs-CZ" sz="40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73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 smtClean="0">
                <a:latin typeface="Arial Black" panose="020B0A04020102020204" pitchFamily="34" charset="0"/>
              </a:rPr>
              <a:t>Am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Montag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hat</a:t>
            </a:r>
            <a:r>
              <a:rPr lang="cs-CZ" sz="4000" dirty="0" smtClean="0">
                <a:latin typeface="Arial Black" panose="020B0A04020102020204" pitchFamily="34" charset="0"/>
              </a:rPr>
              <a:t> Anna </a:t>
            </a:r>
            <a:r>
              <a:rPr lang="cs-CZ" sz="4000" dirty="0" err="1" smtClean="0">
                <a:latin typeface="Arial Black" panose="020B0A04020102020204" pitchFamily="34" charset="0"/>
              </a:rPr>
              <a:t>Training</a:t>
            </a:r>
            <a:r>
              <a:rPr lang="cs-CZ" sz="4000" dirty="0" smtClean="0">
                <a:latin typeface="Arial Black" panose="020B0A04020102020204" pitchFamily="34" charset="0"/>
              </a:rPr>
              <a:t> in der </a:t>
            </a:r>
            <a:r>
              <a:rPr lang="cs-CZ" sz="4000" dirty="0" err="1" smtClean="0">
                <a:latin typeface="Arial Black" panose="020B0A04020102020204" pitchFamily="34" charset="0"/>
              </a:rPr>
              <a:t>Sporthalle</a:t>
            </a:r>
            <a:r>
              <a:rPr lang="cs-CZ" sz="4000" dirty="0">
                <a:latin typeface="Arial Black" panose="020B0A04020102020204" pitchFamily="34" charset="0"/>
              </a:rPr>
              <a:t>. </a:t>
            </a:r>
            <a:r>
              <a:rPr lang="cs-CZ" sz="4000" dirty="0" err="1">
                <a:latin typeface="Arial Black" panose="020B0A04020102020204" pitchFamily="34" charset="0"/>
              </a:rPr>
              <a:t>Sie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trainiert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zwei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Stunden</a:t>
            </a:r>
            <a:r>
              <a:rPr lang="cs-CZ" sz="4000" dirty="0" smtClean="0">
                <a:latin typeface="Arial Black" panose="020B0A04020102020204" pitchFamily="34" charset="0"/>
              </a:rPr>
              <a:t>. </a:t>
            </a:r>
            <a:r>
              <a:rPr lang="cs-CZ" sz="4000" dirty="0" err="1" smtClean="0">
                <a:latin typeface="Arial Black" panose="020B0A04020102020204" pitchFamily="34" charset="0"/>
              </a:rPr>
              <a:t>Sie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spielt</a:t>
            </a:r>
            <a:r>
              <a:rPr lang="cs-CZ" sz="4000" dirty="0" smtClean="0">
                <a:latin typeface="Arial Black" panose="020B0A04020102020204" pitchFamily="34" charset="0"/>
              </a:rPr>
              <a:t> Basketball. </a:t>
            </a:r>
            <a:endParaRPr lang="cs-CZ" sz="40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C:\Documents and Settings\Jitka\Local Settings\Temporary Internet Files\Content.IE5\NG3N6BQN\MC9003187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861048"/>
            <a:ext cx="1656184" cy="24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23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Dienstag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hat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Klavierunterricht</a:t>
            </a:r>
            <a:r>
              <a:rPr lang="cs-CZ" sz="4000" dirty="0">
                <a:latin typeface="Arial Black" panose="020B0A04020102020204" pitchFamily="34" charset="0"/>
              </a:rPr>
              <a:t>. </a:t>
            </a:r>
            <a:r>
              <a:rPr lang="cs-CZ" sz="4000" dirty="0" err="1">
                <a:latin typeface="Arial Black" panose="020B0A04020102020204" pitchFamily="34" charset="0"/>
              </a:rPr>
              <a:t>Sie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spielt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Klavier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schon</a:t>
            </a:r>
            <a:r>
              <a:rPr lang="cs-CZ" sz="4000" dirty="0">
                <a:latin typeface="Arial Black" panose="020B0A04020102020204" pitchFamily="34" charset="0"/>
              </a:rPr>
              <a:t> 6 </a:t>
            </a:r>
            <a:r>
              <a:rPr lang="cs-CZ" sz="4000" dirty="0" err="1">
                <a:latin typeface="Arial Black" panose="020B0A04020102020204" pitchFamily="34" charset="0"/>
              </a:rPr>
              <a:t>Jahre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lang</a:t>
            </a:r>
            <a:r>
              <a:rPr lang="cs-CZ" sz="40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2050" name="Picture 2" descr="C:\Documents and Settings\Jitka\Local Settings\Temporary Internet Files\Content.IE5\39B93DSG\MC9001886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77072"/>
            <a:ext cx="2311613" cy="207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06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7272808" cy="30289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Mittwoch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geht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mit</a:t>
            </a:r>
            <a:r>
              <a:rPr lang="cs-CZ" sz="4000" dirty="0">
                <a:latin typeface="Arial Black" panose="020B0A04020102020204" pitchFamily="34" charset="0"/>
              </a:rPr>
              <a:t> Tina </a:t>
            </a:r>
            <a:r>
              <a:rPr lang="cs-CZ" sz="4000" dirty="0" err="1">
                <a:latin typeface="Arial Black" panose="020B0A04020102020204" pitchFamily="34" charset="0"/>
              </a:rPr>
              <a:t>einkaufen</a:t>
            </a:r>
            <a:r>
              <a:rPr lang="cs-CZ" sz="4000" dirty="0">
                <a:latin typeface="Arial Black" panose="020B0A04020102020204" pitchFamily="34" charset="0"/>
              </a:rPr>
              <a:t>. Tina </a:t>
            </a:r>
            <a:r>
              <a:rPr lang="cs-CZ" sz="4000" dirty="0" err="1">
                <a:latin typeface="Arial Black" panose="020B0A04020102020204" pitchFamily="34" charset="0"/>
              </a:rPr>
              <a:t>möchte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Sonntag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ihren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Geburtstag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feiern</a:t>
            </a:r>
            <a:r>
              <a:rPr lang="cs-CZ" sz="4000" dirty="0" smtClean="0">
                <a:latin typeface="Arial Black" panose="020B0A04020102020204" pitchFamily="34" charset="0"/>
              </a:rPr>
              <a:t>. </a:t>
            </a:r>
            <a:r>
              <a:rPr lang="cs-CZ" sz="4000" dirty="0" err="1" smtClean="0">
                <a:latin typeface="Arial Black" panose="020B0A04020102020204" pitchFamily="34" charset="0"/>
              </a:rPr>
              <a:t>Sie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braucht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viele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Sachen</a:t>
            </a:r>
            <a:r>
              <a:rPr lang="cs-CZ" sz="4000" dirty="0">
                <a:latin typeface="Arial Black" panose="020B0A04020102020204" pitchFamily="34" charset="0"/>
              </a:rPr>
              <a:t>. Anna </a:t>
            </a:r>
            <a:r>
              <a:rPr lang="cs-CZ" sz="4000" dirty="0" err="1">
                <a:latin typeface="Arial Black" panose="020B0A04020102020204" pitchFamily="34" charset="0"/>
              </a:rPr>
              <a:t>hilft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ihr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bei</a:t>
            </a:r>
            <a:r>
              <a:rPr lang="cs-CZ" sz="4000" dirty="0">
                <a:latin typeface="Arial Black" panose="020B0A04020102020204" pitchFamily="34" charset="0"/>
              </a:rPr>
              <a:t> dem </a:t>
            </a:r>
            <a:r>
              <a:rPr lang="cs-CZ" sz="4000" dirty="0" err="1">
                <a:latin typeface="Arial Black" panose="020B0A04020102020204" pitchFamily="34" charset="0"/>
              </a:rPr>
              <a:t>Einkaufen</a:t>
            </a:r>
            <a:r>
              <a:rPr lang="cs-CZ" sz="40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3074" name="Picture 2" descr="C:\Documents and Settings\Jitka\Local Settings\Temporary Internet Files\Content.IE5\CDP7HBWD\MC9004399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71" y="4797152"/>
            <a:ext cx="1558117" cy="190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Jitka\Local Settings\Temporary Internet Files\Content.IE5\X2F1IJHC\MC9004281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97152"/>
            <a:ext cx="1656184" cy="190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48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Donnerstag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kommt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Tante</a:t>
            </a:r>
            <a:r>
              <a:rPr lang="cs-CZ" sz="4000" dirty="0">
                <a:latin typeface="Arial Black" panose="020B0A04020102020204" pitchFamily="34" charset="0"/>
              </a:rPr>
              <a:t> Emma </a:t>
            </a:r>
            <a:r>
              <a:rPr lang="cs-CZ" sz="4000" dirty="0" err="1">
                <a:latin typeface="Arial Black" panose="020B0A04020102020204" pitchFamily="34" charset="0"/>
              </a:rPr>
              <a:t>aus</a:t>
            </a:r>
            <a:r>
              <a:rPr lang="cs-CZ" sz="4000" dirty="0">
                <a:latin typeface="Arial Black" panose="020B0A04020102020204" pitchFamily="34" charset="0"/>
              </a:rPr>
              <a:t> der </a:t>
            </a:r>
            <a:r>
              <a:rPr lang="cs-CZ" sz="4000" dirty="0" err="1">
                <a:latin typeface="Arial Black" panose="020B0A04020102020204" pitchFamily="34" charset="0"/>
              </a:rPr>
              <a:t>Slowakei</a:t>
            </a:r>
            <a:r>
              <a:rPr lang="cs-CZ" sz="4000" dirty="0" smtClean="0">
                <a:latin typeface="Arial Black" panose="020B0A04020102020204" pitchFamily="34" charset="0"/>
              </a:rPr>
              <a:t>. </a:t>
            </a:r>
            <a:r>
              <a:rPr lang="cs-CZ" sz="4000" dirty="0" err="1" smtClean="0">
                <a:latin typeface="Arial Black" panose="020B0A04020102020204" pitchFamily="34" charset="0"/>
              </a:rPr>
              <a:t>Tante</a:t>
            </a:r>
            <a:r>
              <a:rPr lang="cs-CZ" sz="4000" dirty="0" smtClean="0">
                <a:latin typeface="Arial Black" panose="020B0A04020102020204" pitchFamily="34" charset="0"/>
              </a:rPr>
              <a:t> Emma </a:t>
            </a:r>
            <a:r>
              <a:rPr lang="cs-CZ" sz="4000" dirty="0" err="1" smtClean="0">
                <a:latin typeface="Arial Black" panose="020B0A04020102020204" pitchFamily="34" charset="0"/>
              </a:rPr>
              <a:t>ist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sehr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 smtClean="0">
                <a:latin typeface="Arial Black" panose="020B0A04020102020204" pitchFamily="34" charset="0"/>
              </a:rPr>
              <a:t>nett</a:t>
            </a:r>
            <a:r>
              <a:rPr lang="cs-CZ" sz="4000" dirty="0" smtClean="0">
                <a:latin typeface="Arial Black" panose="020B0A04020102020204" pitchFamily="34" charset="0"/>
              </a:rPr>
              <a:t>.</a:t>
            </a:r>
            <a:endParaRPr lang="cs-CZ" sz="4000" dirty="0">
              <a:latin typeface="Arial Black" panose="020B0A04020102020204" pitchFamily="34" charset="0"/>
            </a:endParaRPr>
          </a:p>
        </p:txBody>
      </p:sp>
      <p:pic>
        <p:nvPicPr>
          <p:cNvPr id="4100" name="Picture 4" descr="C:\Documents and Settings\Jitka\Local Settings\Temporary Internet Files\Content.IE5\39PLTQEV\MC900347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88199"/>
            <a:ext cx="1728192" cy="253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61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Freitag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geht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die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ganze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Familie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ins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Theater</a:t>
            </a:r>
            <a:r>
              <a:rPr lang="cs-CZ" sz="4000" dirty="0" smtClean="0">
                <a:latin typeface="Arial Black" panose="020B0A04020102020204" pitchFamily="34" charset="0"/>
              </a:rPr>
              <a:t>, </a:t>
            </a:r>
            <a:r>
              <a:rPr lang="cs-CZ" sz="4000" dirty="0" err="1" smtClean="0">
                <a:latin typeface="Arial Black" panose="020B0A04020102020204" pitchFamily="34" charset="0"/>
              </a:rPr>
              <a:t>Tante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>
                <a:latin typeface="Arial Black" panose="020B0A04020102020204" pitchFamily="34" charset="0"/>
              </a:rPr>
              <a:t>Emma </a:t>
            </a:r>
            <a:r>
              <a:rPr lang="cs-CZ" sz="4000" dirty="0" err="1" smtClean="0">
                <a:latin typeface="Arial Black" panose="020B0A04020102020204" pitchFamily="34" charset="0"/>
              </a:rPr>
              <a:t>kommt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auch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mit</a:t>
            </a:r>
            <a:r>
              <a:rPr lang="cs-CZ" sz="40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6146" name="Picture 2" descr="C:\Documents and Settings\Jitka\Local Settings\Temporary Internet Files\Content.IE5\X2F1IJHC\MC9000890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2039686" cy="178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63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>
                <a:latin typeface="Arial Black" panose="020B0A04020102020204" pitchFamily="34" charset="0"/>
              </a:rPr>
              <a:t>Am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Samstag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fährt</a:t>
            </a:r>
            <a:r>
              <a:rPr lang="cs-CZ" sz="4000" dirty="0">
                <a:latin typeface="Arial Black" panose="020B0A04020102020204" pitchFamily="34" charset="0"/>
              </a:rPr>
              <a:t> Anna </a:t>
            </a:r>
            <a:r>
              <a:rPr lang="cs-CZ" sz="4000" dirty="0" err="1">
                <a:latin typeface="Arial Black" panose="020B0A04020102020204" pitchFamily="34" charset="0"/>
              </a:rPr>
              <a:t>mit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ihrer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Basketballmannschaft</a:t>
            </a:r>
            <a:r>
              <a:rPr lang="cs-CZ" sz="4000" dirty="0">
                <a:latin typeface="Arial Black" panose="020B0A04020102020204" pitchFamily="34" charset="0"/>
              </a:rPr>
              <a:t> nach Brno. Dort </a:t>
            </a:r>
            <a:r>
              <a:rPr lang="cs-CZ" sz="4000" dirty="0" err="1">
                <a:latin typeface="Arial Black" panose="020B0A04020102020204" pitchFamily="34" charset="0"/>
              </a:rPr>
              <a:t>gibt</a:t>
            </a:r>
            <a:r>
              <a:rPr lang="cs-CZ" sz="4000" dirty="0">
                <a:latin typeface="Arial Black" panose="020B0A04020102020204" pitchFamily="34" charset="0"/>
              </a:rPr>
              <a:t> es </a:t>
            </a:r>
            <a:r>
              <a:rPr lang="cs-CZ" sz="4000" dirty="0" err="1" smtClean="0">
                <a:latin typeface="Arial Black" panose="020B0A04020102020204" pitchFamily="34" charset="0"/>
              </a:rPr>
              <a:t>ein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Turnier</a:t>
            </a:r>
            <a:r>
              <a:rPr lang="cs-CZ" sz="4000" dirty="0">
                <a:latin typeface="Arial Black" panose="020B0A04020102020204" pitchFamily="34" charset="0"/>
              </a:rPr>
              <a:t>. </a:t>
            </a:r>
          </a:p>
        </p:txBody>
      </p:sp>
      <p:pic>
        <p:nvPicPr>
          <p:cNvPr id="1027" name="Picture 3" descr="C:\Documents and Settings\Jitka\Local Settings\Temporary Internet Files\Content.IE5\VWTCTL2Q\MC9000888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933055"/>
            <a:ext cx="2746226" cy="275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06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</a:t>
            </a:r>
            <a:r>
              <a:rPr lang="cs-CZ" dirty="0" err="1" smtClean="0"/>
              <a:t>Wochenprogramm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3672408" cy="44348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51520" y="1916832"/>
            <a:ext cx="8359080" cy="4461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err="1" smtClean="0">
                <a:latin typeface="Arial Black" panose="020B0A04020102020204" pitchFamily="34" charset="0"/>
              </a:rPr>
              <a:t>Am</a:t>
            </a:r>
            <a:r>
              <a:rPr lang="cs-CZ" sz="4000" dirty="0" smtClean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Sonntag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feiert</a:t>
            </a:r>
            <a:r>
              <a:rPr lang="cs-CZ" sz="4000" dirty="0">
                <a:latin typeface="Arial Black" panose="020B0A04020102020204" pitchFamily="34" charset="0"/>
              </a:rPr>
              <a:t> Tina </a:t>
            </a:r>
            <a:r>
              <a:rPr lang="cs-CZ" sz="4000" dirty="0" err="1">
                <a:latin typeface="Arial Black" panose="020B0A04020102020204" pitchFamily="34" charset="0"/>
              </a:rPr>
              <a:t>ihren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Geburtstag</a:t>
            </a:r>
            <a:r>
              <a:rPr lang="cs-CZ" sz="4000" dirty="0">
                <a:latin typeface="Arial Black" panose="020B0A04020102020204" pitchFamily="34" charset="0"/>
              </a:rPr>
              <a:t>. </a:t>
            </a:r>
            <a:r>
              <a:rPr lang="cs-CZ" sz="4000" dirty="0" err="1">
                <a:latin typeface="Arial Black" panose="020B0A04020102020204" pitchFamily="34" charset="0"/>
              </a:rPr>
              <a:t>Sie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lädt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zehn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Freunde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ein</a:t>
            </a:r>
            <a:r>
              <a:rPr lang="cs-CZ" sz="4000" dirty="0">
                <a:latin typeface="Arial Black" panose="020B0A04020102020204" pitchFamily="34" charset="0"/>
              </a:rPr>
              <a:t>. </a:t>
            </a:r>
            <a:r>
              <a:rPr lang="cs-CZ" sz="4000" dirty="0" err="1">
                <a:latin typeface="Arial Black" panose="020B0A04020102020204" pitchFamily="34" charset="0"/>
              </a:rPr>
              <a:t>Vielleicht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kommt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auch</a:t>
            </a:r>
            <a:r>
              <a:rPr lang="cs-CZ" sz="4000" dirty="0">
                <a:latin typeface="Arial Black" panose="020B0A04020102020204" pitchFamily="34" charset="0"/>
              </a:rPr>
              <a:t> Michael. Er </a:t>
            </a:r>
            <a:r>
              <a:rPr lang="cs-CZ" sz="4000" dirty="0" err="1">
                <a:latin typeface="Arial Black" panose="020B0A04020102020204" pitchFamily="34" charset="0"/>
              </a:rPr>
              <a:t>ist</a:t>
            </a:r>
            <a:r>
              <a:rPr lang="cs-CZ" sz="4000" dirty="0">
                <a:latin typeface="Arial Black" panose="020B0A04020102020204" pitchFamily="34" charset="0"/>
              </a:rPr>
              <a:t> </a:t>
            </a:r>
            <a:r>
              <a:rPr lang="cs-CZ" sz="4000" dirty="0" err="1">
                <a:latin typeface="Arial Black" panose="020B0A04020102020204" pitchFamily="34" charset="0"/>
              </a:rPr>
              <a:t>ganz</a:t>
            </a:r>
            <a:r>
              <a:rPr lang="cs-CZ" sz="4000" dirty="0">
                <a:latin typeface="Arial Black" panose="020B0A04020102020204" pitchFamily="34" charset="0"/>
              </a:rPr>
              <a:t> prima.   </a:t>
            </a:r>
          </a:p>
        </p:txBody>
      </p:sp>
      <p:pic>
        <p:nvPicPr>
          <p:cNvPr id="5122" name="Picture 2" descr="C:\Documents and Settings\Jitka\Local Settings\Temporary Internet Files\Content.IE5\H4KHKG0K\MC9003975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595116"/>
            <a:ext cx="1995221" cy="188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Jitka\Local Settings\Temporary Internet Files\Content.IE5\3ZAVQSMS\MC9004302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085184"/>
            <a:ext cx="1889125" cy="146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Documents and Settings\Jitka\Local Settings\Temporary Internet Files\Content.IE5\2QGT580E\MC9003986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930571"/>
            <a:ext cx="1826057" cy="15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15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Woche</a:t>
            </a:r>
            <a:r>
              <a:rPr lang="cs-CZ" dirty="0" smtClean="0"/>
              <a:t>, vyprávěj podle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560" y="1916832"/>
            <a:ext cx="2592288" cy="443484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Montag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>
                <a:solidFill>
                  <a:srgbClr val="7030A0"/>
                </a:solidFill>
                <a:latin typeface="Arial Black" pitchFamily="34" charset="0"/>
              </a:rPr>
              <a:t>Dienstag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Mittwoch</a:t>
            </a:r>
            <a:endParaRPr lang="cs-CZ" sz="28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Donnerstag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Freitag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>
                <a:solidFill>
                  <a:srgbClr val="7030A0"/>
                </a:solidFill>
                <a:latin typeface="Arial Black" pitchFamily="34" charset="0"/>
              </a:rPr>
              <a:t>Samstag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800" b="1" dirty="0" err="1">
                <a:solidFill>
                  <a:srgbClr val="7030A0"/>
                </a:solidFill>
                <a:latin typeface="Arial Black" pitchFamily="34" charset="0"/>
              </a:rPr>
              <a:t>Sonntag</a:t>
            </a:r>
            <a:endParaRPr lang="cs-CZ" sz="2800" b="1" dirty="0">
              <a:solidFill>
                <a:srgbClr val="7030A0"/>
              </a:solidFill>
              <a:latin typeface="Arial Black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b="1" dirty="0"/>
          </a:p>
        </p:txBody>
      </p:sp>
      <p:pic>
        <p:nvPicPr>
          <p:cNvPr id="5122" name="Picture 2" descr="C:\Documents and Settings\Jitka\Local Settings\Temporary Internet Files\Content.IE5\H4KHKG0K\MC9003975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832" y="5085184"/>
            <a:ext cx="1475625" cy="1391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Jitka\Local Settings\Temporary Internet Files\Content.IE5\NG3N6BQN\MC9003187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44824"/>
            <a:ext cx="985036" cy="147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Jitka\Local Settings\Temporary Internet Files\Content.IE5\39B93DSG\MC9001886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1152128" cy="103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Jitka\Local Settings\Temporary Internet Files\Content.IE5\CDP7HBWD\MC9004399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58810"/>
            <a:ext cx="1135321" cy="139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Documents and Settings\Jitka\Local Settings\Temporary Internet Files\Content.IE5\X2F1IJHC\MC9004281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920" y="2758810"/>
            <a:ext cx="1211653" cy="139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Documents and Settings\Jitka\Local Settings\Temporary Internet Files\Content.IE5\39PLTQEV\MC90034746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614" y="3485019"/>
            <a:ext cx="1096558" cy="161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ocuments and Settings\Jitka\Local Settings\Temporary Internet Files\Content.IE5\X2F1IJHC\MC9000890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13114"/>
            <a:ext cx="1198626" cy="104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Documents and Settings\Jitka\Local Settings\Temporary Internet Files\Content.IE5\VWTCTL2Q\MC90008886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631" y="4544540"/>
            <a:ext cx="1385884" cy="139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199457" y="6119996"/>
            <a:ext cx="36930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i="1" dirty="0"/>
              <a:t>ilustrace.www.office.microsoft.com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25066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1307</TotalTime>
  <Words>304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Meine Woche, Wochenprogramm</vt:lpstr>
      <vt:lpstr>Meine Woche, Wochenprogramm</vt:lpstr>
      <vt:lpstr>Meine Woche, Wochenprogramm</vt:lpstr>
      <vt:lpstr>Meine Woche, Wochenprogramm</vt:lpstr>
      <vt:lpstr>Meine Woche, Wochenprogramm</vt:lpstr>
      <vt:lpstr>Meine Woche, Wochenprogramm</vt:lpstr>
      <vt:lpstr>Meine Woche, Wochenprogramm</vt:lpstr>
      <vt:lpstr>Meine Woche, Wochenprogramm</vt:lpstr>
      <vt:lpstr>Meine Woche, vyprávěj podle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– Fragen.</dc:title>
  <dc:creator>Jitka</dc:creator>
  <cp:lastModifiedBy>Jitka</cp:lastModifiedBy>
  <cp:revision>60</cp:revision>
  <dcterms:created xsi:type="dcterms:W3CDTF">2012-01-07T15:45:54Z</dcterms:created>
  <dcterms:modified xsi:type="dcterms:W3CDTF">2014-01-02T20:02:15Z</dcterms:modified>
</cp:coreProperties>
</file>