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0"/>
  </p:notesMasterIdLst>
  <p:sldIdLst>
    <p:sldId id="304" r:id="rId6"/>
    <p:sldId id="305" r:id="rId7"/>
    <p:sldId id="306" r:id="rId8"/>
    <p:sldId id="307" r:id="rId9"/>
    <p:sldId id="308" r:id="rId10"/>
    <p:sldId id="309" r:id="rId11"/>
    <p:sldId id="311" r:id="rId12"/>
    <p:sldId id="270" r:id="rId13"/>
    <p:sldId id="312" r:id="rId14"/>
    <p:sldId id="313" r:id="rId15"/>
    <p:sldId id="314" r:id="rId16"/>
    <p:sldId id="316" r:id="rId17"/>
    <p:sldId id="322" r:id="rId18"/>
    <p:sldId id="317" r:id="rId19"/>
    <p:sldId id="318" r:id="rId20"/>
    <p:sldId id="324" r:id="rId21"/>
    <p:sldId id="319" r:id="rId22"/>
    <p:sldId id="320" r:id="rId23"/>
    <p:sldId id="321" r:id="rId24"/>
    <p:sldId id="325" r:id="rId25"/>
    <p:sldId id="326" r:id="rId26"/>
    <p:sldId id="310" r:id="rId27"/>
    <p:sldId id="315" r:id="rId28"/>
    <p:sldId id="32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80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6354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113304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79034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71716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6737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713508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6170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171955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5489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1108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251366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8034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657931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9080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244301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5894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34224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06725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801280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730080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8174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38686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42020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93099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0496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7607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5248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5367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419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12687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5689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23880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319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18. 12. 2013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101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18. 12. 2013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923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236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dymadla.jpg" TargetMode="External"/><Relationship Id="rId3" Type="http://schemas.openxmlformats.org/officeDocument/2006/relationships/hyperlink" Target="http://cs.wikipedia.org/wiki/Soubor:Flag_of_Usti_nad_Labem_Region.svg" TargetMode="External"/><Relationship Id="rId7" Type="http://schemas.openxmlformats.org/officeDocument/2006/relationships/hyperlink" Target="http://cs.wikipedia.org/wiki/Soubor:Burg.St%C5%99ekov.JPG" TargetMode="External"/><Relationship Id="rId2" Type="http://schemas.openxmlformats.org/officeDocument/2006/relationships/hyperlink" Target="http://cs.wikipedia.org/wiki/Soubor:Usti_nad_Labem_Region_CoA_CZ.sv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Usti_skala.jpg" TargetMode="External"/><Relationship Id="rId5" Type="http://schemas.openxmlformats.org/officeDocument/2006/relationships/hyperlink" Target="http://cs.wikipedia.org/wiki/Soubor:KNV_%C3%9Ast%C3%AD_n._L..JPG" TargetMode="External"/><Relationship Id="rId10" Type="http://schemas.openxmlformats.org/officeDocument/2006/relationships/hyperlink" Target="http://cs.wikipedia.org/wiki/Soubor:Kr%C3%A1lovsk%C3%A9_pole.jpg" TargetMode="External"/><Relationship Id="rId4" Type="http://schemas.openxmlformats.org/officeDocument/2006/relationships/hyperlink" Target="http://cs.wikipedia.org/wiki/Soubor:%C3%9Ast%C3%AD_nad_Labem_-_M%C3%ADrov%C3%A9_n%C3%A1m%C4%9Bst%C3%AD.jpg" TargetMode="External"/><Relationship Id="rId9" Type="http://schemas.openxmlformats.org/officeDocument/2006/relationships/hyperlink" Target="http://cs.wikipedia.org/wiki/Soubor:%C3%9Ast%C3%AD_nad_Labem,_St%C5%99ekov,_Zdymadla_St%C5%99ekov_II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%C5%99ensko_2007.jpg" TargetMode="External"/><Relationship Id="rId13" Type="http://schemas.openxmlformats.org/officeDocument/2006/relationships/hyperlink" Target="http://cs.wikipedia.org/wiki/Soubor:Litomerice_main_square_01.JPG" TargetMode="External"/><Relationship Id="rId3" Type="http://schemas.openxmlformats.org/officeDocument/2006/relationships/hyperlink" Target="http://cs.wikipedia.org/wiki/Soubor:Decin_soutok.JPG" TargetMode="External"/><Relationship Id="rId7" Type="http://schemas.openxmlformats.org/officeDocument/2006/relationships/hyperlink" Target="http://cs.wikipedia.org/wiki/Soubor:Jan_Vil%C3%ADmek_-_Miroslav_Tyr%C5%A1.jpg" TargetMode="External"/><Relationship Id="rId12" Type="http://schemas.openxmlformats.org/officeDocument/2006/relationships/hyperlink" Target="http://cs.wikipedia.org/wiki/Soubor:Litom%C4%9B%C5%99ice_od_jihoz%C3%A1padu.jpg" TargetMode="External"/><Relationship Id="rId2" Type="http://schemas.openxmlformats.org/officeDocument/2006/relationships/hyperlink" Target="http://cs.wikipedia.org/wiki/Soubor:Decin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Decin_Hlavni_nadrazi.jpg" TargetMode="External"/><Relationship Id="rId11" Type="http://schemas.openxmlformats.org/officeDocument/2006/relationships/hyperlink" Target="http://cs.wikipedia.org/wiki/Soubor:Litomerice_main_square_03.JPG" TargetMode="External"/><Relationship Id="rId5" Type="http://schemas.openxmlformats.org/officeDocument/2006/relationships/hyperlink" Target="http://cs.wikipedia.org/wiki/Soubor:Decin_magistrat.JPG" TargetMode="External"/><Relationship Id="rId10" Type="http://schemas.openxmlformats.org/officeDocument/2006/relationships/hyperlink" Target="http://cs.wikipedia.org/wiki/Soubor:Schauenstein.jpg" TargetMode="External"/><Relationship Id="rId4" Type="http://schemas.openxmlformats.org/officeDocument/2006/relationships/hyperlink" Target="http://cs.wikipedia.org/wiki/Soubor:Decin_namesti.JPG" TargetMode="External"/><Relationship Id="rId9" Type="http://schemas.openxmlformats.org/officeDocument/2006/relationships/hyperlink" Target="http://cs.wikipedia.org/wiki/Soubor:Mariina_sk%C3%A1la_4811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stek-PikartskaVez1.jpg" TargetMode="External"/><Relationship Id="rId3" Type="http://schemas.openxmlformats.org/officeDocument/2006/relationships/hyperlink" Target="http://cs.wikipedia.org/wiki/Soubor:Vyzdoba_hradu_Budyne_1.jpg" TargetMode="External"/><Relationship Id="rId7" Type="http://schemas.openxmlformats.org/officeDocument/2006/relationships/hyperlink" Target="http://cs.wikipedia.org/wiki/Soubor:%C3%9Ast%C4%9Bk_Jewish_museum.jpg" TargetMode="External"/><Relationship Id="rId2" Type="http://schemas.openxmlformats.org/officeDocument/2006/relationships/hyperlink" Target="http://cs.wikipedia.org/wiki/Soubor:Litomerice_Macha.jpg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Ustek_domy_s_podl_DSCN7475.JPG" TargetMode="External"/><Relationship Id="rId5" Type="http://schemas.openxmlformats.org/officeDocument/2006/relationships/hyperlink" Target="http://cs.wikipedia.org/wiki/Soubor:Budyn%C4%9B_nad_Oh%C5%99%C3%AD,_%C5%98%C3%ADhovo_sq.jpg" TargetMode="External"/><Relationship Id="rId4" Type="http://schemas.openxmlformats.org/officeDocument/2006/relationships/hyperlink" Target="http://cs.wikipedia.org/wiki/Soubor:Budyn%C4%9B_nad_Oh%C5%99%C3%AD,_municipal_office.jpg" TargetMode="External"/><Relationship Id="rId9" Type="http://schemas.openxmlformats.org/officeDocument/2006/relationships/hyperlink" Target="http://cs.wikipedia.org/wiki/Soubor:Teplice_-_kostel_svat%C3%A9_Al%C5%BEb%C4%9Bt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087439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VY_32_INOVACE_528_ČESKÁ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ÚSTECKÝ KRAJ 1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82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19615"/>
            <a:ext cx="9144000" cy="413838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Ústeckého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se slepou mapou</a:t>
            </a:r>
          </a:p>
        </p:txBody>
      </p:sp>
    </p:spTree>
    <p:extLst>
      <p:ext uri="{BB962C8B-B14F-4D97-AF65-F5344CB8AC3E}">
        <p14:creationId xmlns:p14="http://schemas.microsoft.com/office/powerpoint/2010/main" val="103156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Ústecký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Ústecký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Ústí nad Labem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Střekov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Stadice – Královské pole s pomníkem Přemysla Oráče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093918" y="1168383"/>
            <a:ext cx="6050082" cy="712561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ÚSTECKÝ KRAJ, ÚSTÍ NAD LABEM, STŘEKOV, DĚČÍN, TYRŠ, MÁCHA, LITOMĚŘICE, ČESKÉ ŠVÝCARSKO  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91043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Děčín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Miroslav Tyrš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České Švýcarsko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Litoměřice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K. H. Mácha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Budyně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82501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Úštěk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- Teplice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Slepá mapa Ústeckého kraje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slepé mapy Ústeckého kraje v pracovním listu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09625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710470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870681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91095" y="5181218"/>
            <a:ext cx="6192688" cy="923330"/>
          </a:xfrm>
          <a:prstGeom prst="rect">
            <a:avLst/>
          </a:prstGeom>
          <a:gradFill>
            <a:gsLst>
              <a:gs pos="0">
                <a:srgbClr val="C00000"/>
              </a:gs>
              <a:gs pos="32000">
                <a:srgbClr val="0000F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162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71685A">
                        <a:satMod val="155000"/>
                      </a:srgbClr>
                    </a:gs>
                    <a:gs pos="100000">
                      <a:srgbClr val="71685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Ústecký kraj </a:t>
            </a:r>
            <a:endParaRPr lang="cs-CZ" sz="5400" b="1" spc="50" dirty="0">
              <a:ln w="11430"/>
              <a:gradFill>
                <a:gsLst>
                  <a:gs pos="25000">
                    <a:srgbClr val="71685A">
                      <a:satMod val="155000"/>
                    </a:srgbClr>
                  </a:gs>
                  <a:gs pos="100000">
                    <a:srgbClr val="71685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406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Ústecký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32392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721493" y="239980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513" y="164187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vál 14"/>
          <p:cNvSpPr/>
          <p:nvPr/>
        </p:nvSpPr>
        <p:spPr>
          <a:xfrm>
            <a:off x="5012835" y="238816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4492961" y="1082472"/>
            <a:ext cx="1659429" cy="1305690"/>
            <a:chOff x="4456675" y="1761014"/>
            <a:chExt cx="1659429" cy="1305690"/>
          </a:xfrm>
        </p:grpSpPr>
        <p:sp>
          <p:nvSpPr>
            <p:cNvPr id="21" name="TextovéPole 20"/>
            <p:cNvSpPr txBox="1"/>
            <p:nvPr/>
          </p:nvSpPr>
          <p:spPr>
            <a:xfrm>
              <a:off x="4456675" y="1761014"/>
              <a:ext cx="1659429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Ústí nad Labem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2" name="Přímá spojnice se šipkou 21"/>
            <p:cNvCxnSpPr>
              <a:stCxn id="21" idx="2"/>
              <a:endCxn id="15" idx="0"/>
            </p:cNvCxnSpPr>
            <p:nvPr/>
          </p:nvCxnSpPr>
          <p:spPr>
            <a:xfrm flipH="1">
              <a:off x="5030222" y="2130346"/>
              <a:ext cx="256168" cy="936358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Soubor:Usti nad Labem Region CoA CZ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2" y="3429624"/>
            <a:ext cx="2199607" cy="2650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Usti nad Labem Region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271" y="3420857"/>
            <a:ext cx="4045788" cy="269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Ústecký kraj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713" y="227687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4465985" y="32636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716480" y="304251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962035" y="302316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213711" y="335311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143261" y="281109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028407" y="322856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660740" y="357875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442161" y="1717472"/>
            <a:ext cx="1659429" cy="1262148"/>
            <a:chOff x="4456675" y="1761014"/>
            <a:chExt cx="1659429" cy="1262148"/>
          </a:xfrm>
        </p:grpSpPr>
        <p:sp>
          <p:nvSpPr>
            <p:cNvPr id="5" name="TextovéPole 4"/>
            <p:cNvSpPr txBox="1"/>
            <p:nvPr/>
          </p:nvSpPr>
          <p:spPr>
            <a:xfrm>
              <a:off x="4456675" y="1761014"/>
              <a:ext cx="1659429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Ústí nad Labem</a:t>
              </a:r>
              <a:endParaRPr lang="cs-CZ" dirty="0"/>
            </a:p>
          </p:txBody>
        </p:sp>
        <p:cxnSp>
          <p:nvCxnSpPr>
            <p:cNvPr id="9" name="Přímá spojnice se šipkou 8"/>
            <p:cNvCxnSpPr>
              <a:stCxn id="5" idx="2"/>
              <a:endCxn id="25" idx="0"/>
            </p:cNvCxnSpPr>
            <p:nvPr/>
          </p:nvCxnSpPr>
          <p:spPr>
            <a:xfrm flipH="1">
              <a:off x="5028408" y="2130346"/>
              <a:ext cx="257982" cy="89281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195149" y="2447024"/>
            <a:ext cx="1438122" cy="395274"/>
            <a:chOff x="5166121" y="2461538"/>
            <a:chExt cx="1438122" cy="395274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68144" y="2461538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Děčín</a:t>
              </a:r>
              <a:endParaRPr lang="cs-CZ" dirty="0"/>
            </a:p>
          </p:txBody>
        </p:sp>
        <p:cxnSp>
          <p:nvCxnSpPr>
            <p:cNvPr id="12" name="Přímá spojnice se šipkou 11"/>
            <p:cNvCxnSpPr>
              <a:stCxn id="101" idx="1"/>
              <a:endCxn id="41" idx="4"/>
            </p:cNvCxnSpPr>
            <p:nvPr/>
          </p:nvCxnSpPr>
          <p:spPr>
            <a:xfrm flipH="1">
              <a:off x="5166121" y="2646204"/>
              <a:ext cx="702023" cy="21060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94780" y="3171332"/>
            <a:ext cx="1755478" cy="369332"/>
            <a:chOff x="5094780" y="3171332"/>
            <a:chExt cx="1755478" cy="369332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652494" y="3171332"/>
              <a:ext cx="119776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Litoměřice</a:t>
              </a:r>
              <a:endParaRPr lang="cs-CZ" dirty="0"/>
            </a:p>
          </p:txBody>
        </p:sp>
        <p:cxnSp>
          <p:nvCxnSpPr>
            <p:cNvPr id="15" name="Přímá spojnice se šipkou 14"/>
            <p:cNvCxnSpPr>
              <a:stCxn id="102" idx="1"/>
            </p:cNvCxnSpPr>
            <p:nvPr/>
          </p:nvCxnSpPr>
          <p:spPr>
            <a:xfrm flipH="1" flipV="1">
              <a:off x="5094780" y="3286558"/>
              <a:ext cx="557714" cy="6944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914871" y="2257517"/>
            <a:ext cx="861070" cy="765645"/>
            <a:chOff x="3836507" y="2276872"/>
            <a:chExt cx="861070" cy="76564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836507" y="2276872"/>
              <a:ext cx="86107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Teplice</a:t>
              </a:r>
              <a:endParaRPr lang="cs-CZ" dirty="0"/>
            </a:p>
          </p:txBody>
        </p:sp>
        <p:cxnSp>
          <p:nvCxnSpPr>
            <p:cNvPr id="18" name="Přímá spojnice se šipkou 17"/>
            <p:cNvCxnSpPr>
              <a:stCxn id="100" idx="2"/>
            </p:cNvCxnSpPr>
            <p:nvPr/>
          </p:nvCxnSpPr>
          <p:spPr>
            <a:xfrm>
              <a:off x="4267042" y="2646204"/>
              <a:ext cx="393698" cy="3963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3024908" y="2696044"/>
            <a:ext cx="1390668" cy="567655"/>
            <a:chOff x="3024908" y="2696044"/>
            <a:chExt cx="1390668" cy="567655"/>
          </a:xfrm>
        </p:grpSpPr>
        <p:sp>
          <p:nvSpPr>
            <p:cNvPr id="99" name="TextovéPole 98"/>
            <p:cNvSpPr txBox="1"/>
            <p:nvPr/>
          </p:nvSpPr>
          <p:spPr>
            <a:xfrm>
              <a:off x="3024908" y="2696044"/>
              <a:ext cx="6591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Most</a:t>
              </a:r>
              <a:endParaRPr lang="cs-CZ" dirty="0"/>
            </a:p>
          </p:txBody>
        </p:sp>
        <p:cxnSp>
          <p:nvCxnSpPr>
            <p:cNvPr id="21" name="Přímá spojnice se šipkou 20"/>
            <p:cNvCxnSpPr>
              <a:stCxn id="99" idx="3"/>
            </p:cNvCxnSpPr>
            <p:nvPr/>
          </p:nvCxnSpPr>
          <p:spPr>
            <a:xfrm>
              <a:off x="3684063" y="2880710"/>
              <a:ext cx="731513" cy="3829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2662272" y="3398832"/>
            <a:ext cx="1551439" cy="664971"/>
            <a:chOff x="2662272" y="3398832"/>
            <a:chExt cx="1551439" cy="664971"/>
          </a:xfrm>
        </p:grpSpPr>
        <p:sp>
          <p:nvSpPr>
            <p:cNvPr id="7" name="TextovéPole 6"/>
            <p:cNvSpPr txBox="1"/>
            <p:nvPr/>
          </p:nvSpPr>
          <p:spPr>
            <a:xfrm>
              <a:off x="2662272" y="3694471"/>
              <a:ext cx="115929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Chomutov</a:t>
              </a:r>
              <a:endParaRPr lang="cs-CZ" dirty="0"/>
            </a:p>
          </p:txBody>
        </p:sp>
        <p:cxnSp>
          <p:nvCxnSpPr>
            <p:cNvPr id="51" name="Přímá spojnice se šipkou 50"/>
            <p:cNvCxnSpPr>
              <a:stCxn id="7" idx="0"/>
            </p:cNvCxnSpPr>
            <p:nvPr/>
          </p:nvCxnSpPr>
          <p:spPr>
            <a:xfrm flipV="1">
              <a:off x="3241918" y="3398832"/>
              <a:ext cx="971793" cy="29563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433651" y="3652627"/>
            <a:ext cx="787395" cy="794965"/>
            <a:chOff x="4415576" y="3624477"/>
            <a:chExt cx="787395" cy="794965"/>
          </a:xfrm>
        </p:grpSpPr>
        <p:sp>
          <p:nvSpPr>
            <p:cNvPr id="98" name="TextovéPole 97"/>
            <p:cNvSpPr txBox="1"/>
            <p:nvPr/>
          </p:nvSpPr>
          <p:spPr>
            <a:xfrm>
              <a:off x="4415576" y="4050110"/>
              <a:ext cx="78739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Louny</a:t>
              </a:r>
              <a:endParaRPr lang="cs-CZ" dirty="0"/>
            </a:p>
          </p:txBody>
        </p:sp>
        <p:cxnSp>
          <p:nvCxnSpPr>
            <p:cNvPr id="2049" name="Přímá spojnice se šipkou 2048"/>
            <p:cNvCxnSpPr>
              <a:stCxn id="98" idx="0"/>
            </p:cNvCxnSpPr>
            <p:nvPr/>
          </p:nvCxnSpPr>
          <p:spPr>
            <a:xfrm flipH="1" flipV="1">
              <a:off x="4706459" y="3624477"/>
              <a:ext cx="102815" cy="42563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2887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3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Usti ska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024" y="2240868"/>
            <a:ext cx="6156176" cy="461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Ústí nad Labem - Mírové náměstí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804"/>
            <a:ext cx="4569599" cy="342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KNV Ústí n. L.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"/>
            <a:ext cx="4572000" cy="342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Ústí nad Labem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29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Zdymad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99" y="797075"/>
            <a:ext cx="8112382" cy="608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Burg.Střeko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028" y="0"/>
            <a:ext cx="5839972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28" y="0"/>
            <a:ext cx="3419872" cy="4766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Hrad Střekov</a:t>
            </a:r>
            <a:endParaRPr lang="cs-CZ" sz="3600" dirty="0"/>
          </a:p>
        </p:txBody>
      </p:sp>
      <p:pic>
        <p:nvPicPr>
          <p:cNvPr id="1028" name="Picture 4" descr="Soubor:Ústí nad Labem, Střekov, Zdymadla Střekov I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" y="0"/>
            <a:ext cx="4579347" cy="686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259632" y="6328229"/>
            <a:ext cx="6984776" cy="476672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600" dirty="0" smtClean="0"/>
              <a:t>Pohled na Masarykova zdymadla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0978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Královské po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" y="-7934"/>
            <a:ext cx="9154579" cy="686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252520" cy="1512168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Stadice – Královské pole </a:t>
            </a:r>
            <a:br>
              <a:rPr lang="cs-CZ" dirty="0" smtClean="0"/>
            </a:br>
            <a:r>
              <a:rPr lang="cs-CZ" dirty="0" smtClean="0"/>
              <a:t>s pomníkem Přemysla Oráče</a:t>
            </a:r>
            <a:endParaRPr lang="cs-CZ" dirty="0"/>
          </a:p>
        </p:txBody>
      </p:sp>
      <p:pic>
        <p:nvPicPr>
          <p:cNvPr id="2052" name="Picture 4" descr="Soubor:Pomník Přemysla Oráč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915054"/>
            <a:ext cx="3923928" cy="294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71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Soubor:Decin namest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028" y="3742261"/>
            <a:ext cx="4154319" cy="3115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Decin souto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956" y="3402784"/>
            <a:ext cx="4606956" cy="345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25252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Děčín </a:t>
            </a:r>
            <a:endParaRPr lang="cs-CZ" dirty="0"/>
          </a:p>
        </p:txBody>
      </p:sp>
      <p:pic>
        <p:nvPicPr>
          <p:cNvPr id="3074" name="Picture 2" descr="Soubor:Deci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707897"/>
            <a:ext cx="5301524" cy="397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Decin magistra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957" y="0"/>
            <a:ext cx="3899925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Decin Hlavni nadrazi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67" y="2502"/>
            <a:ext cx="3626134" cy="213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7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Miroslav Tyrš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7636" y="836712"/>
            <a:ext cx="2225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17. </a:t>
            </a:r>
            <a:r>
              <a:rPr lang="cs-CZ" sz="2000" dirty="0">
                <a:solidFill>
                  <a:srgbClr val="000000"/>
                </a:solidFill>
              </a:rPr>
              <a:t>9</a:t>
            </a:r>
            <a:r>
              <a:rPr lang="cs-CZ" sz="2000" dirty="0" smtClean="0">
                <a:solidFill>
                  <a:srgbClr val="000000"/>
                </a:solidFill>
              </a:rPr>
              <a:t>. 1832 Děčín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1146" y="1373580"/>
            <a:ext cx="2092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>
                <a:solidFill>
                  <a:srgbClr val="000000"/>
                </a:solidFill>
              </a:rPr>
              <a:t>8</a:t>
            </a:r>
            <a:r>
              <a:rPr lang="cs-CZ" sz="2000" dirty="0" smtClean="0">
                <a:solidFill>
                  <a:srgbClr val="000000"/>
                </a:solidFill>
              </a:rPr>
              <a:t>. </a:t>
            </a:r>
            <a:r>
              <a:rPr lang="cs-CZ" sz="2000" dirty="0">
                <a:solidFill>
                  <a:srgbClr val="000000"/>
                </a:solidFill>
              </a:rPr>
              <a:t>8</a:t>
            </a:r>
            <a:r>
              <a:rPr lang="cs-CZ" sz="2000" dirty="0" smtClean="0">
                <a:solidFill>
                  <a:srgbClr val="000000"/>
                </a:solidFill>
              </a:rPr>
              <a:t>. 1884 </a:t>
            </a:r>
            <a:r>
              <a:rPr lang="cs-CZ" sz="2000" dirty="0" err="1" smtClean="0">
                <a:solidFill>
                  <a:srgbClr val="000000"/>
                </a:solidFill>
              </a:rPr>
              <a:t>Oetz</a:t>
            </a:r>
            <a:r>
              <a:rPr lang="cs-CZ" sz="20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57612" y="2245339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2244908"/>
            <a:ext cx="311976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Český kritik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Historik umění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Estetik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Profesor dějin </a:t>
            </a:r>
            <a:endParaRPr lang="cs-CZ" sz="3200" dirty="0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157192"/>
            <a:ext cx="70070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Profesor na UK a ČVUT v Praze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Zakladatel Sokola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Podílel se na vytvoření základů tělocviku pro Sokol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0" y="-4111"/>
            <a:ext cx="1983792" cy="243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74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oubor:Schauenste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5706"/>
            <a:ext cx="3059832" cy="407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Hřensko 20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929" y="2571363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Pravčická brána (2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808"/>
            <a:ext cx="5014872" cy="285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ariina skála 481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872" y="-2808"/>
            <a:ext cx="4129128" cy="275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Kamenica (js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817" y="2625746"/>
            <a:ext cx="2745447" cy="422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993275"/>
            <a:ext cx="452567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České Švýcarsko 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702492" y="5336851"/>
            <a:ext cx="1453751" cy="614738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Hřensko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1300429" y="2140125"/>
            <a:ext cx="1944216" cy="614738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Pravčická brána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0309" y="6206589"/>
            <a:ext cx="1453751" cy="614738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Šaunštejn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200500" y="1956625"/>
            <a:ext cx="1944216" cy="614738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Mariina vyhlídka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6401817" y="6201107"/>
            <a:ext cx="2480037" cy="614738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Edmundova soutěska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29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Litoměřice od jihozápad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6" y="1520190"/>
            <a:ext cx="9144000" cy="53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Litomerice main square 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7" y="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Litomerice main square 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754" y="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25252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Litoměřice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Karel Hynek Mácha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57636" y="836712"/>
            <a:ext cx="2315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16. 11. 1810 Praha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1146" y="1373580"/>
            <a:ext cx="284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5. 11. 1836 Litoměřice 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46162" y="1084219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28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35490" y="1083788"/>
            <a:ext cx="27622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Básník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Prozaik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Herec a dramatik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487" y="4149080"/>
            <a:ext cx="58180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Představitel českého romantismu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Zakladatel moderní české poezie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Vystupoval ve Stavovském a Kajetánském divadle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Rád cestoval a maloval hrady</a:t>
            </a:r>
          </a:p>
        </p:txBody>
      </p:sp>
      <p:pic>
        <p:nvPicPr>
          <p:cNvPr id="10242" name="Picture 2" descr="Soubor:Jan Vilímek - Karel Hynek Mách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514" y="1"/>
            <a:ext cx="238140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Litomerice Mach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332" y="2333998"/>
            <a:ext cx="3016002" cy="452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40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udyně nad Ohř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792" y="3364535"/>
            <a:ext cx="4901432" cy="367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Vyzdoba hradu Budyne 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12" y="3460215"/>
            <a:ext cx="3983712" cy="353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Budyně nad Ohří, Říhovo sq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544" y="-2574"/>
            <a:ext cx="4699456" cy="347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Budyně nad Ohří, municipal offic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00" y="0"/>
            <a:ext cx="4452144" cy="346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25252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Budyně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Soubor:Ustek-PikartskaVez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18746"/>
            <a:ext cx="6726288" cy="413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Ústěk Jewish museu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382" y="0"/>
            <a:ext cx="3389618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Ustek domy s podl DSCN747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" y="0"/>
            <a:ext cx="4141936" cy="31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14400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    Úštěk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Soubor:Kamenné lázně 20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847" y="2998867"/>
            <a:ext cx="5167153" cy="387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Teplice - kostel svaté Alžbět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555537"/>
            <a:ext cx="3976847" cy="530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Soubor:Teplice (Teplitz-Schönau) - Schlossplatz mit Kirche St. Johannes link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360" y="7753"/>
            <a:ext cx="5730369" cy="39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0825"/>
            <a:ext cx="9252520" cy="743879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Teplice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427776"/>
              </p:ext>
            </p:extLst>
          </p:nvPr>
        </p:nvGraphicFramePr>
        <p:xfrm>
          <a:off x="-30658" y="23688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528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hangingPunct="1">
                        <a:defRPr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Vyplňte </a:t>
                      </a:r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slepou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Arial" pitchFamily="34" charset="0"/>
                        </a:rPr>
                        <a:t> mapu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844" y="1647386"/>
            <a:ext cx="4135766" cy="3563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77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Kontrola doplnění slepé mapy 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713" y="2276872"/>
            <a:ext cx="2054225" cy="177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vál 22"/>
          <p:cNvSpPr/>
          <p:nvPr/>
        </p:nvSpPr>
        <p:spPr>
          <a:xfrm>
            <a:off x="4465985" y="326369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716480" y="304251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962035" y="3023162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4213711" y="335311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143261" y="281109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028407" y="322856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660740" y="3578758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442161" y="1717472"/>
            <a:ext cx="1659429" cy="1262148"/>
            <a:chOff x="4456675" y="1761014"/>
            <a:chExt cx="1659429" cy="1262148"/>
          </a:xfrm>
        </p:grpSpPr>
        <p:sp>
          <p:nvSpPr>
            <p:cNvPr id="5" name="TextovéPole 4"/>
            <p:cNvSpPr txBox="1"/>
            <p:nvPr/>
          </p:nvSpPr>
          <p:spPr>
            <a:xfrm>
              <a:off x="4456675" y="1761014"/>
              <a:ext cx="1659429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Ústí nad Labem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9" name="Přímá spojnice se šipkou 8"/>
            <p:cNvCxnSpPr>
              <a:stCxn id="5" idx="2"/>
              <a:endCxn id="25" idx="0"/>
            </p:cNvCxnSpPr>
            <p:nvPr/>
          </p:nvCxnSpPr>
          <p:spPr>
            <a:xfrm flipH="1">
              <a:off x="5028408" y="2130346"/>
              <a:ext cx="257982" cy="89281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195149" y="2447024"/>
            <a:ext cx="1438122" cy="395274"/>
            <a:chOff x="5166121" y="2461538"/>
            <a:chExt cx="1438122" cy="395274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868144" y="2461538"/>
              <a:ext cx="73609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Děčín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2" name="Přímá spojnice se šipkou 11"/>
            <p:cNvCxnSpPr>
              <a:stCxn id="101" idx="1"/>
              <a:endCxn id="41" idx="4"/>
            </p:cNvCxnSpPr>
            <p:nvPr/>
          </p:nvCxnSpPr>
          <p:spPr>
            <a:xfrm flipH="1">
              <a:off x="5166121" y="2646204"/>
              <a:ext cx="702023" cy="21060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5094780" y="3171332"/>
            <a:ext cx="1755478" cy="369332"/>
            <a:chOff x="5094780" y="3171332"/>
            <a:chExt cx="1755478" cy="369332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5652494" y="3171332"/>
              <a:ext cx="119776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Litoměřice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5" name="Přímá spojnice se šipkou 14"/>
            <p:cNvCxnSpPr>
              <a:stCxn id="102" idx="1"/>
            </p:cNvCxnSpPr>
            <p:nvPr/>
          </p:nvCxnSpPr>
          <p:spPr>
            <a:xfrm flipH="1" flipV="1">
              <a:off x="5094780" y="3286558"/>
              <a:ext cx="557714" cy="6944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914871" y="2257517"/>
            <a:ext cx="861070" cy="765645"/>
            <a:chOff x="3836507" y="2276872"/>
            <a:chExt cx="861070" cy="76564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836507" y="2276872"/>
              <a:ext cx="86107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Teplice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00" idx="2"/>
            </p:cNvCxnSpPr>
            <p:nvPr/>
          </p:nvCxnSpPr>
          <p:spPr>
            <a:xfrm>
              <a:off x="4267042" y="2646204"/>
              <a:ext cx="393698" cy="3963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3024908" y="2696044"/>
            <a:ext cx="1390668" cy="567655"/>
            <a:chOff x="3024908" y="2696044"/>
            <a:chExt cx="1390668" cy="567655"/>
          </a:xfrm>
        </p:grpSpPr>
        <p:sp>
          <p:nvSpPr>
            <p:cNvPr id="99" name="TextovéPole 98"/>
            <p:cNvSpPr txBox="1"/>
            <p:nvPr/>
          </p:nvSpPr>
          <p:spPr>
            <a:xfrm>
              <a:off x="3024908" y="2696044"/>
              <a:ext cx="65915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Most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1" name="Přímá spojnice se šipkou 20"/>
            <p:cNvCxnSpPr>
              <a:stCxn id="99" idx="3"/>
            </p:cNvCxnSpPr>
            <p:nvPr/>
          </p:nvCxnSpPr>
          <p:spPr>
            <a:xfrm>
              <a:off x="3684063" y="2880710"/>
              <a:ext cx="731513" cy="3829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2662272" y="3398832"/>
            <a:ext cx="1551439" cy="664971"/>
            <a:chOff x="2662272" y="3398832"/>
            <a:chExt cx="1551439" cy="664971"/>
          </a:xfrm>
        </p:grpSpPr>
        <p:sp>
          <p:nvSpPr>
            <p:cNvPr id="7" name="TextovéPole 6"/>
            <p:cNvSpPr txBox="1"/>
            <p:nvPr/>
          </p:nvSpPr>
          <p:spPr>
            <a:xfrm>
              <a:off x="2662272" y="3694471"/>
              <a:ext cx="115929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Chomutov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51" name="Přímá spojnice se šipkou 50"/>
            <p:cNvCxnSpPr>
              <a:stCxn id="7" idx="0"/>
            </p:cNvCxnSpPr>
            <p:nvPr/>
          </p:nvCxnSpPr>
          <p:spPr>
            <a:xfrm flipV="1">
              <a:off x="3241918" y="3398832"/>
              <a:ext cx="971793" cy="29563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51" name="Skupina 2050"/>
          <p:cNvGrpSpPr/>
          <p:nvPr/>
        </p:nvGrpSpPr>
        <p:grpSpPr>
          <a:xfrm>
            <a:off x="4433651" y="3652627"/>
            <a:ext cx="787395" cy="794965"/>
            <a:chOff x="4415576" y="3624477"/>
            <a:chExt cx="787395" cy="794965"/>
          </a:xfrm>
        </p:grpSpPr>
        <p:sp>
          <p:nvSpPr>
            <p:cNvPr id="98" name="TextovéPole 97"/>
            <p:cNvSpPr txBox="1"/>
            <p:nvPr/>
          </p:nvSpPr>
          <p:spPr>
            <a:xfrm>
              <a:off x="4415576" y="4050110"/>
              <a:ext cx="78739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Louny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049" name="Přímá spojnice se šipkou 2048"/>
            <p:cNvCxnSpPr>
              <a:stCxn id="98" idx="0"/>
            </p:cNvCxnSpPr>
            <p:nvPr/>
          </p:nvCxnSpPr>
          <p:spPr>
            <a:xfrm flipH="1" flipV="1">
              <a:off x="4706459" y="3624477"/>
              <a:ext cx="102815" cy="42563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2036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30" grpId="0" animBg="1"/>
      <p:bldP spid="41" grpId="0" animBg="1"/>
      <p:bldP spid="42" grpId="0" animBg="1"/>
      <p:bldP spid="4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URBAN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Tomáš.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Soubor:Usti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Labem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21.5.2007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cs.wikipedia.org/wiki/Soubor:Usti_nad_Labem_Region_CoA_CZ.svg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ZIRLAND.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Usti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Labem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22.6.2007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cs.wikipedia.org/wiki/Soubor:Flag_of_Usti_nad_Labem_Region.svg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PÁRAL, Matěj.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Soubor:Ústí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Labem - Mírové náměstí.jpg.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3.2.2010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http://cs.wikipedia.org/wiki/Soubor:%C3%9Ast%C3%AD_nad_Labem_-_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M%C3%ADrov%C3%A9_n%C3%A1m%C4%9Bst%C3%AD.jpg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Soubor:KNV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Ústí n. L..JPG.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1.12.2009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http://cs.wikipedia.org/wiki/Soubor:KNV_%C3%9Ast%C3%AD_n._L..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Soubor:Usti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skala.jpg.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20.2.2008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cs.wikipedia.org/wiki/Soubor:Usti_skala.jpg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ZAZVORKA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Roman.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Soubor:Burg.Střekov.JPG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29.5.2011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cs.wikipedia.org/wiki/Soubor:Burg.St%C5%99ekov.JPG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KONICEK, Ondrej.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Soubor:Zdymadla.jpg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13.12.2006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cs.wikipedia.org/wiki/Soubor:Zdymadla.jpg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Soubor:Ústí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nad Labem, Střekov, Zdymadla Střekov II.JPG.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8.4.2007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http://cs.wikipedia.org/wiki/Soubor:%C3%9Ast%C3%AD_nad_Labem,_St%C5%99ekov,_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Zdymadla_St%C5%99ekov_II.JPG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ŽVÁČEK,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Soubor:Královské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pole.jpg.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28.2.2008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cs.wikipedia.org/wiki/Soubor:Kr%C3%A1lovsk%C3%A9_pole.jpg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ŽVÁČEK,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Soubor:Pomník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Přemysla Oráče.jpg.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28.2.2008 [cit. 2012-03-04]. Dostupné z: 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cs.wikipedia.org/wiki/Soubor:Pomn%C3%ADk_P%C5%99emysla_Or%C3%A1%C4%8De.jpg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762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KONÍČEK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Soubor:Decin.JPG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9.4.2007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cs.wikipedia.org/wiki/Soubor:Decin.JPG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KONÍČEK,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Soubor:Decin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soutok.JPG.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21.4.2007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cs.wikipedia.org/wiki/Soubor:Decin_soutok.JPG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KONÍČEK,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Soubor:Decin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namesti.JPG.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21.4.2007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cs.wikipedia.org/wiki/Soubor:Decin_namesti.JPG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KONÍČEK,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Soubor:Decin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magistrat.JPG.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21.4.2007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cs.wikipedia.org/wiki/Soubor:Decin_magistrat.JPG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Soubor:Decin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Hlavni nadrazi.jpg.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22.1.2010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cs.wikipedia.org/wiki/Soubor:Decin_Hlavni_nadrazi.jpg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Miroslav Tyrš.jpg.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14.1.2009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http://cs.wikipedia.org/wiki/Soubor:Jan_Vil%C3%ADmek_-_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Miroslav_Tyr%C5%A1.jpg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BROŽ,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Soubor:Hřensko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2007.jpg.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19.5.2007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cs.wikipedia.org/wiki/Soubor:H%C5%99ensko_2007.jpg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HTTP://COMMONS.WIKIMEDIA.ORG/WIKI/USER:HUHULENIK. </a:t>
            </a:r>
            <a:r>
              <a:rPr lang="cs-CZ" sz="1200" i="1" dirty="0" err="1"/>
              <a:t>Soubor:Pravčická</a:t>
            </a:r>
            <a:r>
              <a:rPr lang="cs-CZ" sz="1200" i="1" dirty="0"/>
              <a:t> brána (2).jpg</a:t>
            </a:r>
            <a:r>
              <a:rPr lang="cs-CZ" sz="1200" dirty="0"/>
              <a:t> [online]. [cit. 17.12.2013]. Dostupný na WWW: http://cs.wikipedia.org/wiki/Soubor:Prav%C4%8Dick%C3%A1_br%C3%A1na_(2).jpg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HTTP://COMMONS.WIKIMEDIA.ORG/WIKI/USER:JEDUDEDEK. </a:t>
            </a:r>
            <a:r>
              <a:rPr lang="cs-CZ" sz="1200" i="1" dirty="0" err="1"/>
              <a:t>Soubor:Mariina</a:t>
            </a:r>
            <a:r>
              <a:rPr lang="cs-CZ" sz="1200" i="1" dirty="0"/>
              <a:t> skála 4811.jpg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cs.wikipedia.org/wiki/Soubor:Mariina_sk%C3%A1la_4811.jpg</a:t>
            </a:r>
            <a:endParaRPr lang="cs-CZ" sz="1200" dirty="0" smtClean="0"/>
          </a:p>
          <a:p>
            <a:r>
              <a:rPr lang="cs-CZ" sz="1200" dirty="0"/>
              <a:t>ORIGINAL UPLOADER WAS BALI70 AT DE.WIKIPEDIA. </a:t>
            </a:r>
            <a:r>
              <a:rPr lang="cs-CZ" sz="1200" i="1" dirty="0" err="1"/>
              <a:t>Soubor:Schauenstein.jpg</a:t>
            </a:r>
            <a:r>
              <a:rPr lang="cs-CZ" sz="1200" dirty="0"/>
              <a:t>[online]. [cit. 17.12.2013].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cs.wikipedia.org/wiki/Soubor:Schauenstein.jpg</a:t>
            </a:r>
            <a:endParaRPr lang="cs-CZ" sz="1200" dirty="0" smtClean="0"/>
          </a:p>
          <a:p>
            <a:r>
              <a:rPr lang="cs-CZ" sz="1200" dirty="0"/>
              <a:t>HTTP://COMMONS.WIKIMEDIA.ORG/WIKI/USER:JERZYSTRZELECKI.</a:t>
            </a:r>
            <a:r>
              <a:rPr lang="cs-CZ" sz="1200" i="1" dirty="0"/>
              <a:t>Soubor:Kamenica (js).jpg</a:t>
            </a:r>
            <a:r>
              <a:rPr lang="cs-CZ" sz="1200" dirty="0"/>
              <a:t> [online]. [cit. 17.12.2013]. Dostupný na WWW: http://cs.wikipedia.org/wiki/Soubor:Kamenica_(js).jpg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Soubor:Litomerice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main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square 03.JPG.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cs.wikipedia.org/wiki/Soubor:Litomerice_main_square_03.JPG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LUKAČOVIČ, Ivo.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Soubor:Litoměřice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od jihozápadu.jpg.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24.3.2007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cs.wikipedia.org/wiki/Soubor:Litom%C4%9B%C5%99ice_od_jihoz%C3%A1padu.jpg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Soubor:Litomerice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main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square 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20.2.2008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3"/>
              </a:rPr>
              <a:t>cs.wikipedia.org/wiki/Soubor:Litomerice_main_square_01.JPG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400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Karel Hynek Mácha.jpg.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15.1.2009 [cit. 2012-03-04]. Dostupné z: http://cs.wikipedia.org/wiki/Soubor:Jan_Vil%C3%ADmek_-_Karel_Hynek_M%C3%A1cha.jpg</a:t>
            </a: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Soubor:Litomerice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Macha.jpg.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19.2.2008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cs.wikipedia.org/wiki/Soubor:Litomerice_Macha.jpg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MARCUS33. </a:t>
            </a:r>
            <a:r>
              <a:rPr lang="cs-CZ" sz="1200" i="1" dirty="0" err="1"/>
              <a:t>Soubor:Budyně</a:t>
            </a:r>
            <a:r>
              <a:rPr lang="cs-CZ" sz="1200" i="1" dirty="0"/>
              <a:t> nad Ohří.jpg</a:t>
            </a:r>
            <a:r>
              <a:rPr lang="cs-CZ" sz="1200" dirty="0"/>
              <a:t> [online]. [cit. 17.12.2013]. Dostupný na WWW: http://cs.wikipedia.org/wiki/Soubor:Budyn%C4%9B_nad_Oh%C5%99%C3%AD.jpg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ORIGINAL UPLOADER WAS MIRACETI AT CS.WIKIPEDIA. </a:t>
            </a:r>
            <a:r>
              <a:rPr lang="cs-CZ" sz="1200" i="1" dirty="0" err="1"/>
              <a:t>Soubor:Vyzdoba</a:t>
            </a:r>
            <a:r>
              <a:rPr lang="cs-CZ" sz="1200" i="1" dirty="0"/>
              <a:t> hradu </a:t>
            </a:r>
            <a:r>
              <a:rPr lang="cs-CZ" sz="1200" i="1" dirty="0" err="1"/>
              <a:t>Budyne</a:t>
            </a:r>
            <a:r>
              <a:rPr lang="cs-CZ" sz="1200" i="1" dirty="0"/>
              <a:t> 1.jpg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cs.wikipedia.org/wiki/Soubor:Vyzdoba_hradu_Budyne_1.jpg</a:t>
            </a:r>
            <a:endParaRPr lang="cs-CZ" sz="1200" dirty="0" smtClean="0"/>
          </a:p>
          <a:p>
            <a:r>
              <a:rPr lang="cs-CZ" sz="1200" dirty="0"/>
              <a:t>HTTP://COMMONS.WIKIMEDIA.ORG/WIKI/USER:PACKA. </a:t>
            </a:r>
            <a:r>
              <a:rPr lang="cs-CZ" sz="1200" i="1" dirty="0" err="1"/>
              <a:t>Soubor:Budyně</a:t>
            </a:r>
            <a:r>
              <a:rPr lang="cs-CZ" sz="1200" i="1" dirty="0"/>
              <a:t> nad Ohří, </a:t>
            </a:r>
            <a:r>
              <a:rPr lang="cs-CZ" sz="1200" i="1" dirty="0" err="1"/>
              <a:t>municipal</a:t>
            </a:r>
            <a:r>
              <a:rPr lang="cs-CZ" sz="1200" i="1" dirty="0"/>
              <a:t> office.jpg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4"/>
              </a:rPr>
              <a:t>http://cs.wikipedia.org/wiki/Soubor:Budyn%C4%9B_nad_Oh%C5%99%C3%AD,_</a:t>
            </a:r>
            <a:r>
              <a:rPr lang="cs-CZ" sz="1200" dirty="0" smtClean="0">
                <a:hlinkClick r:id="rId4"/>
              </a:rPr>
              <a:t>municipal_office.jpg</a:t>
            </a:r>
            <a:endParaRPr lang="cs-CZ" sz="1200" dirty="0" smtClean="0"/>
          </a:p>
          <a:p>
            <a:r>
              <a:rPr lang="cs-CZ" sz="1200" dirty="0"/>
              <a:t>HTTP://COMMONS.WIKIMEDIA.ORG/WIKI/USER:PACKA. </a:t>
            </a:r>
            <a:r>
              <a:rPr lang="cs-CZ" sz="1200" i="1" dirty="0" err="1"/>
              <a:t>Soubor:Budyně</a:t>
            </a:r>
            <a:r>
              <a:rPr lang="cs-CZ" sz="1200" i="1" dirty="0"/>
              <a:t> nad Ohří, Říhovo sq.jpg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5"/>
              </a:rPr>
              <a:t>http://cs.wikipedia.org/wiki/Soubor:Budyn%C4%9B_nad_Oh%C5%99%C3%AD,_%</a:t>
            </a:r>
            <a:r>
              <a:rPr lang="cs-CZ" sz="1200" dirty="0" smtClean="0">
                <a:hlinkClick r:id="rId5"/>
              </a:rPr>
              <a:t>C5%98%C3%ADhovo_sq.jpg</a:t>
            </a:r>
            <a:endParaRPr lang="cs-CZ" sz="1200" dirty="0" smtClean="0"/>
          </a:p>
          <a:p>
            <a:r>
              <a:rPr lang="cs-CZ" sz="1200" dirty="0"/>
              <a:t>SOKOLJAN. </a:t>
            </a:r>
            <a:r>
              <a:rPr lang="cs-CZ" sz="1200" i="1" dirty="0" err="1"/>
              <a:t>Soubor:Ustek</a:t>
            </a:r>
            <a:r>
              <a:rPr lang="cs-CZ" sz="1200" i="1" dirty="0"/>
              <a:t> domy s </a:t>
            </a:r>
            <a:r>
              <a:rPr lang="cs-CZ" sz="1200" i="1" dirty="0" err="1"/>
              <a:t>podl</a:t>
            </a:r>
            <a:r>
              <a:rPr lang="cs-CZ" sz="1200" i="1" dirty="0"/>
              <a:t> DSCN7475.JPG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cs.wikipedia.org/wiki/Soubor:Ustek_domy_s_podl_DSCN7475.JPG</a:t>
            </a:r>
            <a:endParaRPr lang="cs-CZ" sz="1200" dirty="0" smtClean="0"/>
          </a:p>
          <a:p>
            <a:r>
              <a:rPr lang="cs-CZ" sz="1200" dirty="0"/>
              <a:t>KARELJ. </a:t>
            </a:r>
            <a:r>
              <a:rPr lang="cs-CZ" sz="1200" i="1" dirty="0" err="1"/>
              <a:t>Soubor:Ústěk</a:t>
            </a:r>
            <a:r>
              <a:rPr lang="cs-CZ" sz="1200" i="1" dirty="0"/>
              <a:t> </a:t>
            </a:r>
            <a:r>
              <a:rPr lang="cs-CZ" sz="1200" i="1" dirty="0" err="1"/>
              <a:t>Jewish</a:t>
            </a:r>
            <a:r>
              <a:rPr lang="cs-CZ" sz="1200" i="1" dirty="0"/>
              <a:t> museum.jpg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7"/>
              </a:rPr>
              <a:t>http://cs.wikipedia.org/wiki/Soubor:%</a:t>
            </a:r>
            <a:r>
              <a:rPr lang="cs-CZ" sz="1200" dirty="0" smtClean="0">
                <a:hlinkClick r:id="rId7"/>
              </a:rPr>
              <a:t>C3%9Ast%C4%9Bk_Jewish_museum.jpg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STARY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Petr. Soubor:Ustek-PikartskaVez1.jpg.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7.6.2009 [cit. 2012-03-04].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cs.wikipedia.org/wiki/Soubor:Ustek-PikartskaVez1.jpg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TAKMOCSEKRETOVANEJ!. </a:t>
            </a:r>
            <a:r>
              <a:rPr lang="cs-CZ" sz="1200" i="1" dirty="0" err="1"/>
              <a:t>Soubor:Kamenné</a:t>
            </a:r>
            <a:r>
              <a:rPr lang="cs-CZ" sz="1200" i="1" dirty="0"/>
              <a:t> lázně 2012.jpg</a:t>
            </a:r>
            <a:r>
              <a:rPr lang="cs-CZ" sz="1200" dirty="0"/>
              <a:t> [online]. [cit. 17.12.2013]. Dostupný na WWW: http://cs.wikipedia.org/wiki/Soubor:Kamenn%C3%A9_l%C3%A1zn%C4%9B_2012.jpg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TAKMOCSEKRETOVANEJ!. </a:t>
            </a:r>
            <a:r>
              <a:rPr lang="cs-CZ" sz="1200" i="1" dirty="0" err="1"/>
              <a:t>Soubor:Teplice</a:t>
            </a:r>
            <a:r>
              <a:rPr lang="cs-CZ" sz="1200" i="1" dirty="0"/>
              <a:t> - kostel svaté Alžběty.JPG</a:t>
            </a:r>
            <a:r>
              <a:rPr lang="cs-CZ" sz="1200" dirty="0"/>
              <a:t> [online]. [cit. 17.12.2013]. Dostupný na WWW: </a:t>
            </a:r>
            <a:r>
              <a:rPr lang="cs-CZ" sz="1200" dirty="0">
                <a:hlinkClick r:id="rId9"/>
              </a:rPr>
              <a:t>http://cs.wikipedia.org/wiki/Soubor:Teplice_-_</a:t>
            </a:r>
            <a:r>
              <a:rPr lang="cs-CZ" sz="1200" dirty="0" smtClean="0">
                <a:hlinkClick r:id="rId9"/>
              </a:rPr>
              <a:t>kostel_svat%C3%A9_Al%C5%BEb%C4%9Bty.JPG</a:t>
            </a:r>
            <a:endParaRPr lang="cs-CZ" sz="1200" dirty="0" smtClean="0"/>
          </a:p>
          <a:p>
            <a:r>
              <a:rPr lang="cs-CZ" sz="1200" dirty="0"/>
              <a:t>FRANZFOTO. </a:t>
            </a:r>
            <a:r>
              <a:rPr lang="cs-CZ" sz="1200" i="1" dirty="0" err="1"/>
              <a:t>Soubor:Teplice</a:t>
            </a:r>
            <a:r>
              <a:rPr lang="cs-CZ" sz="1200" i="1" dirty="0"/>
              <a:t> (</a:t>
            </a:r>
            <a:r>
              <a:rPr lang="cs-CZ" sz="1200" i="1" dirty="0" err="1"/>
              <a:t>Teplitz-Schönau</a:t>
            </a:r>
            <a:r>
              <a:rPr lang="cs-CZ" sz="1200" i="1" dirty="0"/>
              <a:t>) - </a:t>
            </a:r>
            <a:r>
              <a:rPr lang="cs-CZ" sz="1200" i="1" dirty="0" err="1"/>
              <a:t>Schlossplatz</a:t>
            </a:r>
            <a:r>
              <a:rPr lang="cs-CZ" sz="1200" i="1" dirty="0"/>
              <a:t> </a:t>
            </a:r>
            <a:r>
              <a:rPr lang="cs-CZ" sz="1200" i="1" dirty="0" err="1"/>
              <a:t>mit</a:t>
            </a:r>
            <a:r>
              <a:rPr lang="cs-CZ" sz="1200" i="1" dirty="0"/>
              <a:t> </a:t>
            </a:r>
            <a:r>
              <a:rPr lang="cs-CZ" sz="1200" i="1" dirty="0" err="1"/>
              <a:t>Kirche</a:t>
            </a:r>
            <a:r>
              <a:rPr lang="cs-CZ" sz="1200" i="1" dirty="0"/>
              <a:t> St. Johannes links.JPG</a:t>
            </a:r>
            <a:r>
              <a:rPr lang="cs-CZ" sz="1200" dirty="0"/>
              <a:t> [online]. [cit. 17.12.2013]. Dostupný na WWW: http://cs.wikipedia.org/wiki/Soubor:Teplice_(Teplitz-Sch%C3%B6nau)_-_Schlossplatz_mit_Kirche_St._Johannes_links.JPG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  <a:p>
            <a:pPr marL="0" indent="0">
              <a:buNone/>
            </a:pP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6437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2990</TotalTime>
  <Words>483</Words>
  <Application>Microsoft Office PowerPoint</Application>
  <PresentationFormat>Předvádění na obrazovce (4:3)</PresentationFormat>
  <Paragraphs>176</Paragraphs>
  <Slides>24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24</vt:i4>
      </vt:variant>
    </vt:vector>
  </HeadingPairs>
  <TitlesOfParts>
    <vt:vector size="38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3_Mountain</vt:lpstr>
      <vt:lpstr>Motiv systému Office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Ústecký kraj</vt:lpstr>
      <vt:lpstr>Ústecký kraj</vt:lpstr>
      <vt:lpstr>Ústí nad Labem</vt:lpstr>
      <vt:lpstr>Hrad Střekov</vt:lpstr>
      <vt:lpstr>Stadice – Královské pole  s pomníkem Přemysla Oráče</vt:lpstr>
      <vt:lpstr>Děčín </vt:lpstr>
      <vt:lpstr> Miroslav Tyrš</vt:lpstr>
      <vt:lpstr>České Švýcarsko </vt:lpstr>
      <vt:lpstr>Litoměřice </vt:lpstr>
      <vt:lpstr> Karel Hynek Mácha</vt:lpstr>
      <vt:lpstr>Budyně </vt:lpstr>
      <vt:lpstr>    Úštěk  </vt:lpstr>
      <vt:lpstr>Teplice </vt:lpstr>
      <vt:lpstr>Prezentace aplikace PowerPoint</vt:lpstr>
      <vt:lpstr>Kontrola doplnění slepé mapy 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233</cp:revision>
  <dcterms:created xsi:type="dcterms:W3CDTF">2011-11-08T12:26:57Z</dcterms:created>
  <dcterms:modified xsi:type="dcterms:W3CDTF">2013-12-18T21:20:20Z</dcterms:modified>
</cp:coreProperties>
</file>