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  <p:sldMasterId id="2147483732" r:id="rId4"/>
    <p:sldMasterId id="2147483744" r:id="rId5"/>
  </p:sldMasterIdLst>
  <p:notesMasterIdLst>
    <p:notesMasterId r:id="rId29"/>
  </p:notesMasterIdLst>
  <p:sldIdLst>
    <p:sldId id="308" r:id="rId6"/>
    <p:sldId id="309" r:id="rId7"/>
    <p:sldId id="310" r:id="rId8"/>
    <p:sldId id="311" r:id="rId9"/>
    <p:sldId id="312" r:id="rId10"/>
    <p:sldId id="313" r:id="rId11"/>
    <p:sldId id="314" r:id="rId12"/>
    <p:sldId id="272" r:id="rId13"/>
    <p:sldId id="307" r:id="rId14"/>
    <p:sldId id="317" r:id="rId15"/>
    <p:sldId id="321" r:id="rId16"/>
    <p:sldId id="324" r:id="rId17"/>
    <p:sldId id="323" r:id="rId18"/>
    <p:sldId id="326" r:id="rId19"/>
    <p:sldId id="329" r:id="rId20"/>
    <p:sldId id="330" r:id="rId21"/>
    <p:sldId id="325" r:id="rId22"/>
    <p:sldId id="328" r:id="rId23"/>
    <p:sldId id="318" r:id="rId24"/>
    <p:sldId id="319" r:id="rId25"/>
    <p:sldId id="320" r:id="rId26"/>
    <p:sldId id="316" r:id="rId27"/>
    <p:sldId id="327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33" autoAdjust="0"/>
    <p:restoredTop sz="94671" autoAdjust="0"/>
  </p:normalViewPr>
  <p:slideViewPr>
    <p:cSldViewPr showGuides="1">
      <p:cViewPr varScale="1">
        <p:scale>
          <a:sx n="63" d="100"/>
          <a:sy n="63" d="100"/>
        </p:scale>
        <p:origin x="1252" y="80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0E379-52AB-4730-9345-6F7EC28A8D7F}" type="datetimeFigureOut">
              <a:rPr lang="cs-CZ" smtClean="0"/>
              <a:t>18. 12. 2013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7B955-8A68-4999-9441-4F7E332483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677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072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18. 12. 2013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18. 12. 2013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18. 12. 2013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18. 12. 2013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18. 12. 2013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18. 12. 2013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18. 12. 2013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18. 12. 2013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18. 12. 2013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18. 12. 2013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18. 12. 2013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17569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625083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41375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23567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1517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6076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137612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3846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896821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30009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90125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18. 12. 2013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340607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18. 12. 2013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785435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18. 12. 2013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308358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18. 12. 2013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817845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18. 12. 2013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3120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18. 12. 2013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335146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18. 12. 2013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222663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18. 12. 2013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409701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18. 12. 2013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18255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18. 12. 2013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64790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18. 12. 2013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0294705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521963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0113201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559586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15312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0806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9124650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434598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8015146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32202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238961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8308325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51366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83995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3233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6668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91144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50576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64755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4240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13257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3596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632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/>
              <a:t>18. 12. 2013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22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18. 12. 2013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780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18. 12. 2013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32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18. 12. 2013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306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Prachovske_skaly_CZ_02.jpg" TargetMode="External"/><Relationship Id="rId13" Type="http://schemas.openxmlformats.org/officeDocument/2006/relationships/hyperlink" Target="http://cs.wikipedia.org/wiki/Soubor:Jan_Vil%C3%ADmek_-_Alois_Jir%C3%A1sek.jpg" TargetMode="External"/><Relationship Id="rId3" Type="http://schemas.openxmlformats.org/officeDocument/2006/relationships/hyperlink" Target="http://cs.wikipedia.org/wiki/Soubor:Muzeum_v%C3%BDchodn%C3%ADch_%C4%8Cech.jpg" TargetMode="External"/><Relationship Id="rId7" Type="http://schemas.openxmlformats.org/officeDocument/2006/relationships/hyperlink" Target="http://cs.wikipedia.org/wiki/Soubor:Kost-letecky-pohled.jpg" TargetMode="External"/><Relationship Id="rId12" Type="http://schemas.openxmlformats.org/officeDocument/2006/relationships/hyperlink" Target="http://cs.wikipedia.org/wiki/Soubor:JIRASEK_HOUSE.jpg" TargetMode="External"/><Relationship Id="rId2" Type="http://schemas.openxmlformats.org/officeDocument/2006/relationships/hyperlink" Target="http://cs.wikipedia.org/wiki/Soubor:Flag_of_Hradec_Kralove_Region.svg" TargetMode="External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cs.wikipedia.org/wiki/Soubor:Klicperovo_divadlo,_hradec_kr%C3%A1lov%C3%A9_-_cz.jpg" TargetMode="External"/><Relationship Id="rId11" Type="http://schemas.openxmlformats.org/officeDocument/2006/relationships/hyperlink" Target="http://cs.wikipedia.org/wiki/Soubor:N%C3%A1chod_from_air_2.jpg" TargetMode="External"/><Relationship Id="rId5" Type="http://schemas.openxmlformats.org/officeDocument/2006/relationships/hyperlink" Target="http://cs.wikipedia.org/wiki/Soubor:Hradec_Kr%C3%A1lov%C3%A9,_synagoga.jpg" TargetMode="External"/><Relationship Id="rId10" Type="http://schemas.openxmlformats.org/officeDocument/2006/relationships/hyperlink" Target="http://cs.wikipedia.org/wiki/Soubor:Seal_of_N%C3%A1chod_town_from_14._century.jpg" TargetMode="External"/><Relationship Id="rId4" Type="http://schemas.openxmlformats.org/officeDocument/2006/relationships/hyperlink" Target="http://commons.wikimedia.org/wiki/File:Velkenamestihradeckralove.JPG" TargetMode="External"/><Relationship Id="rId9" Type="http://schemas.openxmlformats.org/officeDocument/2006/relationships/hyperlink" Target="http://cs.wikipedia.org/wiki/Soubor:Prachauer_felsen_03.jpg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Opo%C4%8Dno_-_z%C3%A1meck%C3%A9_n%C3%A1dvo%C5%99%C3%AD.jpg" TargetMode="External"/><Relationship Id="rId3" Type="http://schemas.openxmlformats.org/officeDocument/2006/relationships/hyperlink" Target="http://cs.wikipedia.org/wiki/Soubor:Bozena_Nemcova_Babicka_1913.jpg" TargetMode="External"/><Relationship Id="rId7" Type="http://schemas.openxmlformats.org/officeDocument/2006/relationships/hyperlink" Target="http://cs.wikipedia.org/wiki/Soubor:Opo%C4%8Dno_from_air_9.jpg" TargetMode="External"/><Relationship Id="rId2" Type="http://schemas.openxmlformats.org/officeDocument/2006/relationships/hyperlink" Target="http://cs.wikipedia.org/wiki/Soubor:Jan_Vil%C3%ADmek_-_Bo%C5%BEena_N%C4%9Bmcov%C3%A1.jpg" TargetMode="External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cs.wikipedia.org/wiki/Soubor:Pot%C5%A1tejn_rom_air_M-3.jpg" TargetMode="External"/><Relationship Id="rId5" Type="http://schemas.openxmlformats.org/officeDocument/2006/relationships/hyperlink" Target="http://cs.wikipedia.org/wiki/Soubor:Babi%C4%8D%C4%8Dino_%C3%BAdol%C3%AD,_pam%C3%A1tn%C3%ADk_Babi%C4%8Dky,_detail.jpg" TargetMode="External"/><Relationship Id="rId10" Type="http://schemas.openxmlformats.org/officeDocument/2006/relationships/hyperlink" Target="http://cs.wikipedia.org/wiki/Soubor:Hanicka_ob_art.jpg" TargetMode="External"/><Relationship Id="rId4" Type="http://schemas.openxmlformats.org/officeDocument/2006/relationships/hyperlink" Target="http://cs.wikipedia.org/wiki/Soubor:Babi%C4%8D%C4%8Dino_%C3%BAdol%C3%AD,_Viktor%C4%8Din_splav.jpg" TargetMode="External"/><Relationship Id="rId9" Type="http://schemas.openxmlformats.org/officeDocument/2006/relationships/hyperlink" Target="http://cs.wikipedia.org/wiki/Soubor:Hanicka_schronRS7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600" y="5251810"/>
            <a:ext cx="5407152" cy="1045464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4109284"/>
              </p:ext>
            </p:extLst>
          </p:nvPr>
        </p:nvGraphicFramePr>
        <p:xfrm>
          <a:off x="971600" y="1268757"/>
          <a:ext cx="7200800" cy="1904451"/>
        </p:xfrm>
        <a:graphic>
          <a:graphicData uri="http://schemas.openxmlformats.org/drawingml/2006/table">
            <a:tbl>
              <a:tblPr firstRow="1" firstCol="1" bandRow="1"/>
              <a:tblGrid>
                <a:gridCol w="1746945"/>
                <a:gridCol w="5453855"/>
              </a:tblGrid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 školy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ZÁKLADNÍ ŠKOLA</a:t>
                      </a:r>
                      <a:r>
                        <a:rPr lang="cs-CZ" sz="1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PODBOŘANY, HUSOVA 276, OKRES LOUNY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Autor: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Mgr.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Milena RÁČKOVÁ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VY_32_INOVACE_531_ČESKÁ</a:t>
                      </a:r>
                      <a:r>
                        <a:rPr lang="cs-CZ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REPUBLIKA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Téma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OPAKOVÁNÍ –</a:t>
                      </a:r>
                      <a:r>
                        <a:rPr lang="cs-CZ" sz="1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KRÁLOVÉHRADECKÝ KRAJ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24187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Číslo projektu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CZ.1.07/1.4.00/21. 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2975</a:t>
                      </a:r>
                      <a:endParaRPr lang="cs-CZ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854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67627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Anotace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719615"/>
            <a:ext cx="9144000" cy="413838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určen pro práci žáků na ZŠ – 1. stupeň v předmětu Člověk a jeho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svět pro 5. ročník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Cílem Microsoft PowerPointové prezentace je opakování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Králové – </a:t>
            </a: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hradeckého kraje ČR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Prezentace je doplněna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obrázky, které přibližují nejkrásnější místa tohoto </a:t>
            </a: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kraje 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Součástí prezentace je pracovní list s tajenkou, při které si děti zopakují </a:t>
            </a: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nejdůležitější pojmy a provedou společnou kontrolu zápisu na tabuli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20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Datum vytvoření: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2635573"/>
            <a:ext cx="9128065" cy="410579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– Královéhradecký kraj 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(znak, vlajka)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8: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Královéhradecký kraj (krajské město, okresní města)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9: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Řeky protékající Královéhradeckým krajem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Hradec Králové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Hrad Kost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>
                <a:solidFill>
                  <a:prstClr val="black"/>
                </a:solidFill>
                <a:effectLst/>
              </a:rPr>
              <a:t>Říjen</a:t>
            </a: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248619" y="126998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Klíčová slova:</a:t>
            </a:r>
          </a:p>
        </p:txBody>
      </p:sp>
      <p:sp>
        <p:nvSpPr>
          <p:cNvPr id="8" name="Nadpis 3"/>
          <p:cNvSpPr txBox="1">
            <a:spLocks/>
          </p:cNvSpPr>
          <p:nvPr/>
        </p:nvSpPr>
        <p:spPr>
          <a:xfrm>
            <a:off x="2411760" y="1104405"/>
            <a:ext cx="6840760" cy="807907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1600" b="0" dirty="0" smtClean="0">
                <a:solidFill>
                  <a:prstClr val="black"/>
                </a:solidFill>
                <a:effectLst/>
              </a:rPr>
              <a:t>KRÁLOVÉHRADECKÝ </a:t>
            </a:r>
            <a:r>
              <a:rPr lang="cs-CZ" sz="1600" b="0" dirty="0">
                <a:solidFill>
                  <a:prstClr val="black"/>
                </a:solidFill>
                <a:effectLst/>
              </a:rPr>
              <a:t>KRAJ</a:t>
            </a:r>
            <a:r>
              <a:rPr lang="cs-CZ" sz="1600" b="0" dirty="0" smtClean="0">
                <a:solidFill>
                  <a:prstClr val="black"/>
                </a:solidFill>
                <a:effectLst/>
              </a:rPr>
              <a:t>, KOST, </a:t>
            </a:r>
            <a:r>
              <a:rPr lang="cs-CZ" sz="1600" b="0" dirty="0" smtClean="0">
                <a:solidFill>
                  <a:prstClr val="black"/>
                </a:solidFill>
                <a:effectLst/>
              </a:rPr>
              <a:t>NÁCHOD</a:t>
            </a:r>
            <a:r>
              <a:rPr lang="cs-CZ" sz="1600" b="0" dirty="0" smtClean="0">
                <a:solidFill>
                  <a:prstClr val="black"/>
                </a:solidFill>
                <a:effectLst/>
              </a:rPr>
              <a:t>, </a:t>
            </a:r>
            <a:r>
              <a:rPr lang="cs-CZ" sz="1600" b="0" dirty="0">
                <a:solidFill>
                  <a:prstClr val="black"/>
                </a:solidFill>
                <a:effectLst/>
              </a:rPr>
              <a:t>A</a:t>
            </a:r>
            <a:r>
              <a:rPr lang="cs-CZ" sz="1600" b="0" dirty="0" smtClean="0">
                <a:solidFill>
                  <a:prstClr val="black"/>
                </a:solidFill>
                <a:effectLst/>
              </a:rPr>
              <a:t>. JIRÁSEK,</a:t>
            </a:r>
          </a:p>
          <a:p>
            <a:pPr algn="l"/>
            <a:r>
              <a:rPr lang="cs-CZ" sz="1600" b="0" dirty="0" smtClean="0">
                <a:solidFill>
                  <a:prstClr val="black"/>
                </a:solidFill>
                <a:effectLst/>
              </a:rPr>
              <a:t>B. NĚMCOVÁ, POTŠTEJN, OPOČNO, TVRZ HANIČKA  </a:t>
            </a:r>
            <a:endParaRPr lang="cs-CZ" sz="16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982543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338613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779445"/>
            <a:ext cx="9128065" cy="607855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12: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Prachovské skály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13: </a:t>
            </a:r>
          </a:p>
          <a:p>
            <a:pPr marL="557784" lvl="1" indent="0">
              <a:lnSpc>
                <a:spcPct val="120000"/>
              </a:lnSpc>
              <a:buClr>
                <a:srgbClr val="909465"/>
              </a:buClr>
              <a:buNone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Náchod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14: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A. Jirásek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15: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B. Němcová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16: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Potštejn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26415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326121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779445"/>
            <a:ext cx="9128065" cy="6078555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17: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Opočno</a:t>
            </a:r>
            <a:endParaRPr lang="cs-CZ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18: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Tvrz Hanička</a:t>
            </a:r>
            <a:endParaRPr lang="cs-CZ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19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– Zadání tajenky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20: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Tajenka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21: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vyplnění tajenky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26415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213943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85" y="1134383"/>
            <a:ext cx="7820025" cy="450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38685" y="710470"/>
            <a:ext cx="7776864" cy="3323987"/>
          </a:xfrm>
          <a:prstGeom prst="rect">
            <a:avLst/>
          </a:prstGeom>
          <a:noFill/>
          <a:ln>
            <a:solidFill>
              <a:schemeClr val="bg2">
                <a:lumMod val="7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ČLOVĚK </a:t>
            </a:r>
          </a:p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A </a:t>
            </a:r>
          </a:p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JEHO SVĚT</a:t>
            </a:r>
          </a:p>
        </p:txBody>
      </p:sp>
      <p:sp>
        <p:nvSpPr>
          <p:cNvPr id="6" name="Obdélník 5"/>
          <p:cNvSpPr/>
          <p:nvPr/>
        </p:nvSpPr>
        <p:spPr>
          <a:xfrm>
            <a:off x="702589" y="3870681"/>
            <a:ext cx="7776864" cy="1015663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rgbClr val="71685A">
                        <a:tint val="70000"/>
                        <a:satMod val="245000"/>
                      </a:srgbClr>
                    </a:gs>
                    <a:gs pos="75000">
                      <a:srgbClr val="71685A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71685A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5. ročník</a:t>
            </a:r>
          </a:p>
        </p:txBody>
      </p:sp>
      <p:sp>
        <p:nvSpPr>
          <p:cNvPr id="7" name="Obdélník 6"/>
          <p:cNvSpPr/>
          <p:nvPr/>
        </p:nvSpPr>
        <p:spPr>
          <a:xfrm>
            <a:off x="1060500" y="5291328"/>
            <a:ext cx="7027937" cy="923330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/>
          <a:scene3d>
            <a:camera prst="perspectiveContrastingLeftFacing"/>
            <a:lightRig rig="contrasting" dir="t">
              <a:rot lat="0" lon="0" rev="12000000"/>
            </a:lightRig>
          </a:scene3d>
          <a:sp3d prstMaterial="powder">
            <a:bevelT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DDEBCF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Královéhradecký kraj </a:t>
            </a:r>
            <a:endParaRPr lang="cs-CZ" sz="5400" b="1" spc="5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5400000" scaled="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829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 Královéhradecký kraj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6562729" y="2706065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</a:rPr>
              <a:t>Znak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1721493" y="2700064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00"/>
                </a:solidFill>
              </a:rPr>
              <a:t>Vlajka</a:t>
            </a:r>
            <a:endParaRPr lang="cs-CZ" dirty="0">
              <a:solidFill>
                <a:srgbClr val="000000"/>
              </a:solidFill>
            </a:endParaRPr>
          </a:p>
        </p:txBody>
      </p:sp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896" y="954245"/>
            <a:ext cx="1722437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Ovál 14"/>
          <p:cNvSpPr/>
          <p:nvPr/>
        </p:nvSpPr>
        <p:spPr>
          <a:xfrm>
            <a:off x="4502741" y="1970241"/>
            <a:ext cx="132745" cy="13014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grpSp>
        <p:nvGrpSpPr>
          <p:cNvPr id="20" name="Skupina 19"/>
          <p:cNvGrpSpPr/>
          <p:nvPr/>
        </p:nvGrpSpPr>
        <p:grpSpPr>
          <a:xfrm>
            <a:off x="3667212" y="2153979"/>
            <a:ext cx="1653017" cy="681766"/>
            <a:chOff x="3502213" y="3980662"/>
            <a:chExt cx="1653017" cy="681766"/>
          </a:xfrm>
        </p:grpSpPr>
        <p:sp>
          <p:nvSpPr>
            <p:cNvPr id="21" name="TextovéPole 20"/>
            <p:cNvSpPr txBox="1"/>
            <p:nvPr/>
          </p:nvSpPr>
          <p:spPr>
            <a:xfrm>
              <a:off x="3502213" y="4293096"/>
              <a:ext cx="1653017" cy="3693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Hradec Králové</a:t>
              </a:r>
              <a:endParaRPr lang="cs-CZ" dirty="0"/>
            </a:p>
          </p:txBody>
        </p:sp>
        <p:cxnSp>
          <p:nvCxnSpPr>
            <p:cNvPr id="22" name="Přímá spojnice se šipkou 21"/>
            <p:cNvCxnSpPr>
              <a:stCxn id="21" idx="0"/>
            </p:cNvCxnSpPr>
            <p:nvPr/>
          </p:nvCxnSpPr>
          <p:spPr>
            <a:xfrm flipV="1">
              <a:off x="4328722" y="3980662"/>
              <a:ext cx="75392" cy="312434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 descr="Soubor:Hradec Kralove Region CoA CZ.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407409"/>
            <a:ext cx="2166937" cy="261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Flag of Hradec Kralove Region.sv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17" y="3407409"/>
            <a:ext cx="3705970" cy="246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0245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Královéhradecký kraj</a:t>
            </a:r>
            <a:endParaRPr lang="cs-CZ" dirty="0"/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187" y="2113284"/>
            <a:ext cx="1722437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Ovál 26"/>
          <p:cNvSpPr/>
          <p:nvPr/>
        </p:nvSpPr>
        <p:spPr>
          <a:xfrm>
            <a:off x="4120032" y="3129280"/>
            <a:ext cx="132745" cy="13014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44" name="Ovál 43"/>
          <p:cNvSpPr/>
          <p:nvPr/>
        </p:nvSpPr>
        <p:spPr>
          <a:xfrm>
            <a:off x="4688801" y="3267299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45" name="Ovál 44"/>
          <p:cNvSpPr/>
          <p:nvPr/>
        </p:nvSpPr>
        <p:spPr>
          <a:xfrm>
            <a:off x="4511260" y="2800671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46" name="Ovál 45"/>
          <p:cNvSpPr/>
          <p:nvPr/>
        </p:nvSpPr>
        <p:spPr>
          <a:xfrm>
            <a:off x="4264248" y="2562329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47" name="Ovál 46"/>
          <p:cNvSpPr/>
          <p:nvPr/>
        </p:nvSpPr>
        <p:spPr>
          <a:xfrm>
            <a:off x="3613841" y="2777811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3284503" y="3313018"/>
            <a:ext cx="1653017" cy="681766"/>
            <a:chOff x="3502213" y="3980662"/>
            <a:chExt cx="1653017" cy="681766"/>
          </a:xfrm>
        </p:grpSpPr>
        <p:sp>
          <p:nvSpPr>
            <p:cNvPr id="5" name="TextovéPole 4"/>
            <p:cNvSpPr txBox="1"/>
            <p:nvPr/>
          </p:nvSpPr>
          <p:spPr>
            <a:xfrm>
              <a:off x="3502213" y="4293096"/>
              <a:ext cx="1653017" cy="3693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Hradec Králové</a:t>
              </a:r>
              <a:endParaRPr lang="cs-CZ" dirty="0"/>
            </a:p>
          </p:txBody>
        </p:sp>
        <p:cxnSp>
          <p:nvCxnSpPr>
            <p:cNvPr id="7" name="Přímá spojnice se šipkou 6"/>
            <p:cNvCxnSpPr>
              <a:stCxn id="5" idx="0"/>
            </p:cNvCxnSpPr>
            <p:nvPr/>
          </p:nvCxnSpPr>
          <p:spPr>
            <a:xfrm flipV="1">
              <a:off x="4328722" y="3980662"/>
              <a:ext cx="75392" cy="312434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Skupina 10"/>
          <p:cNvGrpSpPr/>
          <p:nvPr/>
        </p:nvGrpSpPr>
        <p:grpSpPr>
          <a:xfrm>
            <a:off x="3038877" y="1967210"/>
            <a:ext cx="620683" cy="810601"/>
            <a:chOff x="3256587" y="2634854"/>
            <a:chExt cx="620683" cy="810601"/>
          </a:xfrm>
        </p:grpSpPr>
        <p:sp>
          <p:nvSpPr>
            <p:cNvPr id="92" name="TextovéPole 91"/>
            <p:cNvSpPr txBox="1"/>
            <p:nvPr/>
          </p:nvSpPr>
          <p:spPr>
            <a:xfrm>
              <a:off x="3256587" y="2634854"/>
              <a:ext cx="620683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Jičín</a:t>
              </a:r>
              <a:endParaRPr lang="cs-CZ" dirty="0"/>
            </a:p>
          </p:txBody>
        </p:sp>
        <p:cxnSp>
          <p:nvCxnSpPr>
            <p:cNvPr id="10" name="Přímá spojnice se šipkou 9"/>
            <p:cNvCxnSpPr>
              <a:stCxn id="92" idx="2"/>
            </p:cNvCxnSpPr>
            <p:nvPr/>
          </p:nvCxnSpPr>
          <p:spPr>
            <a:xfrm>
              <a:off x="3566929" y="3004186"/>
              <a:ext cx="264622" cy="44126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Skupina 13"/>
          <p:cNvGrpSpPr/>
          <p:nvPr/>
        </p:nvGrpSpPr>
        <p:grpSpPr>
          <a:xfrm>
            <a:off x="4309967" y="1788359"/>
            <a:ext cx="920317" cy="768817"/>
            <a:chOff x="4527677" y="2456003"/>
            <a:chExt cx="920317" cy="768817"/>
          </a:xfrm>
        </p:grpSpPr>
        <p:sp>
          <p:nvSpPr>
            <p:cNvPr id="98" name="TextovéPole 97"/>
            <p:cNvSpPr txBox="1"/>
            <p:nvPr/>
          </p:nvSpPr>
          <p:spPr>
            <a:xfrm>
              <a:off x="4527677" y="2456003"/>
              <a:ext cx="920317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Trutnov</a:t>
              </a:r>
              <a:endParaRPr lang="cs-CZ" dirty="0"/>
            </a:p>
          </p:txBody>
        </p:sp>
        <p:cxnSp>
          <p:nvCxnSpPr>
            <p:cNvPr id="13" name="Přímá spojnice se šipkou 12"/>
            <p:cNvCxnSpPr>
              <a:stCxn id="98" idx="2"/>
            </p:cNvCxnSpPr>
            <p:nvPr/>
          </p:nvCxnSpPr>
          <p:spPr>
            <a:xfrm flipH="1">
              <a:off x="4527677" y="2825335"/>
              <a:ext cx="460159" cy="39948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Skupina 16"/>
          <p:cNvGrpSpPr/>
          <p:nvPr/>
        </p:nvGrpSpPr>
        <p:grpSpPr>
          <a:xfrm>
            <a:off x="4556979" y="2377663"/>
            <a:ext cx="1393456" cy="400148"/>
            <a:chOff x="4774689" y="3045307"/>
            <a:chExt cx="1393456" cy="400148"/>
          </a:xfrm>
        </p:grpSpPr>
        <p:sp>
          <p:nvSpPr>
            <p:cNvPr id="99" name="TextovéPole 98"/>
            <p:cNvSpPr txBox="1"/>
            <p:nvPr/>
          </p:nvSpPr>
          <p:spPr>
            <a:xfrm>
              <a:off x="5265334" y="3045307"/>
              <a:ext cx="902811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Náchod</a:t>
              </a:r>
              <a:endParaRPr lang="cs-CZ" dirty="0"/>
            </a:p>
          </p:txBody>
        </p:sp>
        <p:cxnSp>
          <p:nvCxnSpPr>
            <p:cNvPr id="16" name="Přímá spojnice se šipkou 15"/>
            <p:cNvCxnSpPr>
              <a:stCxn id="99" idx="1"/>
            </p:cNvCxnSpPr>
            <p:nvPr/>
          </p:nvCxnSpPr>
          <p:spPr>
            <a:xfrm flipH="1">
              <a:off x="4774689" y="3229973"/>
              <a:ext cx="490645" cy="21548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Skupina 49"/>
          <p:cNvGrpSpPr/>
          <p:nvPr/>
        </p:nvGrpSpPr>
        <p:grpSpPr>
          <a:xfrm>
            <a:off x="4734520" y="3105492"/>
            <a:ext cx="1932263" cy="646331"/>
            <a:chOff x="4952230" y="3773136"/>
            <a:chExt cx="1932263" cy="646331"/>
          </a:xfrm>
        </p:grpSpPr>
        <p:sp>
          <p:nvSpPr>
            <p:cNvPr id="100" name="TextovéPole 99"/>
            <p:cNvSpPr txBox="1"/>
            <p:nvPr/>
          </p:nvSpPr>
          <p:spPr>
            <a:xfrm>
              <a:off x="5475133" y="3773136"/>
              <a:ext cx="1409360" cy="64633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cs-CZ" dirty="0" smtClean="0"/>
                <a:t> Rychnov </a:t>
              </a:r>
            </a:p>
            <a:p>
              <a:r>
                <a:rPr lang="cs-CZ" dirty="0" smtClean="0"/>
                <a:t>nad Kněžnou</a:t>
              </a:r>
              <a:endParaRPr lang="cs-CZ" dirty="0"/>
            </a:p>
          </p:txBody>
        </p:sp>
        <p:cxnSp>
          <p:nvCxnSpPr>
            <p:cNvPr id="38" name="Přímá spojnice se šipkou 37"/>
            <p:cNvCxnSpPr>
              <a:stCxn id="100" idx="1"/>
            </p:cNvCxnSpPr>
            <p:nvPr/>
          </p:nvCxnSpPr>
          <p:spPr>
            <a:xfrm flipH="1" flipV="1">
              <a:off x="4952230" y="3980662"/>
              <a:ext cx="522903" cy="11564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15910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49" y="1295623"/>
            <a:ext cx="8143875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189" y="1809731"/>
            <a:ext cx="1789514" cy="1417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039" y="1694097"/>
            <a:ext cx="2316163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859" y="2345311"/>
            <a:ext cx="477837" cy="7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6" name="Picture 2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202" y="2907985"/>
            <a:ext cx="1157287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 </a:t>
            </a:r>
            <a:r>
              <a:rPr lang="cs-CZ" sz="4200" dirty="0" smtClean="0"/>
              <a:t>Řeky </a:t>
            </a:r>
            <a:r>
              <a:rPr lang="cs-CZ" sz="4200" smtClean="0"/>
              <a:t>protékající Královéhradeckým </a:t>
            </a:r>
            <a:r>
              <a:rPr lang="cs-CZ" sz="4200" dirty="0" smtClean="0"/>
              <a:t>krajem</a:t>
            </a:r>
            <a:endParaRPr lang="cs-CZ" sz="4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81831" y="2134390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99"/>
                </a:solidFill>
              </a:rPr>
              <a:t>Labe</a:t>
            </a:r>
            <a:endParaRPr lang="cs-CZ" b="1" dirty="0">
              <a:solidFill>
                <a:srgbClr val="000099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3670054" y="2499383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99"/>
                </a:solidFill>
              </a:rPr>
              <a:t>Cidlina</a:t>
            </a:r>
            <a:endParaRPr lang="cs-CZ" b="1" dirty="0">
              <a:solidFill>
                <a:srgbClr val="000099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5092486" y="3263585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99"/>
                </a:solidFill>
              </a:rPr>
              <a:t>Orlice</a:t>
            </a:r>
            <a:endParaRPr lang="cs-CZ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322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4" grpId="0"/>
      <p:bldP spid="6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oubor:Velkenamestihradeckralov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34" y="0"/>
            <a:ext cx="915563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oubor:Muzeum východních Čec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0609"/>
            <a:ext cx="3143474" cy="1559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ubor:Klicperovo divadlo, hradec králové - cz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0"/>
            <a:ext cx="3131840" cy="185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oubor:DivadloDrak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51701"/>
            <a:ext cx="3131840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020694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 Hradec Králové</a:t>
            </a:r>
            <a:endParaRPr lang="cs-CZ" dirty="0"/>
          </a:p>
        </p:txBody>
      </p:sp>
      <p:pic>
        <p:nvPicPr>
          <p:cNvPr id="1040" name="Picture 16" descr="Soubor:Hradec Králové, synagog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17" y="0"/>
            <a:ext cx="3155108" cy="2322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Nadpis 1"/>
          <p:cNvSpPr txBox="1">
            <a:spLocks/>
          </p:cNvSpPr>
          <p:nvPr/>
        </p:nvSpPr>
        <p:spPr>
          <a:xfrm>
            <a:off x="4716016" y="11541"/>
            <a:ext cx="2232248" cy="5891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l" rtl="0" eaLnBrk="1" latinLnBrk="1" hangingPunct="1">
              <a:spcBef>
                <a:spcPct val="0"/>
              </a:spcBef>
              <a:buNone/>
              <a:defRPr sz="4400" b="0" i="0" kern="1200" spc="50" baseline="0">
                <a:ln w="6350">
                  <a:noFill/>
                </a:ln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  <a:latin typeface="Gill Sans MT"/>
                <a:ea typeface="맑은 고딕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000" dirty="0" smtClean="0"/>
              <a:t>Klicperovo divadlo</a:t>
            </a:r>
            <a:endParaRPr lang="cs-CZ" sz="2000" dirty="0"/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4860032" y="1802661"/>
            <a:ext cx="2616996" cy="80512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l" rtl="0" eaLnBrk="1" latinLnBrk="1" hangingPunct="1">
              <a:spcBef>
                <a:spcPct val="0"/>
              </a:spcBef>
              <a:buNone/>
              <a:defRPr sz="4400" b="0" i="0" kern="1200" spc="50" baseline="0">
                <a:ln w="6350">
                  <a:noFill/>
                </a:ln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  <a:latin typeface="Gill Sans MT"/>
                <a:ea typeface="맑은 고딕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000" dirty="0" smtClean="0"/>
              <a:t>Světoznámé loutkové </a:t>
            </a:r>
          </a:p>
          <a:p>
            <a:r>
              <a:rPr lang="cs-CZ" sz="2000" dirty="0"/>
              <a:t>d</a:t>
            </a:r>
            <a:r>
              <a:rPr lang="cs-CZ" sz="2000" dirty="0" smtClean="0"/>
              <a:t>ivadlo Drak</a:t>
            </a:r>
            <a:endParaRPr lang="cs-CZ" sz="2000" dirty="0"/>
          </a:p>
        </p:txBody>
      </p:sp>
      <p:sp>
        <p:nvSpPr>
          <p:cNvPr id="20" name="Nadpis 1"/>
          <p:cNvSpPr txBox="1">
            <a:spLocks/>
          </p:cNvSpPr>
          <p:nvPr/>
        </p:nvSpPr>
        <p:spPr>
          <a:xfrm>
            <a:off x="27320" y="3725140"/>
            <a:ext cx="1224136" cy="5891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l" rtl="0" eaLnBrk="1" latinLnBrk="1" hangingPunct="1">
              <a:spcBef>
                <a:spcPct val="0"/>
              </a:spcBef>
              <a:buNone/>
              <a:defRPr sz="4400" b="0" i="0" kern="1200" spc="50" baseline="0">
                <a:ln w="6350">
                  <a:noFill/>
                </a:ln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  <a:latin typeface="Gill Sans MT"/>
                <a:ea typeface="맑은 고딕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000" dirty="0" smtClean="0"/>
              <a:t>Muzeum</a:t>
            </a:r>
            <a:endParaRPr lang="cs-CZ" sz="2000" dirty="0"/>
          </a:p>
        </p:txBody>
      </p:sp>
      <p:sp>
        <p:nvSpPr>
          <p:cNvPr id="21" name="Nadpis 1"/>
          <p:cNvSpPr txBox="1">
            <a:spLocks/>
          </p:cNvSpPr>
          <p:nvPr/>
        </p:nvSpPr>
        <p:spPr>
          <a:xfrm>
            <a:off x="3089816" y="858389"/>
            <a:ext cx="2088232" cy="589100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l" rtl="0" eaLnBrk="1" latinLnBrk="1" hangingPunct="1">
              <a:spcBef>
                <a:spcPct val="0"/>
              </a:spcBef>
              <a:buNone/>
              <a:defRPr sz="4400" b="0" i="0" kern="1200" spc="50" baseline="0">
                <a:ln w="6350">
                  <a:noFill/>
                </a:ln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  <a:latin typeface="Gill Sans MT"/>
                <a:ea typeface="맑은 고딕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000" dirty="0" smtClean="0"/>
              <a:t>Královéhradecká</a:t>
            </a:r>
          </a:p>
          <a:p>
            <a:r>
              <a:rPr lang="cs-CZ" sz="2000" dirty="0" smtClean="0"/>
              <a:t>synagoga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44510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Kost-letecky-pohl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 Hrad Kost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855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oubor:Prachauer felsen 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99" y="17962"/>
            <a:ext cx="5873643" cy="441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 Prachovské skály</a:t>
            </a:r>
            <a:endParaRPr lang="cs-CZ" dirty="0"/>
          </a:p>
        </p:txBody>
      </p:sp>
      <p:pic>
        <p:nvPicPr>
          <p:cNvPr id="6148" name="Picture 4" descr="Soubor:Prachovske skaly CZ 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9" y="2938767"/>
            <a:ext cx="5237758" cy="392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612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Soubor:Náchod from air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219339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 Náchodský zámek</a:t>
            </a:r>
            <a:endParaRPr lang="cs-CZ" dirty="0"/>
          </a:p>
        </p:txBody>
      </p:sp>
      <p:pic>
        <p:nvPicPr>
          <p:cNvPr id="3078" name="Picture 6" descr="Soubor:Seal of Náchod town from 14. centur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368" y="1930722"/>
            <a:ext cx="4976632" cy="4927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53399" y="6121175"/>
            <a:ext cx="3501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i="1" dirty="0" smtClean="0">
                <a:solidFill>
                  <a:srgbClr val="000099"/>
                </a:solidFill>
              </a:rPr>
              <a:t>Pečeť </a:t>
            </a:r>
            <a:r>
              <a:rPr lang="pl-PL" b="1" i="1" dirty="0">
                <a:solidFill>
                  <a:srgbClr val="000099"/>
                </a:solidFill>
              </a:rPr>
              <a:t>města Náchoda ze 14. století</a:t>
            </a:r>
            <a:endParaRPr lang="cs-CZ" b="1" i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77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9269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Alois Jirásek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18706" y="836712"/>
            <a:ext cx="23968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aseline="-25000" dirty="0" smtClean="0">
                <a:solidFill>
                  <a:srgbClr val="000000"/>
                </a:solidFill>
              </a:rPr>
              <a:t>*</a:t>
            </a:r>
            <a:r>
              <a:rPr lang="cs-CZ" sz="2800" dirty="0" smtClean="0">
                <a:solidFill>
                  <a:srgbClr val="000000"/>
                </a:solidFill>
              </a:rPr>
              <a:t> </a:t>
            </a:r>
            <a:r>
              <a:rPr lang="cs-CZ" sz="2000" dirty="0" smtClean="0">
                <a:solidFill>
                  <a:srgbClr val="000000"/>
                </a:solidFill>
              </a:rPr>
              <a:t>23. 8. 1851 Hronov</a:t>
            </a:r>
            <a:endParaRPr lang="cs-CZ" sz="2000" dirty="0">
              <a:solidFill>
                <a:srgbClr val="0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12216" y="1373580"/>
            <a:ext cx="2255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aseline="-25000" dirty="0" smtClean="0">
                <a:solidFill>
                  <a:srgbClr val="000000"/>
                </a:solidFill>
              </a:rPr>
              <a:t>†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000" dirty="0" smtClean="0">
                <a:solidFill>
                  <a:srgbClr val="000000"/>
                </a:solidFill>
              </a:rPr>
              <a:t>12. 3. 1930 Praha</a:t>
            </a:r>
            <a:r>
              <a:rPr lang="cs-CZ" sz="2800" dirty="0" smtClean="0">
                <a:solidFill>
                  <a:srgbClr val="000000"/>
                </a:solidFill>
              </a:rPr>
              <a:t> 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76985" y="1046318"/>
            <a:ext cx="9589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Byl:</a:t>
            </a:r>
            <a:endParaRPr lang="cs-CZ" sz="3200" b="1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611453" y="1045887"/>
            <a:ext cx="300755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>
                <a:solidFill>
                  <a:srgbClr val="000000"/>
                </a:solidFill>
                <a:cs typeface="Times New Roman" pitchFamily="18" charset="0"/>
              </a:rPr>
              <a:t>Český prozaik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>
                <a:solidFill>
                  <a:srgbClr val="000000"/>
                </a:solidFill>
                <a:cs typeface="Times New Roman" pitchFamily="18" charset="0"/>
              </a:rPr>
              <a:t>Dramatik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>
                <a:solidFill>
                  <a:srgbClr val="000000"/>
                </a:solidFill>
                <a:cs typeface="Times New Roman" pitchFamily="18" charset="0"/>
              </a:rPr>
              <a:t>Politik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-119" y="2569626"/>
            <a:ext cx="68772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000000"/>
                </a:solidFill>
                <a:cs typeface="Times New Roman" pitchFamily="18" charset="0"/>
              </a:rPr>
              <a:t>Představitel převážně historických románů, balad: 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06803" y="3065565"/>
            <a:ext cx="56290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000" dirty="0" smtClean="0">
                <a:solidFill>
                  <a:srgbClr val="000000"/>
                </a:solidFill>
                <a:cs typeface="Times New Roman" pitchFamily="18" charset="0"/>
              </a:rPr>
              <a:t>Staré pověsti české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2000" dirty="0" smtClean="0">
                <a:solidFill>
                  <a:srgbClr val="000000"/>
                </a:solidFill>
                <a:cs typeface="Times New Roman" pitchFamily="18" charset="0"/>
              </a:rPr>
              <a:t>Psohlavci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2000" dirty="0" smtClean="0">
                <a:solidFill>
                  <a:srgbClr val="000000"/>
                </a:solidFill>
                <a:cs typeface="Times New Roman" pitchFamily="18" charset="0"/>
              </a:rPr>
              <a:t>Trilogie tří Janů / Jan Žižka, Jan Roháč, Jan Hus /</a:t>
            </a:r>
          </a:p>
        </p:txBody>
      </p:sp>
      <p:pic>
        <p:nvPicPr>
          <p:cNvPr id="7170" name="Picture 2" descr="Jan Vilímek - Alois Jiráse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978489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Soubor:JIRASEK HOUS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" y="4081229"/>
            <a:ext cx="4242120" cy="2826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Soubor:Socha Aloise Jiraska-Hronov-M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030985"/>
            <a:ext cx="2555776" cy="383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4267962" y="4365104"/>
            <a:ext cx="14414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solidFill>
                  <a:srgbClr val="000099"/>
                </a:solidFill>
              </a:rPr>
              <a:t>Rodný dům v</a:t>
            </a:r>
          </a:p>
          <a:p>
            <a:r>
              <a:rPr lang="cs-CZ" b="1" i="1" dirty="0" smtClean="0">
                <a:solidFill>
                  <a:srgbClr val="000099"/>
                </a:solidFill>
              </a:rPr>
              <a:t>Hronově</a:t>
            </a:r>
            <a:endParaRPr lang="cs-CZ" b="1" i="1" dirty="0">
              <a:solidFill>
                <a:srgbClr val="000099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468943" y="6211669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solidFill>
                  <a:srgbClr val="000099"/>
                </a:solidFill>
              </a:rPr>
              <a:t>Socha A. Jiráska</a:t>
            </a:r>
          </a:p>
          <a:p>
            <a:r>
              <a:rPr lang="cs-CZ" b="1" i="1" dirty="0">
                <a:solidFill>
                  <a:srgbClr val="000099"/>
                </a:solidFill>
              </a:rPr>
              <a:t>v</a:t>
            </a:r>
            <a:r>
              <a:rPr lang="cs-CZ" b="1" i="1" dirty="0" smtClean="0">
                <a:solidFill>
                  <a:srgbClr val="000099"/>
                </a:solidFill>
              </a:rPr>
              <a:t> hronovském parku</a:t>
            </a:r>
          </a:p>
        </p:txBody>
      </p:sp>
    </p:spTree>
    <p:extLst>
      <p:ext uri="{BB962C8B-B14F-4D97-AF65-F5344CB8AC3E}">
        <p14:creationId xmlns:p14="http://schemas.microsoft.com/office/powerpoint/2010/main" val="283073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Soubor:Bozena Nemcova Babicka 19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254" y="0"/>
            <a:ext cx="2740746" cy="377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 Božena Němcová – Babiččino údolí</a:t>
            </a:r>
            <a:endParaRPr lang="cs-CZ" dirty="0"/>
          </a:p>
        </p:txBody>
      </p:sp>
      <p:pic>
        <p:nvPicPr>
          <p:cNvPr id="8194" name="Picture 2" descr="Soubor:Babiččino údolí, Viktorčin spla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90" y="3404902"/>
            <a:ext cx="4590189" cy="3442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Soubor:Babiččino údolí, památník Babičky, detai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705" y="3404903"/>
            <a:ext cx="4613295" cy="345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Jan Vilímek - Božena Němcová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20" y="707211"/>
            <a:ext cx="1925624" cy="246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902594" y="836712"/>
            <a:ext cx="21068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aseline="-25000" dirty="0" smtClean="0">
                <a:solidFill>
                  <a:srgbClr val="000000"/>
                </a:solidFill>
              </a:rPr>
              <a:t>*</a:t>
            </a:r>
            <a:r>
              <a:rPr lang="cs-CZ" sz="2800" dirty="0" smtClean="0">
                <a:solidFill>
                  <a:srgbClr val="000000"/>
                </a:solidFill>
              </a:rPr>
              <a:t> </a:t>
            </a:r>
            <a:r>
              <a:rPr lang="cs-CZ" sz="2000" dirty="0" smtClean="0">
                <a:solidFill>
                  <a:srgbClr val="000000"/>
                </a:solidFill>
              </a:rPr>
              <a:t>4</a:t>
            </a:r>
            <a:r>
              <a:rPr lang="cs-CZ" sz="2000" dirty="0">
                <a:solidFill>
                  <a:srgbClr val="000000"/>
                </a:solidFill>
              </a:rPr>
              <a:t>.</a:t>
            </a:r>
            <a:r>
              <a:rPr lang="cs-CZ" sz="2000" dirty="0" smtClean="0">
                <a:solidFill>
                  <a:srgbClr val="000000"/>
                </a:solidFill>
              </a:rPr>
              <a:t> 2. 1820 Vídeň</a:t>
            </a:r>
            <a:endParaRPr lang="cs-CZ" sz="2000" dirty="0">
              <a:solidFill>
                <a:srgbClr val="0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896104" y="1373580"/>
            <a:ext cx="2255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aseline="-25000" dirty="0" smtClean="0">
                <a:solidFill>
                  <a:srgbClr val="000000"/>
                </a:solidFill>
              </a:rPr>
              <a:t>†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000" dirty="0" smtClean="0">
                <a:solidFill>
                  <a:srgbClr val="000000"/>
                </a:solidFill>
              </a:rPr>
              <a:t>21. 1. 1862 Praha</a:t>
            </a:r>
            <a:r>
              <a:rPr lang="cs-CZ" sz="2800" dirty="0" smtClean="0">
                <a:solidFill>
                  <a:srgbClr val="000000"/>
                </a:solidFill>
              </a:rPr>
              <a:t> </a:t>
            </a: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6985" y="1002776"/>
            <a:ext cx="1264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Byla:</a:t>
            </a:r>
            <a:endParaRPr lang="cs-CZ" sz="3200" b="1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588762" y="1509626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>
                <a:solidFill>
                  <a:srgbClr val="000000"/>
                </a:solidFill>
                <a:cs typeface="Times New Roman" pitchFamily="18" charset="0"/>
              </a:rPr>
              <a:t>Česká spisovatelka   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902594" y="1945523"/>
            <a:ext cx="4253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000000"/>
                </a:solidFill>
                <a:cs typeface="Times New Roman" pitchFamily="18" charset="0"/>
              </a:rPr>
              <a:t>Představitelka poezie, prózy: 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267744" y="2407188"/>
            <a:ext cx="51110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000" dirty="0" smtClean="0">
                <a:solidFill>
                  <a:srgbClr val="000000"/>
                </a:solidFill>
                <a:cs typeface="Times New Roman" pitchFamily="18" charset="0"/>
              </a:rPr>
              <a:t>Moje vlast; Ženám českým;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cs-CZ" sz="2000" dirty="0" smtClean="0">
                <a:solidFill>
                  <a:srgbClr val="000000"/>
                </a:solidFill>
                <a:cs typeface="Times New Roman" pitchFamily="18" charset="0"/>
              </a:rPr>
              <a:t>Divá Bára; Babička; V zámku a v podzámčí;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7010664" y="3035571"/>
            <a:ext cx="2076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i="1" dirty="0">
                <a:solidFill>
                  <a:srgbClr val="000099"/>
                </a:solidFill>
              </a:rPr>
              <a:t>Ú</a:t>
            </a:r>
            <a:r>
              <a:rPr lang="pl-PL" b="1" i="1" dirty="0" smtClean="0">
                <a:solidFill>
                  <a:srgbClr val="000099"/>
                </a:solidFill>
              </a:rPr>
              <a:t>vodní list z r. 1913</a:t>
            </a:r>
            <a:endParaRPr lang="cs-CZ" b="1" i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683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 Hrad Potštejn</a:t>
            </a:r>
            <a:endParaRPr lang="cs-CZ" dirty="0"/>
          </a:p>
        </p:txBody>
      </p:sp>
      <p:pic>
        <p:nvPicPr>
          <p:cNvPr id="5122" name="Picture 2" descr="Soubor:Potštejn rom air M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" y="769242"/>
            <a:ext cx="9145658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7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Soubor:Opočno from air 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351" y="-1442"/>
            <a:ext cx="8261402" cy="5504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 Zámek Opočno</a:t>
            </a:r>
            <a:endParaRPr lang="cs-CZ" dirty="0"/>
          </a:p>
        </p:txBody>
      </p:sp>
      <p:pic>
        <p:nvPicPr>
          <p:cNvPr id="5124" name="Picture 4" descr="Soubor:Opočno - zámecké nádvoří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3663"/>
            <a:ext cx="5652120" cy="3765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609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oubor:Hanicka schronRS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622" y="383"/>
            <a:ext cx="5492892" cy="4119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 Pevnost Hanička – dělostřelecká tvrz</a:t>
            </a:r>
            <a:br>
              <a:rPr lang="cs-CZ" dirty="0" smtClean="0"/>
            </a:br>
            <a:r>
              <a:rPr lang="cs-CZ" dirty="0" smtClean="0"/>
              <a:t> Anenský vrch nad Rokytnicí  </a:t>
            </a:r>
            <a:endParaRPr lang="cs-CZ" dirty="0"/>
          </a:p>
        </p:txBody>
      </p:sp>
      <p:pic>
        <p:nvPicPr>
          <p:cNvPr id="9220" name="Picture 4" descr="Soubor:Hanicka ob ar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14" y="2300514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742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r>
              <a:rPr lang="cs-CZ" dirty="0" smtClean="0"/>
              <a:t>Tajenka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620688"/>
            <a:ext cx="9144000" cy="6237312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Spisovatelka Němcová se jménem jmenovala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V Hradci Králové se se vyrábí klavíry značky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Nejvyšší hora Krkonoš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Na polích se v Královéhradeckém kraji pěstuje průmyslová plodina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Mezi Krkonošemi a Orlickými horami leží město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Pohádkový strážce Krkonoš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V Královéhradeckém kraji pramenní pravostranný přítok Labe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Doplň slovo v názvu měst, Rychnov nad …….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Město proslulé ruční výrobou krajky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Na svazích Krkonoš a Orlických hor se pasou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Na svazích Krkonoš a Orlických hor se pase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Textilní výroba je v tomto kraji ve městě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Kde se vyrábí klavíry Petrov – Hradec ……. </a:t>
            </a:r>
          </a:p>
        </p:txBody>
      </p:sp>
    </p:spTree>
    <p:extLst>
      <p:ext uri="{BB962C8B-B14F-4D97-AF65-F5344CB8AC3E}">
        <p14:creationId xmlns:p14="http://schemas.microsoft.com/office/powerpoint/2010/main" val="921738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211610" y="1301845"/>
            <a:ext cx="5951238" cy="4801795"/>
            <a:chOff x="211610" y="1301845"/>
            <a:chExt cx="5951238" cy="4801795"/>
          </a:xfrm>
        </p:grpSpPr>
        <p:sp>
          <p:nvSpPr>
            <p:cNvPr id="5" name="Obdélník 4"/>
            <p:cNvSpPr/>
            <p:nvPr/>
          </p:nvSpPr>
          <p:spPr>
            <a:xfrm>
              <a:off x="211610" y="130184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69" name="Obdélník 168"/>
            <p:cNvSpPr/>
            <p:nvPr/>
          </p:nvSpPr>
          <p:spPr>
            <a:xfrm>
              <a:off x="214107" y="1671412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70" name="Obdélník 169"/>
            <p:cNvSpPr/>
            <p:nvPr/>
          </p:nvSpPr>
          <p:spPr>
            <a:xfrm>
              <a:off x="214091" y="2042910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71" name="Obdélník 170"/>
            <p:cNvSpPr/>
            <p:nvPr/>
          </p:nvSpPr>
          <p:spPr>
            <a:xfrm>
              <a:off x="214075" y="2414408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72" name="Obdélník 171"/>
            <p:cNvSpPr/>
            <p:nvPr/>
          </p:nvSpPr>
          <p:spPr>
            <a:xfrm>
              <a:off x="214059" y="2785906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73" name="Obdélník 172"/>
            <p:cNvSpPr/>
            <p:nvPr/>
          </p:nvSpPr>
          <p:spPr>
            <a:xfrm>
              <a:off x="214043" y="3144704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289364" y="1302080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4" name="TextovéPole 173"/>
            <p:cNvSpPr txBox="1"/>
            <p:nvPr/>
          </p:nvSpPr>
          <p:spPr>
            <a:xfrm>
              <a:off x="292581" y="1676288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  <p:sp>
          <p:nvSpPr>
            <p:cNvPr id="175" name="TextovéPole 174"/>
            <p:cNvSpPr txBox="1"/>
            <p:nvPr/>
          </p:nvSpPr>
          <p:spPr>
            <a:xfrm>
              <a:off x="294529" y="2048365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  <p:sp>
          <p:nvSpPr>
            <p:cNvPr id="176" name="TextovéPole 175"/>
            <p:cNvSpPr txBox="1"/>
            <p:nvPr/>
          </p:nvSpPr>
          <p:spPr>
            <a:xfrm>
              <a:off x="289348" y="2416606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4</a:t>
              </a:r>
            </a:p>
          </p:txBody>
        </p:sp>
        <p:sp>
          <p:nvSpPr>
            <p:cNvPr id="177" name="TextovéPole 176"/>
            <p:cNvSpPr txBox="1"/>
            <p:nvPr/>
          </p:nvSpPr>
          <p:spPr>
            <a:xfrm>
              <a:off x="289348" y="2790875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5</a:t>
              </a:r>
            </a:p>
          </p:txBody>
        </p:sp>
        <p:sp>
          <p:nvSpPr>
            <p:cNvPr id="178" name="TextovéPole 177"/>
            <p:cNvSpPr txBox="1"/>
            <p:nvPr/>
          </p:nvSpPr>
          <p:spPr>
            <a:xfrm>
              <a:off x="289332" y="3152863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6</a:t>
              </a:r>
              <a:endPara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9" name="Obdélník 178"/>
            <p:cNvSpPr/>
            <p:nvPr/>
          </p:nvSpPr>
          <p:spPr>
            <a:xfrm>
              <a:off x="214027" y="3516202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80" name="TextovéPole 179"/>
            <p:cNvSpPr txBox="1"/>
            <p:nvPr/>
          </p:nvSpPr>
          <p:spPr>
            <a:xfrm>
              <a:off x="289316" y="3516424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7</a:t>
              </a:r>
            </a:p>
          </p:txBody>
        </p:sp>
        <p:sp>
          <p:nvSpPr>
            <p:cNvPr id="181" name="Obdélník 180"/>
            <p:cNvSpPr/>
            <p:nvPr/>
          </p:nvSpPr>
          <p:spPr>
            <a:xfrm>
              <a:off x="214011" y="3887700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82" name="TextovéPole 181"/>
            <p:cNvSpPr txBox="1"/>
            <p:nvPr/>
          </p:nvSpPr>
          <p:spPr>
            <a:xfrm>
              <a:off x="289300" y="3893350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8</a:t>
              </a:r>
              <a:endPara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3" name="Obdélník 182"/>
            <p:cNvSpPr/>
            <p:nvPr/>
          </p:nvSpPr>
          <p:spPr>
            <a:xfrm>
              <a:off x="213995" y="4259198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84" name="TextovéPole 183"/>
            <p:cNvSpPr txBox="1"/>
            <p:nvPr/>
          </p:nvSpPr>
          <p:spPr>
            <a:xfrm>
              <a:off x="287885" y="4260085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9</a:t>
              </a:r>
            </a:p>
          </p:txBody>
        </p:sp>
        <p:sp>
          <p:nvSpPr>
            <p:cNvPr id="185" name="Obdélník 184"/>
            <p:cNvSpPr/>
            <p:nvPr/>
          </p:nvSpPr>
          <p:spPr>
            <a:xfrm>
              <a:off x="216373" y="4617996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86" name="TextovéPole 185"/>
            <p:cNvSpPr txBox="1"/>
            <p:nvPr/>
          </p:nvSpPr>
          <p:spPr>
            <a:xfrm>
              <a:off x="222825" y="4624545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10</a:t>
              </a:r>
              <a:endPara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7" name="Obdélník 186"/>
            <p:cNvSpPr/>
            <p:nvPr/>
          </p:nvSpPr>
          <p:spPr>
            <a:xfrm>
              <a:off x="215810" y="4989494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88" name="Obdélník 187"/>
            <p:cNvSpPr/>
            <p:nvPr/>
          </p:nvSpPr>
          <p:spPr>
            <a:xfrm>
              <a:off x="215794" y="5360992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89" name="Obdélník 188"/>
            <p:cNvSpPr/>
            <p:nvPr/>
          </p:nvSpPr>
          <p:spPr>
            <a:xfrm>
              <a:off x="216936" y="5732490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92" name="TextovéPole 191"/>
            <p:cNvSpPr txBox="1"/>
            <p:nvPr/>
          </p:nvSpPr>
          <p:spPr>
            <a:xfrm>
              <a:off x="237098" y="4991280"/>
              <a:ext cx="4240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11</a:t>
              </a:r>
              <a:endPara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3" name="TextovéPole 192"/>
            <p:cNvSpPr txBox="1"/>
            <p:nvPr/>
          </p:nvSpPr>
          <p:spPr>
            <a:xfrm>
              <a:off x="222809" y="5362794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12</a:t>
              </a:r>
              <a:endPara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4" name="TextovéPole 193"/>
            <p:cNvSpPr txBox="1"/>
            <p:nvPr/>
          </p:nvSpPr>
          <p:spPr>
            <a:xfrm>
              <a:off x="222809" y="5734308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13</a:t>
              </a:r>
              <a:endPara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6" name="Obdélník 545"/>
            <p:cNvSpPr/>
            <p:nvPr/>
          </p:nvSpPr>
          <p:spPr>
            <a:xfrm>
              <a:off x="2047798" y="462562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547" name="Obdélník 546"/>
            <p:cNvSpPr/>
            <p:nvPr/>
          </p:nvSpPr>
          <p:spPr>
            <a:xfrm>
              <a:off x="2505030" y="462561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548" name="Obdélník 547"/>
            <p:cNvSpPr/>
            <p:nvPr/>
          </p:nvSpPr>
          <p:spPr>
            <a:xfrm>
              <a:off x="2962262" y="4625597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549" name="Obdélník 548"/>
            <p:cNvSpPr/>
            <p:nvPr/>
          </p:nvSpPr>
          <p:spPr>
            <a:xfrm>
              <a:off x="3419494" y="462558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582" name="Obdélník 581"/>
            <p:cNvSpPr/>
            <p:nvPr/>
          </p:nvSpPr>
          <p:spPr>
            <a:xfrm>
              <a:off x="2047798" y="499392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583" name="Obdélník 582"/>
            <p:cNvSpPr/>
            <p:nvPr/>
          </p:nvSpPr>
          <p:spPr>
            <a:xfrm>
              <a:off x="2505030" y="499391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584" name="Obdélník 583"/>
            <p:cNvSpPr/>
            <p:nvPr/>
          </p:nvSpPr>
          <p:spPr>
            <a:xfrm>
              <a:off x="2962262" y="4993897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585" name="Obdélník 584"/>
            <p:cNvSpPr/>
            <p:nvPr/>
          </p:nvSpPr>
          <p:spPr>
            <a:xfrm>
              <a:off x="3419494" y="499388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620" name="Obdélník 619"/>
            <p:cNvSpPr/>
            <p:nvPr/>
          </p:nvSpPr>
          <p:spPr>
            <a:xfrm>
              <a:off x="2962262" y="5362197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621" name="Obdélník 620"/>
            <p:cNvSpPr/>
            <p:nvPr/>
          </p:nvSpPr>
          <p:spPr>
            <a:xfrm>
              <a:off x="3419494" y="536218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622" name="Obdélník 621"/>
            <p:cNvSpPr/>
            <p:nvPr/>
          </p:nvSpPr>
          <p:spPr>
            <a:xfrm>
              <a:off x="3876726" y="536216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623" name="Obdélník 622"/>
            <p:cNvSpPr/>
            <p:nvPr/>
          </p:nvSpPr>
          <p:spPr>
            <a:xfrm>
              <a:off x="4333958" y="536214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624" name="Obdélník 623"/>
            <p:cNvSpPr/>
            <p:nvPr/>
          </p:nvSpPr>
          <p:spPr>
            <a:xfrm>
              <a:off x="4791190" y="536213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625" name="Obdélník 624"/>
            <p:cNvSpPr/>
            <p:nvPr/>
          </p:nvSpPr>
          <p:spPr>
            <a:xfrm>
              <a:off x="5248422" y="536211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626" name="Obdélník 625"/>
            <p:cNvSpPr/>
            <p:nvPr/>
          </p:nvSpPr>
          <p:spPr>
            <a:xfrm>
              <a:off x="5705654" y="536210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654" name="Obdélník 653"/>
            <p:cNvSpPr/>
            <p:nvPr/>
          </p:nvSpPr>
          <p:spPr>
            <a:xfrm>
              <a:off x="2047798" y="573052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655" name="Obdélník 654"/>
            <p:cNvSpPr/>
            <p:nvPr/>
          </p:nvSpPr>
          <p:spPr>
            <a:xfrm>
              <a:off x="2505030" y="573051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656" name="Obdélník 655"/>
            <p:cNvSpPr/>
            <p:nvPr/>
          </p:nvSpPr>
          <p:spPr>
            <a:xfrm>
              <a:off x="2962262" y="5730497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657" name="Obdélník 656"/>
            <p:cNvSpPr/>
            <p:nvPr/>
          </p:nvSpPr>
          <p:spPr>
            <a:xfrm>
              <a:off x="3419494" y="573048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658" name="Obdélník 657"/>
            <p:cNvSpPr/>
            <p:nvPr/>
          </p:nvSpPr>
          <p:spPr>
            <a:xfrm>
              <a:off x="3876726" y="573046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659" name="Obdélník 658"/>
            <p:cNvSpPr/>
            <p:nvPr/>
          </p:nvSpPr>
          <p:spPr>
            <a:xfrm>
              <a:off x="4333958" y="573044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660" name="Obdélník 659"/>
            <p:cNvSpPr/>
            <p:nvPr/>
          </p:nvSpPr>
          <p:spPr>
            <a:xfrm>
              <a:off x="4791190" y="573043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455" name="Obdélník 454"/>
            <p:cNvSpPr/>
            <p:nvPr/>
          </p:nvSpPr>
          <p:spPr>
            <a:xfrm>
              <a:off x="2047798" y="425732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456" name="Obdélník 455"/>
            <p:cNvSpPr/>
            <p:nvPr/>
          </p:nvSpPr>
          <p:spPr>
            <a:xfrm>
              <a:off x="2505030" y="425731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457" name="Obdélník 456"/>
            <p:cNvSpPr/>
            <p:nvPr/>
          </p:nvSpPr>
          <p:spPr>
            <a:xfrm>
              <a:off x="2962262" y="4257297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458" name="Obdélník 457"/>
            <p:cNvSpPr/>
            <p:nvPr/>
          </p:nvSpPr>
          <p:spPr>
            <a:xfrm>
              <a:off x="3419494" y="425728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469" name="Obdélník 468"/>
            <p:cNvSpPr/>
            <p:nvPr/>
          </p:nvSpPr>
          <p:spPr>
            <a:xfrm>
              <a:off x="3876726" y="425726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470" name="Obdélník 469"/>
            <p:cNvSpPr/>
            <p:nvPr/>
          </p:nvSpPr>
          <p:spPr>
            <a:xfrm>
              <a:off x="4333958" y="425724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471" name="Obdélník 470"/>
            <p:cNvSpPr/>
            <p:nvPr/>
          </p:nvSpPr>
          <p:spPr>
            <a:xfrm>
              <a:off x="4791190" y="425723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775" name="Obdélník 774"/>
            <p:cNvSpPr/>
            <p:nvPr/>
          </p:nvSpPr>
          <p:spPr>
            <a:xfrm>
              <a:off x="2047798" y="389015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776" name="Obdélník 775"/>
            <p:cNvSpPr/>
            <p:nvPr/>
          </p:nvSpPr>
          <p:spPr>
            <a:xfrm>
              <a:off x="2505030" y="389014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777" name="Obdélník 776"/>
            <p:cNvSpPr/>
            <p:nvPr/>
          </p:nvSpPr>
          <p:spPr>
            <a:xfrm>
              <a:off x="2962262" y="3890125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778" name="Obdélník 777"/>
            <p:cNvSpPr/>
            <p:nvPr/>
          </p:nvSpPr>
          <p:spPr>
            <a:xfrm>
              <a:off x="3419494" y="389010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779" name="Obdélník 778"/>
            <p:cNvSpPr/>
            <p:nvPr/>
          </p:nvSpPr>
          <p:spPr>
            <a:xfrm>
              <a:off x="3876726" y="389009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780" name="Obdélník 779"/>
            <p:cNvSpPr/>
            <p:nvPr/>
          </p:nvSpPr>
          <p:spPr>
            <a:xfrm>
              <a:off x="4333958" y="389007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781" name="Obdélník 780"/>
            <p:cNvSpPr/>
            <p:nvPr/>
          </p:nvSpPr>
          <p:spPr>
            <a:xfrm>
              <a:off x="4791190" y="389006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08" name="Obdélník 807"/>
            <p:cNvSpPr/>
            <p:nvPr/>
          </p:nvSpPr>
          <p:spPr>
            <a:xfrm>
              <a:off x="676102" y="352190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09" name="Obdélník 808"/>
            <p:cNvSpPr/>
            <p:nvPr/>
          </p:nvSpPr>
          <p:spPr>
            <a:xfrm>
              <a:off x="1133334" y="352188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10" name="Obdélník 809"/>
            <p:cNvSpPr/>
            <p:nvPr/>
          </p:nvSpPr>
          <p:spPr>
            <a:xfrm>
              <a:off x="1590566" y="352187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11" name="Obdélník 810"/>
            <p:cNvSpPr/>
            <p:nvPr/>
          </p:nvSpPr>
          <p:spPr>
            <a:xfrm>
              <a:off x="2047798" y="352185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12" name="Obdélník 811"/>
            <p:cNvSpPr/>
            <p:nvPr/>
          </p:nvSpPr>
          <p:spPr>
            <a:xfrm>
              <a:off x="2505030" y="352184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13" name="Obdélník 812"/>
            <p:cNvSpPr/>
            <p:nvPr/>
          </p:nvSpPr>
          <p:spPr>
            <a:xfrm>
              <a:off x="2962262" y="3521825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14" name="Obdélník 813"/>
            <p:cNvSpPr/>
            <p:nvPr/>
          </p:nvSpPr>
          <p:spPr>
            <a:xfrm>
              <a:off x="3419494" y="352180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47" name="Obdélník 846"/>
            <p:cNvSpPr/>
            <p:nvPr/>
          </p:nvSpPr>
          <p:spPr>
            <a:xfrm>
              <a:off x="2047798" y="315355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48" name="Obdélník 847"/>
            <p:cNvSpPr/>
            <p:nvPr/>
          </p:nvSpPr>
          <p:spPr>
            <a:xfrm>
              <a:off x="2505030" y="315354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49" name="Obdélník 848"/>
            <p:cNvSpPr/>
            <p:nvPr/>
          </p:nvSpPr>
          <p:spPr>
            <a:xfrm>
              <a:off x="2962262" y="3153525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50" name="Obdélník 849"/>
            <p:cNvSpPr/>
            <p:nvPr/>
          </p:nvSpPr>
          <p:spPr>
            <a:xfrm>
              <a:off x="3419494" y="315350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51" name="Obdélník 850"/>
            <p:cNvSpPr/>
            <p:nvPr/>
          </p:nvSpPr>
          <p:spPr>
            <a:xfrm>
              <a:off x="3876726" y="315349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52" name="Obdélník 851"/>
            <p:cNvSpPr/>
            <p:nvPr/>
          </p:nvSpPr>
          <p:spPr>
            <a:xfrm>
              <a:off x="4333958" y="315347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53" name="Obdélník 852"/>
            <p:cNvSpPr/>
            <p:nvPr/>
          </p:nvSpPr>
          <p:spPr>
            <a:xfrm>
              <a:off x="4791190" y="315346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854" name="Obdélník 853"/>
            <p:cNvSpPr/>
            <p:nvPr/>
          </p:nvSpPr>
          <p:spPr>
            <a:xfrm>
              <a:off x="5248422" y="315344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22" name="Obdélník 921"/>
            <p:cNvSpPr/>
            <p:nvPr/>
          </p:nvSpPr>
          <p:spPr>
            <a:xfrm>
              <a:off x="2962262" y="2784481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23" name="Obdélník 922"/>
            <p:cNvSpPr/>
            <p:nvPr/>
          </p:nvSpPr>
          <p:spPr>
            <a:xfrm>
              <a:off x="3419494" y="278446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24" name="Obdélník 923"/>
            <p:cNvSpPr/>
            <p:nvPr/>
          </p:nvSpPr>
          <p:spPr>
            <a:xfrm>
              <a:off x="3876726" y="278444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25" name="Obdélník 924"/>
            <p:cNvSpPr/>
            <p:nvPr/>
          </p:nvSpPr>
          <p:spPr>
            <a:xfrm>
              <a:off x="4333958" y="278443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26" name="Obdélník 925"/>
            <p:cNvSpPr/>
            <p:nvPr/>
          </p:nvSpPr>
          <p:spPr>
            <a:xfrm>
              <a:off x="4791190" y="278441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57" name="Obdélník 956"/>
            <p:cNvSpPr/>
            <p:nvPr/>
          </p:nvSpPr>
          <p:spPr>
            <a:xfrm>
              <a:off x="2505030" y="241619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58" name="Obdélník 957"/>
            <p:cNvSpPr/>
            <p:nvPr/>
          </p:nvSpPr>
          <p:spPr>
            <a:xfrm>
              <a:off x="2962262" y="2416181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59" name="Obdélník 958"/>
            <p:cNvSpPr/>
            <p:nvPr/>
          </p:nvSpPr>
          <p:spPr>
            <a:xfrm>
              <a:off x="3419494" y="241616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91" name="Obdélník 990"/>
            <p:cNvSpPr/>
            <p:nvPr/>
          </p:nvSpPr>
          <p:spPr>
            <a:xfrm>
              <a:off x="1590566" y="204792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92" name="Obdélník 991"/>
            <p:cNvSpPr/>
            <p:nvPr/>
          </p:nvSpPr>
          <p:spPr>
            <a:xfrm>
              <a:off x="2047798" y="204791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93" name="Obdélník 992"/>
            <p:cNvSpPr/>
            <p:nvPr/>
          </p:nvSpPr>
          <p:spPr>
            <a:xfrm>
              <a:off x="2505030" y="204789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94" name="Obdélník 993"/>
            <p:cNvSpPr/>
            <p:nvPr/>
          </p:nvSpPr>
          <p:spPr>
            <a:xfrm>
              <a:off x="2962262" y="2047881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95" name="Obdélník 994"/>
            <p:cNvSpPr/>
            <p:nvPr/>
          </p:nvSpPr>
          <p:spPr>
            <a:xfrm>
              <a:off x="3419494" y="204786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996" name="Obdélník 995"/>
            <p:cNvSpPr/>
            <p:nvPr/>
          </p:nvSpPr>
          <p:spPr>
            <a:xfrm>
              <a:off x="3876726" y="204784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026" name="Obdélník 1025"/>
            <p:cNvSpPr/>
            <p:nvPr/>
          </p:nvSpPr>
          <p:spPr>
            <a:xfrm>
              <a:off x="1133334" y="167964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027" name="Obdélník 1026"/>
            <p:cNvSpPr/>
            <p:nvPr/>
          </p:nvSpPr>
          <p:spPr>
            <a:xfrm>
              <a:off x="1590566" y="167962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028" name="Obdélník 1027"/>
            <p:cNvSpPr/>
            <p:nvPr/>
          </p:nvSpPr>
          <p:spPr>
            <a:xfrm>
              <a:off x="2047798" y="167961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029" name="Obdélník 1028"/>
            <p:cNvSpPr/>
            <p:nvPr/>
          </p:nvSpPr>
          <p:spPr>
            <a:xfrm>
              <a:off x="2505030" y="167959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030" name="Obdélník 1029"/>
            <p:cNvSpPr/>
            <p:nvPr/>
          </p:nvSpPr>
          <p:spPr>
            <a:xfrm>
              <a:off x="2962262" y="1679581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031" name="Obdélník 1030"/>
            <p:cNvSpPr/>
            <p:nvPr/>
          </p:nvSpPr>
          <p:spPr>
            <a:xfrm>
              <a:off x="3419494" y="167956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066" name="Obdélník 1065"/>
            <p:cNvSpPr/>
            <p:nvPr/>
          </p:nvSpPr>
          <p:spPr>
            <a:xfrm>
              <a:off x="2962262" y="1311281"/>
              <a:ext cx="457194" cy="369332"/>
            </a:xfrm>
            <a:prstGeom prst="rect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067" name="Obdélník 1066"/>
            <p:cNvSpPr/>
            <p:nvPr/>
          </p:nvSpPr>
          <p:spPr>
            <a:xfrm>
              <a:off x="3419494" y="1311265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068" name="Obdélník 1067"/>
            <p:cNvSpPr/>
            <p:nvPr/>
          </p:nvSpPr>
          <p:spPr>
            <a:xfrm>
              <a:off x="3876726" y="1311249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069" name="Obdélník 1068"/>
            <p:cNvSpPr/>
            <p:nvPr/>
          </p:nvSpPr>
          <p:spPr>
            <a:xfrm>
              <a:off x="4333958" y="1311233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070" name="Obdélník 1069"/>
            <p:cNvSpPr/>
            <p:nvPr/>
          </p:nvSpPr>
          <p:spPr>
            <a:xfrm>
              <a:off x="4791190" y="1311217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071" name="Obdélník 1070"/>
            <p:cNvSpPr/>
            <p:nvPr/>
          </p:nvSpPr>
          <p:spPr>
            <a:xfrm>
              <a:off x="5248422" y="1311201"/>
              <a:ext cx="457194" cy="3693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</p:grpSp>
      <p:graphicFrame>
        <p:nvGraphicFramePr>
          <p:cNvPr id="880" name="Tabulka 8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6470363"/>
              </p:ext>
            </p:extLst>
          </p:nvPr>
        </p:nvGraphicFramePr>
        <p:xfrm>
          <a:off x="0" y="0"/>
          <a:ext cx="9144000" cy="741680"/>
        </p:xfrm>
        <a:graphic>
          <a:graphicData uri="http://schemas.openxmlformats.org/drawingml/2006/table">
            <a:tbl>
              <a:tblPr firstRow="1" bandRow="1"/>
              <a:tblGrid>
                <a:gridCol w="1043608"/>
                <a:gridCol w="4050196"/>
                <a:gridCol w="4050196"/>
              </a:tblGrid>
              <a:tr h="37084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Pracovní list 531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Vyplň tajenku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228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11610" y="130184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69" name="Obdélník 168"/>
          <p:cNvSpPr/>
          <p:nvPr/>
        </p:nvSpPr>
        <p:spPr>
          <a:xfrm>
            <a:off x="214107" y="167141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0" name="Obdélník 169"/>
          <p:cNvSpPr/>
          <p:nvPr/>
        </p:nvSpPr>
        <p:spPr>
          <a:xfrm>
            <a:off x="214091" y="204291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1" name="Obdélník 170"/>
          <p:cNvSpPr/>
          <p:nvPr/>
        </p:nvSpPr>
        <p:spPr>
          <a:xfrm>
            <a:off x="214075" y="241440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2" name="Obdélník 171"/>
          <p:cNvSpPr/>
          <p:nvPr/>
        </p:nvSpPr>
        <p:spPr>
          <a:xfrm>
            <a:off x="214059" y="278590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3" name="Obdélník 172"/>
          <p:cNvSpPr/>
          <p:nvPr/>
        </p:nvSpPr>
        <p:spPr>
          <a:xfrm>
            <a:off x="214043" y="314470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89364" y="130208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4" name="TextovéPole 173"/>
          <p:cNvSpPr txBox="1"/>
          <p:nvPr/>
        </p:nvSpPr>
        <p:spPr>
          <a:xfrm>
            <a:off x="292581" y="167628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5" name="TextovéPole 174"/>
          <p:cNvSpPr txBox="1"/>
          <p:nvPr/>
        </p:nvSpPr>
        <p:spPr>
          <a:xfrm>
            <a:off x="294529" y="204836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76" name="TextovéPole 175"/>
          <p:cNvSpPr txBox="1"/>
          <p:nvPr/>
        </p:nvSpPr>
        <p:spPr>
          <a:xfrm>
            <a:off x="289348" y="241660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77" name="TextovéPole 176"/>
          <p:cNvSpPr txBox="1"/>
          <p:nvPr/>
        </p:nvSpPr>
        <p:spPr>
          <a:xfrm>
            <a:off x="289348" y="279087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78" name="TextovéPole 177"/>
          <p:cNvSpPr txBox="1"/>
          <p:nvPr/>
        </p:nvSpPr>
        <p:spPr>
          <a:xfrm>
            <a:off x="289332" y="3152863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9" name="Obdélník 178"/>
          <p:cNvSpPr/>
          <p:nvPr/>
        </p:nvSpPr>
        <p:spPr>
          <a:xfrm>
            <a:off x="214027" y="351620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0" name="TextovéPole 179"/>
          <p:cNvSpPr txBox="1"/>
          <p:nvPr/>
        </p:nvSpPr>
        <p:spPr>
          <a:xfrm>
            <a:off x="289316" y="351642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181" name="Obdélník 180"/>
          <p:cNvSpPr/>
          <p:nvPr/>
        </p:nvSpPr>
        <p:spPr>
          <a:xfrm>
            <a:off x="214011" y="388770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2" name="TextovéPole 181"/>
          <p:cNvSpPr txBox="1"/>
          <p:nvPr/>
        </p:nvSpPr>
        <p:spPr>
          <a:xfrm>
            <a:off x="289300" y="389335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3" name="Obdélník 182"/>
          <p:cNvSpPr/>
          <p:nvPr/>
        </p:nvSpPr>
        <p:spPr>
          <a:xfrm>
            <a:off x="213995" y="425919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4" name="TextovéPole 183"/>
          <p:cNvSpPr txBox="1"/>
          <p:nvPr/>
        </p:nvSpPr>
        <p:spPr>
          <a:xfrm>
            <a:off x="287885" y="426008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185" name="Obdélník 184"/>
          <p:cNvSpPr/>
          <p:nvPr/>
        </p:nvSpPr>
        <p:spPr>
          <a:xfrm>
            <a:off x="216373" y="461799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6" name="TextovéPole 185"/>
          <p:cNvSpPr txBox="1"/>
          <p:nvPr/>
        </p:nvSpPr>
        <p:spPr>
          <a:xfrm>
            <a:off x="222825" y="4624545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7" name="Obdélník 186"/>
          <p:cNvSpPr/>
          <p:nvPr/>
        </p:nvSpPr>
        <p:spPr>
          <a:xfrm>
            <a:off x="215810" y="498949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8" name="Obdélník 187"/>
          <p:cNvSpPr/>
          <p:nvPr/>
        </p:nvSpPr>
        <p:spPr>
          <a:xfrm>
            <a:off x="215794" y="536099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9" name="Obdélník 188"/>
          <p:cNvSpPr/>
          <p:nvPr/>
        </p:nvSpPr>
        <p:spPr>
          <a:xfrm>
            <a:off x="216936" y="573249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92" name="TextovéPole 191"/>
          <p:cNvSpPr txBox="1"/>
          <p:nvPr/>
        </p:nvSpPr>
        <p:spPr>
          <a:xfrm>
            <a:off x="237098" y="4991280"/>
            <a:ext cx="424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3" name="TextovéPole 192"/>
          <p:cNvSpPr txBox="1"/>
          <p:nvPr/>
        </p:nvSpPr>
        <p:spPr>
          <a:xfrm>
            <a:off x="222809" y="536279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12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4" name="TextovéPole 193"/>
          <p:cNvSpPr txBox="1"/>
          <p:nvPr/>
        </p:nvSpPr>
        <p:spPr>
          <a:xfrm>
            <a:off x="222809" y="5734308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13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6" name="Obdélník 545"/>
          <p:cNvSpPr/>
          <p:nvPr/>
        </p:nvSpPr>
        <p:spPr>
          <a:xfrm>
            <a:off x="2047798" y="46256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7" name="Obdélník 546"/>
          <p:cNvSpPr/>
          <p:nvPr/>
        </p:nvSpPr>
        <p:spPr>
          <a:xfrm>
            <a:off x="2505030" y="46256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8" name="Obdélník 547"/>
          <p:cNvSpPr/>
          <p:nvPr/>
        </p:nvSpPr>
        <p:spPr>
          <a:xfrm>
            <a:off x="2962262" y="4625597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9" name="Obdélník 548"/>
          <p:cNvSpPr/>
          <p:nvPr/>
        </p:nvSpPr>
        <p:spPr>
          <a:xfrm>
            <a:off x="3419494" y="46255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61" name="TextovéPole 560"/>
          <p:cNvSpPr txBox="1"/>
          <p:nvPr/>
        </p:nvSpPr>
        <p:spPr>
          <a:xfrm>
            <a:off x="3021582" y="462549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2" name="TextovéPole 561"/>
          <p:cNvSpPr txBox="1"/>
          <p:nvPr/>
        </p:nvSpPr>
        <p:spPr>
          <a:xfrm>
            <a:off x="2544945" y="462191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</a:p>
        </p:txBody>
      </p:sp>
      <p:sp>
        <p:nvSpPr>
          <p:cNvPr id="563" name="TextovéPole 562"/>
          <p:cNvSpPr txBox="1"/>
          <p:nvPr/>
        </p:nvSpPr>
        <p:spPr>
          <a:xfrm>
            <a:off x="2087757" y="4631358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7" name="TextovéPole 566"/>
          <p:cNvSpPr txBox="1"/>
          <p:nvPr/>
        </p:nvSpPr>
        <p:spPr>
          <a:xfrm>
            <a:off x="3478900" y="463395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582" name="Obdélník 581"/>
          <p:cNvSpPr/>
          <p:nvPr/>
        </p:nvSpPr>
        <p:spPr>
          <a:xfrm>
            <a:off x="2047798" y="49939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3" name="Obdélník 582"/>
          <p:cNvSpPr/>
          <p:nvPr/>
        </p:nvSpPr>
        <p:spPr>
          <a:xfrm>
            <a:off x="2505030" y="49939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4" name="Obdélník 583"/>
          <p:cNvSpPr/>
          <p:nvPr/>
        </p:nvSpPr>
        <p:spPr>
          <a:xfrm>
            <a:off x="2962262" y="4993897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5" name="Obdélník 584"/>
          <p:cNvSpPr/>
          <p:nvPr/>
        </p:nvSpPr>
        <p:spPr>
          <a:xfrm>
            <a:off x="3419494" y="49938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97" name="TextovéPole 596"/>
          <p:cNvSpPr txBox="1"/>
          <p:nvPr/>
        </p:nvSpPr>
        <p:spPr>
          <a:xfrm>
            <a:off x="3021582" y="4993793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8" name="TextovéPole 597"/>
          <p:cNvSpPr txBox="1"/>
          <p:nvPr/>
        </p:nvSpPr>
        <p:spPr>
          <a:xfrm>
            <a:off x="2544945" y="499021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</a:p>
        </p:txBody>
      </p:sp>
      <p:sp>
        <p:nvSpPr>
          <p:cNvPr id="599" name="TextovéPole 598"/>
          <p:cNvSpPr txBox="1"/>
          <p:nvPr/>
        </p:nvSpPr>
        <p:spPr>
          <a:xfrm>
            <a:off x="2087757" y="499965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3" name="TextovéPole 602"/>
          <p:cNvSpPr txBox="1"/>
          <p:nvPr/>
        </p:nvSpPr>
        <p:spPr>
          <a:xfrm>
            <a:off x="3478900" y="5002258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</a:p>
        </p:txBody>
      </p:sp>
      <p:sp>
        <p:nvSpPr>
          <p:cNvPr id="620" name="Obdélník 619"/>
          <p:cNvSpPr/>
          <p:nvPr/>
        </p:nvSpPr>
        <p:spPr>
          <a:xfrm>
            <a:off x="2962262" y="5362197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21" name="Obdélník 620"/>
          <p:cNvSpPr/>
          <p:nvPr/>
        </p:nvSpPr>
        <p:spPr>
          <a:xfrm>
            <a:off x="3419494" y="53621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22" name="Obdélník 621"/>
          <p:cNvSpPr/>
          <p:nvPr/>
        </p:nvSpPr>
        <p:spPr>
          <a:xfrm>
            <a:off x="3876726" y="53621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23" name="Obdélník 622"/>
          <p:cNvSpPr/>
          <p:nvPr/>
        </p:nvSpPr>
        <p:spPr>
          <a:xfrm>
            <a:off x="4333958" y="53621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24" name="Obdélník 623"/>
          <p:cNvSpPr/>
          <p:nvPr/>
        </p:nvSpPr>
        <p:spPr>
          <a:xfrm>
            <a:off x="4791190" y="53621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25" name="Obdélník 624"/>
          <p:cNvSpPr/>
          <p:nvPr/>
        </p:nvSpPr>
        <p:spPr>
          <a:xfrm>
            <a:off x="5248422" y="53621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26" name="Obdélník 625"/>
          <p:cNvSpPr/>
          <p:nvPr/>
        </p:nvSpPr>
        <p:spPr>
          <a:xfrm>
            <a:off x="5705654" y="53621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33" name="TextovéPole 632"/>
          <p:cNvSpPr txBox="1"/>
          <p:nvPr/>
        </p:nvSpPr>
        <p:spPr>
          <a:xfrm>
            <a:off x="3021582" y="536209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39" name="TextovéPole 638"/>
          <p:cNvSpPr txBox="1"/>
          <p:nvPr/>
        </p:nvSpPr>
        <p:spPr>
          <a:xfrm>
            <a:off x="3478900" y="537055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641" name="TextovéPole 640"/>
          <p:cNvSpPr txBox="1"/>
          <p:nvPr/>
        </p:nvSpPr>
        <p:spPr>
          <a:xfrm>
            <a:off x="4393288" y="537056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  <p:sp>
        <p:nvSpPr>
          <p:cNvPr id="642" name="TextovéPole 641"/>
          <p:cNvSpPr txBox="1"/>
          <p:nvPr/>
        </p:nvSpPr>
        <p:spPr>
          <a:xfrm>
            <a:off x="4850482" y="536273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3" name="TextovéPole 642"/>
          <p:cNvSpPr txBox="1"/>
          <p:nvPr/>
        </p:nvSpPr>
        <p:spPr>
          <a:xfrm>
            <a:off x="3831655" y="5371994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4" name="TextovéPole 643"/>
          <p:cNvSpPr txBox="1"/>
          <p:nvPr/>
        </p:nvSpPr>
        <p:spPr>
          <a:xfrm>
            <a:off x="5815666" y="536329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Í</a:t>
            </a:r>
          </a:p>
        </p:txBody>
      </p:sp>
      <p:sp>
        <p:nvSpPr>
          <p:cNvPr id="654" name="Obdélník 653"/>
          <p:cNvSpPr/>
          <p:nvPr/>
        </p:nvSpPr>
        <p:spPr>
          <a:xfrm>
            <a:off x="2047798" y="57305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55" name="Obdélník 654"/>
          <p:cNvSpPr/>
          <p:nvPr/>
        </p:nvSpPr>
        <p:spPr>
          <a:xfrm>
            <a:off x="2505030" y="57305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56" name="Obdélník 655"/>
          <p:cNvSpPr/>
          <p:nvPr/>
        </p:nvSpPr>
        <p:spPr>
          <a:xfrm>
            <a:off x="2962262" y="5730497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57" name="Obdélník 656"/>
          <p:cNvSpPr/>
          <p:nvPr/>
        </p:nvSpPr>
        <p:spPr>
          <a:xfrm>
            <a:off x="3419494" y="57304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58" name="Obdélník 657"/>
          <p:cNvSpPr/>
          <p:nvPr/>
        </p:nvSpPr>
        <p:spPr>
          <a:xfrm>
            <a:off x="3876726" y="57304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59" name="Obdélník 658"/>
          <p:cNvSpPr/>
          <p:nvPr/>
        </p:nvSpPr>
        <p:spPr>
          <a:xfrm>
            <a:off x="4333958" y="57304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60" name="Obdélník 659"/>
          <p:cNvSpPr/>
          <p:nvPr/>
        </p:nvSpPr>
        <p:spPr>
          <a:xfrm>
            <a:off x="4791190" y="57304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69" name="TextovéPole 668"/>
          <p:cNvSpPr txBox="1"/>
          <p:nvPr/>
        </p:nvSpPr>
        <p:spPr>
          <a:xfrm>
            <a:off x="3021582" y="573039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Á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0" name="TextovéPole 669"/>
          <p:cNvSpPr txBox="1"/>
          <p:nvPr/>
        </p:nvSpPr>
        <p:spPr>
          <a:xfrm>
            <a:off x="2544945" y="572681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671" name="TextovéPole 670"/>
          <p:cNvSpPr txBox="1"/>
          <p:nvPr/>
        </p:nvSpPr>
        <p:spPr>
          <a:xfrm>
            <a:off x="2087757" y="573625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5" name="TextovéPole 674"/>
          <p:cNvSpPr txBox="1"/>
          <p:nvPr/>
        </p:nvSpPr>
        <p:spPr>
          <a:xfrm>
            <a:off x="3478900" y="573885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  <p:sp>
        <p:nvSpPr>
          <p:cNvPr id="676" name="TextovéPole 675"/>
          <p:cNvSpPr txBox="1"/>
          <p:nvPr/>
        </p:nvSpPr>
        <p:spPr>
          <a:xfrm>
            <a:off x="3936094" y="5731604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7" name="TextovéPole 676"/>
          <p:cNvSpPr txBox="1"/>
          <p:nvPr/>
        </p:nvSpPr>
        <p:spPr>
          <a:xfrm>
            <a:off x="4393288" y="573886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8" name="TextovéPole 677"/>
          <p:cNvSpPr txBox="1"/>
          <p:nvPr/>
        </p:nvSpPr>
        <p:spPr>
          <a:xfrm>
            <a:off x="4850482" y="573103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É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5" name="Obdélník 454"/>
          <p:cNvSpPr/>
          <p:nvPr/>
        </p:nvSpPr>
        <p:spPr>
          <a:xfrm>
            <a:off x="2047798" y="42573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6" name="Obdélník 455"/>
          <p:cNvSpPr/>
          <p:nvPr/>
        </p:nvSpPr>
        <p:spPr>
          <a:xfrm>
            <a:off x="2505030" y="42573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7" name="Obdélník 456"/>
          <p:cNvSpPr/>
          <p:nvPr/>
        </p:nvSpPr>
        <p:spPr>
          <a:xfrm>
            <a:off x="2962262" y="4257297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8" name="Obdélník 457"/>
          <p:cNvSpPr/>
          <p:nvPr/>
        </p:nvSpPr>
        <p:spPr>
          <a:xfrm>
            <a:off x="3419494" y="42572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69" name="Obdélník 468"/>
          <p:cNvSpPr/>
          <p:nvPr/>
        </p:nvSpPr>
        <p:spPr>
          <a:xfrm>
            <a:off x="3876726" y="42572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70" name="Obdélník 469"/>
          <p:cNvSpPr/>
          <p:nvPr/>
        </p:nvSpPr>
        <p:spPr>
          <a:xfrm>
            <a:off x="4333958" y="42572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71" name="Obdélník 470"/>
          <p:cNvSpPr/>
          <p:nvPr/>
        </p:nvSpPr>
        <p:spPr>
          <a:xfrm>
            <a:off x="4791190" y="42572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38" name="TextovéPole 537"/>
          <p:cNvSpPr txBox="1"/>
          <p:nvPr/>
        </p:nvSpPr>
        <p:spPr>
          <a:xfrm>
            <a:off x="3021582" y="4257193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9" name="TextovéPole 538"/>
          <p:cNvSpPr txBox="1"/>
          <p:nvPr/>
        </p:nvSpPr>
        <p:spPr>
          <a:xfrm>
            <a:off x="2544945" y="425361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540" name="TextovéPole 539"/>
          <p:cNvSpPr txBox="1"/>
          <p:nvPr/>
        </p:nvSpPr>
        <p:spPr>
          <a:xfrm>
            <a:off x="2087757" y="426305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0" name="TextovéPole 759"/>
          <p:cNvSpPr txBox="1"/>
          <p:nvPr/>
        </p:nvSpPr>
        <p:spPr>
          <a:xfrm>
            <a:off x="3478900" y="426565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1" name="TextovéPole 760"/>
          <p:cNvSpPr txBox="1"/>
          <p:nvPr/>
        </p:nvSpPr>
        <p:spPr>
          <a:xfrm>
            <a:off x="3936094" y="425840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2" name="TextovéPole 761"/>
          <p:cNvSpPr txBox="1"/>
          <p:nvPr/>
        </p:nvSpPr>
        <p:spPr>
          <a:xfrm>
            <a:off x="4393288" y="426566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763" name="TextovéPole 762"/>
          <p:cNvSpPr txBox="1"/>
          <p:nvPr/>
        </p:nvSpPr>
        <p:spPr>
          <a:xfrm>
            <a:off x="4850482" y="425783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75" name="Obdélník 774"/>
          <p:cNvSpPr/>
          <p:nvPr/>
        </p:nvSpPr>
        <p:spPr>
          <a:xfrm>
            <a:off x="2047798" y="389015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6" name="Obdélník 775"/>
          <p:cNvSpPr/>
          <p:nvPr/>
        </p:nvSpPr>
        <p:spPr>
          <a:xfrm>
            <a:off x="2505030" y="389014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7" name="Obdélník 776"/>
          <p:cNvSpPr/>
          <p:nvPr/>
        </p:nvSpPr>
        <p:spPr>
          <a:xfrm>
            <a:off x="2962262" y="3890125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8" name="Obdélník 777"/>
          <p:cNvSpPr/>
          <p:nvPr/>
        </p:nvSpPr>
        <p:spPr>
          <a:xfrm>
            <a:off x="3419494" y="389010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9" name="Obdélník 778"/>
          <p:cNvSpPr/>
          <p:nvPr/>
        </p:nvSpPr>
        <p:spPr>
          <a:xfrm>
            <a:off x="3876726" y="389009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80" name="Obdélník 779"/>
          <p:cNvSpPr/>
          <p:nvPr/>
        </p:nvSpPr>
        <p:spPr>
          <a:xfrm>
            <a:off x="4333958" y="389007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81" name="Obdélník 780"/>
          <p:cNvSpPr/>
          <p:nvPr/>
        </p:nvSpPr>
        <p:spPr>
          <a:xfrm>
            <a:off x="4791190" y="389006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90" name="TextovéPole 789"/>
          <p:cNvSpPr txBox="1"/>
          <p:nvPr/>
        </p:nvSpPr>
        <p:spPr>
          <a:xfrm>
            <a:off x="3021582" y="3890021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Ě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1" name="TextovéPole 790"/>
          <p:cNvSpPr txBox="1"/>
          <p:nvPr/>
        </p:nvSpPr>
        <p:spPr>
          <a:xfrm>
            <a:off x="2544945" y="388644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792" name="TextovéPole 791"/>
          <p:cNvSpPr txBox="1"/>
          <p:nvPr/>
        </p:nvSpPr>
        <p:spPr>
          <a:xfrm>
            <a:off x="2087757" y="389588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6" name="TextovéPole 795"/>
          <p:cNvSpPr txBox="1"/>
          <p:nvPr/>
        </p:nvSpPr>
        <p:spPr>
          <a:xfrm>
            <a:off x="3478900" y="3898486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Ž</a:t>
            </a:r>
          </a:p>
        </p:txBody>
      </p:sp>
      <p:sp>
        <p:nvSpPr>
          <p:cNvPr id="797" name="TextovéPole 796"/>
          <p:cNvSpPr txBox="1"/>
          <p:nvPr/>
        </p:nvSpPr>
        <p:spPr>
          <a:xfrm>
            <a:off x="3936094" y="389123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8" name="TextovéPole 797"/>
          <p:cNvSpPr txBox="1"/>
          <p:nvPr/>
        </p:nvSpPr>
        <p:spPr>
          <a:xfrm>
            <a:off x="4393288" y="3898492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799" name="TextovéPole 798"/>
          <p:cNvSpPr txBox="1"/>
          <p:nvPr/>
        </p:nvSpPr>
        <p:spPr>
          <a:xfrm>
            <a:off x="4850482" y="389066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08" name="Obdélník 807"/>
          <p:cNvSpPr/>
          <p:nvPr/>
        </p:nvSpPr>
        <p:spPr>
          <a:xfrm>
            <a:off x="676102" y="352190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09" name="Obdélník 808"/>
          <p:cNvSpPr/>
          <p:nvPr/>
        </p:nvSpPr>
        <p:spPr>
          <a:xfrm>
            <a:off x="1133334" y="352188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0" name="Obdélník 809"/>
          <p:cNvSpPr/>
          <p:nvPr/>
        </p:nvSpPr>
        <p:spPr>
          <a:xfrm>
            <a:off x="1590566" y="352187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1" name="Obdélník 810"/>
          <p:cNvSpPr/>
          <p:nvPr/>
        </p:nvSpPr>
        <p:spPr>
          <a:xfrm>
            <a:off x="2047798" y="352185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2" name="Obdélník 811"/>
          <p:cNvSpPr/>
          <p:nvPr/>
        </p:nvSpPr>
        <p:spPr>
          <a:xfrm>
            <a:off x="2505030" y="352184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3" name="Obdélník 812"/>
          <p:cNvSpPr/>
          <p:nvPr/>
        </p:nvSpPr>
        <p:spPr>
          <a:xfrm>
            <a:off x="2962262" y="3521825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4" name="Obdélník 813"/>
          <p:cNvSpPr/>
          <p:nvPr/>
        </p:nvSpPr>
        <p:spPr>
          <a:xfrm>
            <a:off x="3419494" y="352180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26" name="TextovéPole 825"/>
          <p:cNvSpPr txBox="1"/>
          <p:nvPr/>
        </p:nvSpPr>
        <p:spPr>
          <a:xfrm>
            <a:off x="3021582" y="352172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27" name="TextovéPole 826"/>
          <p:cNvSpPr txBox="1"/>
          <p:nvPr/>
        </p:nvSpPr>
        <p:spPr>
          <a:xfrm>
            <a:off x="2603001" y="351814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</a:t>
            </a:r>
          </a:p>
        </p:txBody>
      </p:sp>
      <p:sp>
        <p:nvSpPr>
          <p:cNvPr id="828" name="TextovéPole 827"/>
          <p:cNvSpPr txBox="1"/>
          <p:nvPr/>
        </p:nvSpPr>
        <p:spPr>
          <a:xfrm>
            <a:off x="2116785" y="352758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29" name="TextovéPole 828"/>
          <p:cNvSpPr txBox="1"/>
          <p:nvPr/>
        </p:nvSpPr>
        <p:spPr>
          <a:xfrm>
            <a:off x="1642830" y="352236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830" name="TextovéPole 829"/>
          <p:cNvSpPr txBox="1"/>
          <p:nvPr/>
        </p:nvSpPr>
        <p:spPr>
          <a:xfrm>
            <a:off x="1243698" y="3522926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1" name="TextovéPole 830"/>
          <p:cNvSpPr txBox="1"/>
          <p:nvPr/>
        </p:nvSpPr>
        <p:spPr>
          <a:xfrm>
            <a:off x="742968" y="353018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2" name="TextovéPole 831"/>
          <p:cNvSpPr txBox="1"/>
          <p:nvPr/>
        </p:nvSpPr>
        <p:spPr>
          <a:xfrm>
            <a:off x="3478900" y="353018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847" name="Obdélník 846"/>
          <p:cNvSpPr/>
          <p:nvPr/>
        </p:nvSpPr>
        <p:spPr>
          <a:xfrm>
            <a:off x="2047798" y="315355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8" name="Obdélník 847"/>
          <p:cNvSpPr/>
          <p:nvPr/>
        </p:nvSpPr>
        <p:spPr>
          <a:xfrm>
            <a:off x="2505030" y="315354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9" name="Obdélník 848"/>
          <p:cNvSpPr/>
          <p:nvPr/>
        </p:nvSpPr>
        <p:spPr>
          <a:xfrm>
            <a:off x="2962262" y="3153525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0" name="Obdélník 849"/>
          <p:cNvSpPr/>
          <p:nvPr/>
        </p:nvSpPr>
        <p:spPr>
          <a:xfrm>
            <a:off x="3419494" y="315350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1" name="Obdélník 850"/>
          <p:cNvSpPr/>
          <p:nvPr/>
        </p:nvSpPr>
        <p:spPr>
          <a:xfrm>
            <a:off x="3876726" y="315349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2" name="Obdélník 851"/>
          <p:cNvSpPr/>
          <p:nvPr/>
        </p:nvSpPr>
        <p:spPr>
          <a:xfrm>
            <a:off x="4333958" y="315347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3" name="Obdélník 852"/>
          <p:cNvSpPr/>
          <p:nvPr/>
        </p:nvSpPr>
        <p:spPr>
          <a:xfrm>
            <a:off x="4791190" y="315346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4" name="Obdélník 853"/>
          <p:cNvSpPr/>
          <p:nvPr/>
        </p:nvSpPr>
        <p:spPr>
          <a:xfrm>
            <a:off x="5248422" y="315344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62" name="TextovéPole 861"/>
          <p:cNvSpPr txBox="1"/>
          <p:nvPr/>
        </p:nvSpPr>
        <p:spPr>
          <a:xfrm>
            <a:off x="3021582" y="315342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3" name="TextovéPole 862"/>
          <p:cNvSpPr txBox="1"/>
          <p:nvPr/>
        </p:nvSpPr>
        <p:spPr>
          <a:xfrm>
            <a:off x="2544945" y="314984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864" name="TextovéPole 863"/>
          <p:cNvSpPr txBox="1"/>
          <p:nvPr/>
        </p:nvSpPr>
        <p:spPr>
          <a:xfrm>
            <a:off x="2087757" y="315928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8" name="TextovéPole 867"/>
          <p:cNvSpPr txBox="1"/>
          <p:nvPr/>
        </p:nvSpPr>
        <p:spPr>
          <a:xfrm>
            <a:off x="3478900" y="316188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9" name="TextovéPole 868"/>
          <p:cNvSpPr txBox="1"/>
          <p:nvPr/>
        </p:nvSpPr>
        <p:spPr>
          <a:xfrm>
            <a:off x="3936094" y="3154632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70" name="TextovéPole 869"/>
          <p:cNvSpPr txBox="1"/>
          <p:nvPr/>
        </p:nvSpPr>
        <p:spPr>
          <a:xfrm>
            <a:off x="4393288" y="316189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871" name="TextovéPole 870"/>
          <p:cNvSpPr txBox="1"/>
          <p:nvPr/>
        </p:nvSpPr>
        <p:spPr>
          <a:xfrm>
            <a:off x="4850482" y="3154064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72" name="TextovéPole 871"/>
          <p:cNvSpPr txBox="1"/>
          <p:nvPr/>
        </p:nvSpPr>
        <p:spPr>
          <a:xfrm>
            <a:off x="5307676" y="316132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Š</a:t>
            </a:r>
          </a:p>
        </p:txBody>
      </p:sp>
      <p:sp>
        <p:nvSpPr>
          <p:cNvPr id="922" name="Obdélník 921"/>
          <p:cNvSpPr/>
          <p:nvPr/>
        </p:nvSpPr>
        <p:spPr>
          <a:xfrm>
            <a:off x="2962262" y="278448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3" name="Obdélník 922"/>
          <p:cNvSpPr/>
          <p:nvPr/>
        </p:nvSpPr>
        <p:spPr>
          <a:xfrm>
            <a:off x="3419494" y="27844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4" name="Obdélník 923"/>
          <p:cNvSpPr/>
          <p:nvPr/>
        </p:nvSpPr>
        <p:spPr>
          <a:xfrm>
            <a:off x="3876726" y="27844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5" name="Obdélník 924"/>
          <p:cNvSpPr/>
          <p:nvPr/>
        </p:nvSpPr>
        <p:spPr>
          <a:xfrm>
            <a:off x="4333958" y="27844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6" name="Obdélník 925"/>
          <p:cNvSpPr/>
          <p:nvPr/>
        </p:nvSpPr>
        <p:spPr>
          <a:xfrm>
            <a:off x="4791190" y="27844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35" name="TextovéPole 934"/>
          <p:cNvSpPr txBox="1"/>
          <p:nvPr/>
        </p:nvSpPr>
        <p:spPr>
          <a:xfrm>
            <a:off x="3021582" y="278437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41" name="TextovéPole 940"/>
          <p:cNvSpPr txBox="1"/>
          <p:nvPr/>
        </p:nvSpPr>
        <p:spPr>
          <a:xfrm>
            <a:off x="3478900" y="279284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Á</a:t>
            </a:r>
          </a:p>
        </p:txBody>
      </p:sp>
      <p:sp>
        <p:nvSpPr>
          <p:cNvPr id="943" name="TextovéPole 942"/>
          <p:cNvSpPr txBox="1"/>
          <p:nvPr/>
        </p:nvSpPr>
        <p:spPr>
          <a:xfrm>
            <a:off x="4393288" y="2792848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944" name="TextovéPole 943"/>
          <p:cNvSpPr txBox="1"/>
          <p:nvPr/>
        </p:nvSpPr>
        <p:spPr>
          <a:xfrm>
            <a:off x="4850482" y="278502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45" name="TextovéPole 944"/>
          <p:cNvSpPr txBox="1"/>
          <p:nvPr/>
        </p:nvSpPr>
        <p:spPr>
          <a:xfrm>
            <a:off x="3844792" y="2775372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57" name="Obdélník 956"/>
          <p:cNvSpPr/>
          <p:nvPr/>
        </p:nvSpPr>
        <p:spPr>
          <a:xfrm>
            <a:off x="2505030" y="24161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8" name="Obdélník 957"/>
          <p:cNvSpPr/>
          <p:nvPr/>
        </p:nvSpPr>
        <p:spPr>
          <a:xfrm>
            <a:off x="2962262" y="241618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9" name="Obdélník 958"/>
          <p:cNvSpPr/>
          <p:nvPr/>
        </p:nvSpPr>
        <p:spPr>
          <a:xfrm>
            <a:off x="3419494" y="24161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71" name="TextovéPole 970"/>
          <p:cNvSpPr txBox="1"/>
          <p:nvPr/>
        </p:nvSpPr>
        <p:spPr>
          <a:xfrm>
            <a:off x="3021582" y="2416077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72" name="TextovéPole 971"/>
          <p:cNvSpPr txBox="1"/>
          <p:nvPr/>
        </p:nvSpPr>
        <p:spPr>
          <a:xfrm>
            <a:off x="2544945" y="241249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  <p:sp>
        <p:nvSpPr>
          <p:cNvPr id="977" name="TextovéPole 976"/>
          <p:cNvSpPr txBox="1"/>
          <p:nvPr/>
        </p:nvSpPr>
        <p:spPr>
          <a:xfrm>
            <a:off x="3478900" y="242454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991" name="Obdélník 990"/>
          <p:cNvSpPr/>
          <p:nvPr/>
        </p:nvSpPr>
        <p:spPr>
          <a:xfrm>
            <a:off x="1590566" y="20479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2" name="Obdélník 991"/>
          <p:cNvSpPr/>
          <p:nvPr/>
        </p:nvSpPr>
        <p:spPr>
          <a:xfrm>
            <a:off x="2047798" y="20479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3" name="Obdélník 992"/>
          <p:cNvSpPr/>
          <p:nvPr/>
        </p:nvSpPr>
        <p:spPr>
          <a:xfrm>
            <a:off x="2505030" y="20478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4" name="Obdélník 993"/>
          <p:cNvSpPr/>
          <p:nvPr/>
        </p:nvSpPr>
        <p:spPr>
          <a:xfrm>
            <a:off x="2962262" y="204788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5" name="Obdélník 994"/>
          <p:cNvSpPr/>
          <p:nvPr/>
        </p:nvSpPr>
        <p:spPr>
          <a:xfrm>
            <a:off x="3419494" y="20478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6" name="Obdélník 995"/>
          <p:cNvSpPr/>
          <p:nvPr/>
        </p:nvSpPr>
        <p:spPr>
          <a:xfrm>
            <a:off x="3876726" y="20478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7" name="TextovéPole 1006"/>
          <p:cNvSpPr txBox="1"/>
          <p:nvPr/>
        </p:nvSpPr>
        <p:spPr>
          <a:xfrm>
            <a:off x="3021582" y="2047777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Ž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08" name="TextovéPole 1007"/>
          <p:cNvSpPr txBox="1"/>
          <p:nvPr/>
        </p:nvSpPr>
        <p:spPr>
          <a:xfrm>
            <a:off x="2544945" y="204419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Ě</a:t>
            </a:r>
          </a:p>
        </p:txBody>
      </p:sp>
      <p:sp>
        <p:nvSpPr>
          <p:cNvPr id="1009" name="TextovéPole 1008"/>
          <p:cNvSpPr txBox="1"/>
          <p:nvPr/>
        </p:nvSpPr>
        <p:spPr>
          <a:xfrm>
            <a:off x="2087757" y="205364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10" name="TextovéPole 1009"/>
          <p:cNvSpPr txBox="1"/>
          <p:nvPr/>
        </p:nvSpPr>
        <p:spPr>
          <a:xfrm>
            <a:off x="1642830" y="204842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013" name="TextovéPole 1012"/>
          <p:cNvSpPr txBox="1"/>
          <p:nvPr/>
        </p:nvSpPr>
        <p:spPr>
          <a:xfrm>
            <a:off x="3478900" y="205624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14" name="TextovéPole 1013"/>
          <p:cNvSpPr txBox="1"/>
          <p:nvPr/>
        </p:nvSpPr>
        <p:spPr>
          <a:xfrm>
            <a:off x="3936094" y="204898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Obdélník 1025"/>
          <p:cNvSpPr/>
          <p:nvPr/>
        </p:nvSpPr>
        <p:spPr>
          <a:xfrm>
            <a:off x="1133334" y="167964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27" name="Obdélník 1026"/>
          <p:cNvSpPr/>
          <p:nvPr/>
        </p:nvSpPr>
        <p:spPr>
          <a:xfrm>
            <a:off x="1590566" y="16796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28" name="Obdélník 1027"/>
          <p:cNvSpPr/>
          <p:nvPr/>
        </p:nvSpPr>
        <p:spPr>
          <a:xfrm>
            <a:off x="2047798" y="16796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29" name="Obdélník 1028"/>
          <p:cNvSpPr/>
          <p:nvPr/>
        </p:nvSpPr>
        <p:spPr>
          <a:xfrm>
            <a:off x="2505030" y="16795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0" name="Obdélník 1029"/>
          <p:cNvSpPr/>
          <p:nvPr/>
        </p:nvSpPr>
        <p:spPr>
          <a:xfrm>
            <a:off x="2962262" y="167958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1" name="Obdélník 1030"/>
          <p:cNvSpPr/>
          <p:nvPr/>
        </p:nvSpPr>
        <p:spPr>
          <a:xfrm>
            <a:off x="3419494" y="16795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43" name="TextovéPole 1042"/>
          <p:cNvSpPr txBox="1"/>
          <p:nvPr/>
        </p:nvSpPr>
        <p:spPr>
          <a:xfrm>
            <a:off x="3021582" y="1679477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4" name="TextovéPole 1043"/>
          <p:cNvSpPr txBox="1"/>
          <p:nvPr/>
        </p:nvSpPr>
        <p:spPr>
          <a:xfrm>
            <a:off x="2544945" y="167589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1045" name="TextovéPole 1044"/>
          <p:cNvSpPr txBox="1"/>
          <p:nvPr/>
        </p:nvSpPr>
        <p:spPr>
          <a:xfrm>
            <a:off x="2087757" y="1685342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6" name="TextovéPole 1045"/>
          <p:cNvSpPr txBox="1"/>
          <p:nvPr/>
        </p:nvSpPr>
        <p:spPr>
          <a:xfrm>
            <a:off x="1642830" y="168012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1047" name="TextovéPole 1046"/>
          <p:cNvSpPr txBox="1"/>
          <p:nvPr/>
        </p:nvSpPr>
        <p:spPr>
          <a:xfrm>
            <a:off x="1200156" y="168068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9" name="TextovéPole 1048"/>
          <p:cNvSpPr txBox="1"/>
          <p:nvPr/>
        </p:nvSpPr>
        <p:spPr>
          <a:xfrm>
            <a:off x="3478900" y="1687942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66" name="Obdélník 1065"/>
          <p:cNvSpPr/>
          <p:nvPr/>
        </p:nvSpPr>
        <p:spPr>
          <a:xfrm>
            <a:off x="2962262" y="131128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7" name="Obdélník 1066"/>
          <p:cNvSpPr/>
          <p:nvPr/>
        </p:nvSpPr>
        <p:spPr>
          <a:xfrm>
            <a:off x="3419494" y="13112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8" name="Obdélník 1067"/>
          <p:cNvSpPr/>
          <p:nvPr/>
        </p:nvSpPr>
        <p:spPr>
          <a:xfrm>
            <a:off x="3876726" y="13112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9" name="Obdélník 1068"/>
          <p:cNvSpPr/>
          <p:nvPr/>
        </p:nvSpPr>
        <p:spPr>
          <a:xfrm>
            <a:off x="4333958" y="13112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0" name="Obdélník 1069"/>
          <p:cNvSpPr/>
          <p:nvPr/>
        </p:nvSpPr>
        <p:spPr>
          <a:xfrm>
            <a:off x="4791190" y="13112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1" name="Obdélník 1070"/>
          <p:cNvSpPr/>
          <p:nvPr/>
        </p:nvSpPr>
        <p:spPr>
          <a:xfrm>
            <a:off x="5248422" y="131120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9" name="TextovéPole 1078"/>
          <p:cNvSpPr txBox="1"/>
          <p:nvPr/>
        </p:nvSpPr>
        <p:spPr>
          <a:xfrm>
            <a:off x="3021582" y="131117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  <a:endParaRPr lang="cs-CZ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85" name="TextovéPole 1084"/>
          <p:cNvSpPr txBox="1"/>
          <p:nvPr/>
        </p:nvSpPr>
        <p:spPr>
          <a:xfrm>
            <a:off x="3478900" y="1319642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1086" name="TextovéPole 1085"/>
          <p:cNvSpPr txBox="1"/>
          <p:nvPr/>
        </p:nvSpPr>
        <p:spPr>
          <a:xfrm>
            <a:off x="3936094" y="1312388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Ž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87" name="TextovéPole 1086"/>
          <p:cNvSpPr txBox="1"/>
          <p:nvPr/>
        </p:nvSpPr>
        <p:spPr>
          <a:xfrm>
            <a:off x="4393288" y="131964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1088" name="TextovéPole 1087"/>
          <p:cNvSpPr txBox="1"/>
          <p:nvPr/>
        </p:nvSpPr>
        <p:spPr>
          <a:xfrm>
            <a:off x="4850482" y="131182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89" name="TextovéPole 1088"/>
          <p:cNvSpPr txBox="1"/>
          <p:nvPr/>
        </p:nvSpPr>
        <p:spPr>
          <a:xfrm>
            <a:off x="5305862" y="130638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881" name="TextovéPole 880"/>
          <p:cNvSpPr txBox="1"/>
          <p:nvPr/>
        </p:nvSpPr>
        <p:spPr>
          <a:xfrm>
            <a:off x="5300422" y="537055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190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r>
              <a:rPr lang="cs-CZ" dirty="0" smtClean="0"/>
              <a:t>Tajenka – kontrola vyplnění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5522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1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1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1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1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1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0"/>
                            </p:stCondLst>
                            <p:childTnLst>
                              <p:par>
                                <p:cTn id="10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00"/>
                            </p:stCondLst>
                            <p:childTnLst>
                              <p:par>
                                <p:cTn id="12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 tmFilter="0,0; .5, 1; 1, 1"/>
                                        <p:tgtEl>
                                          <p:spTgt spid="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 tmFilter="0,0; .5, 1; 1, 1"/>
                                        <p:tgtEl>
                                          <p:spTgt spid="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"/>
                            </p:stCondLst>
                            <p:childTnLst>
                              <p:par>
                                <p:cTn id="1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9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9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 tmFilter="0,0; .5, 1; 1, 1"/>
                                        <p:tgtEl>
                                          <p:spTgt spid="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550"/>
                            </p:stCondLst>
                            <p:childTnLst>
                              <p:par>
                                <p:cTn id="1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 tmFilter="0,0; .5, 1; 1, 1"/>
                                        <p:tgtEl>
                                          <p:spTgt spid="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050"/>
                            </p:stCondLst>
                            <p:childTnLst>
                              <p:par>
                                <p:cTn id="17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9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9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 tmFilter="0,0; .5, 1; 1, 1"/>
                                        <p:tgtEl>
                                          <p:spTgt spid="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500"/>
                            </p:stCondLst>
                            <p:childTnLst>
                              <p:par>
                                <p:cTn id="18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000"/>
                            </p:stCondLst>
                            <p:childTnLst>
                              <p:par>
                                <p:cTn id="19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500"/>
                            </p:stCondLst>
                            <p:childTnLst>
                              <p:par>
                                <p:cTn id="19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000"/>
                            </p:stCondLst>
                            <p:childTnLst>
                              <p:par>
                                <p:cTn id="20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500"/>
                            </p:stCondLst>
                            <p:childTnLst>
                              <p:par>
                                <p:cTn id="207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3000"/>
                            </p:stCondLst>
                            <p:childTnLst>
                              <p:par>
                                <p:cTn id="2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500"/>
                            </p:stCondLst>
                            <p:childTnLst>
                              <p:par>
                                <p:cTn id="21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00"/>
                            </p:stCondLst>
                            <p:childTnLst>
                              <p:par>
                                <p:cTn id="23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2000"/>
                            </p:stCondLst>
                            <p:childTnLst>
                              <p:par>
                                <p:cTn id="23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3000"/>
                            </p:stCondLst>
                            <p:childTnLst>
                              <p:par>
                                <p:cTn id="24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5000"/>
                            </p:stCondLst>
                            <p:childTnLst>
                              <p:par>
                                <p:cTn id="26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6000"/>
                            </p:stCondLst>
                            <p:childTnLst>
                              <p:par>
                                <p:cTn id="27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1000"/>
                            </p:stCondLst>
                            <p:childTnLst>
                              <p:par>
                                <p:cTn id="28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2000"/>
                            </p:stCondLst>
                            <p:childTnLst>
                              <p:par>
                                <p:cTn id="29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3000"/>
                            </p:stCondLst>
                            <p:childTnLst>
                              <p:par>
                                <p:cTn id="30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4000"/>
                            </p:stCondLst>
                            <p:childTnLst>
                              <p:par>
                                <p:cTn id="30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5000"/>
                            </p:stCondLst>
                            <p:childTnLst>
                              <p:par>
                                <p:cTn id="3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1000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1000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1000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1000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3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1000" fill="hold"/>
                                        <p:tgtEl>
                                          <p:spTgt spid="7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1000" fill="hold"/>
                                        <p:tgtEl>
                                          <p:spTgt spid="7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1000" fill="hold"/>
                                        <p:tgtEl>
                                          <p:spTgt spid="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1000" fill="hold"/>
                                        <p:tgtEl>
                                          <p:spTgt spid="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1000" fill="hold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1000" fill="hold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000" fill="hold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000" fill="hold"/>
                                        <p:tgtEl>
                                          <p:spTgt spid="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3000"/>
                            </p:stCondLst>
                            <p:childTnLst>
                              <p:par>
                                <p:cTn id="35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1000" fill="hold"/>
                                        <p:tgtEl>
                                          <p:spTgt spid="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1000" fill="hold"/>
                                        <p:tgtEl>
                                          <p:spTgt spid="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1000" fill="hold"/>
                                        <p:tgtEl>
                                          <p:spTgt spid="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1000" fill="hold"/>
                                        <p:tgtEl>
                                          <p:spTgt spid="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4000"/>
                            </p:stCondLst>
                            <p:childTnLst>
                              <p:par>
                                <p:cTn id="35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1000" fill="hold"/>
                                        <p:tgtEl>
                                          <p:spTgt spid="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1000" fill="hold"/>
                                        <p:tgtEl>
                                          <p:spTgt spid="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1000" fill="hold"/>
                                        <p:tgtEl>
                                          <p:spTgt spid="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1000" fill="hold"/>
                                        <p:tgtEl>
                                          <p:spTgt spid="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4" fill="hold">
                            <p:stCondLst>
                              <p:cond delay="5000"/>
                            </p:stCondLst>
                            <p:childTnLst>
                              <p:par>
                                <p:cTn id="36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1000" fill="hold"/>
                                        <p:tgtEl>
                                          <p:spTgt spid="7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1000" fill="hold"/>
                                        <p:tgtEl>
                                          <p:spTgt spid="7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1000" fill="hold"/>
                                        <p:tgtEl>
                                          <p:spTgt spid="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1000" fill="hold"/>
                                        <p:tgtEl>
                                          <p:spTgt spid="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1" fill="hold">
                            <p:stCondLst>
                              <p:cond delay="6000"/>
                            </p:stCondLst>
                            <p:childTnLst>
                              <p:par>
                                <p:cTn id="37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1000" fill="hold"/>
                                        <p:tgtEl>
                                          <p:spTgt spid="7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1000" fill="hold"/>
                                        <p:tgtEl>
                                          <p:spTgt spid="7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1000" fill="hold"/>
                                        <p:tgtEl>
                                          <p:spTgt spid="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1000" fill="hold"/>
                                        <p:tgtEl>
                                          <p:spTgt spid="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>
                      <p:stCondLst>
                        <p:cond delay="indefinite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1000"/>
                                        <p:tgtEl>
                                          <p:spTgt spid="5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1000" fill="hold"/>
                                        <p:tgtEl>
                                          <p:spTgt spid="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1000" fill="hold"/>
                                        <p:tgtEl>
                                          <p:spTgt spid="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5" fill="hold">
                            <p:stCondLst>
                              <p:cond delay="1000"/>
                            </p:stCondLst>
                            <p:childTnLst>
                              <p:par>
                                <p:cTn id="38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1000"/>
                                        <p:tgtEl>
                                          <p:spTgt spid="5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1000" fill="hold"/>
                                        <p:tgtEl>
                                          <p:spTgt spid="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1000" fill="hold"/>
                                        <p:tgtEl>
                                          <p:spTgt spid="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2000"/>
                            </p:stCondLst>
                            <p:childTnLst>
                              <p:par>
                                <p:cTn id="39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1000"/>
                                        <p:tgtEl>
                                          <p:spTgt spid="5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1000" fill="hold"/>
                                        <p:tgtEl>
                                          <p:spTgt spid="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000" fill="hold"/>
                                        <p:tgtEl>
                                          <p:spTgt spid="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7" fill="hold">
                            <p:stCondLst>
                              <p:cond delay="3000"/>
                            </p:stCondLst>
                            <p:childTnLst>
                              <p:par>
                                <p:cTn id="39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1000"/>
                                        <p:tgtEl>
                                          <p:spTgt spid="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1000" fill="hold"/>
                                        <p:tgtEl>
                                          <p:spTgt spid="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1000" fill="hold"/>
                                        <p:tgtEl>
                                          <p:spTgt spid="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7" dur="1000"/>
                                        <p:tgtEl>
                                          <p:spTgt spid="5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8" dur="1000" fill="hold"/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1000" fill="hold"/>
                                        <p:tgtEl>
                                          <p:spTgt spid="5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1000" fill="hold"/>
                                        <p:tgtEl>
                                          <p:spTgt spid="5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1" fill="hold">
                            <p:stCondLst>
                              <p:cond delay="1000"/>
                            </p:stCondLst>
                            <p:childTnLst>
                              <p:par>
                                <p:cTn id="4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4" dur="1000"/>
                                        <p:tgtEl>
                                          <p:spTgt spid="5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5" dur="1000" fill="hold"/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1000" fill="hold"/>
                                        <p:tgtEl>
                                          <p:spTgt spid="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1000" fill="hold"/>
                                        <p:tgtEl>
                                          <p:spTgt spid="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8" fill="hold">
                            <p:stCondLst>
                              <p:cond delay="2000"/>
                            </p:stCondLst>
                            <p:childTnLst>
                              <p:par>
                                <p:cTn id="41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1" dur="100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2" dur="100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100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100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5" fill="hold">
                            <p:stCondLst>
                              <p:cond delay="3000"/>
                            </p:stCondLst>
                            <p:childTnLst>
                              <p:par>
                                <p:cTn id="42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8" dur="100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9" dur="100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100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100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2" fill="hold">
                      <p:stCondLst>
                        <p:cond delay="indefinite"/>
                      </p:stCondLst>
                      <p:childTnLst>
                        <p:par>
                          <p:cTn id="433" fill="hold">
                            <p:stCondLst>
                              <p:cond delay="0"/>
                            </p:stCondLst>
                            <p:childTnLst>
                              <p:par>
                                <p:cTn id="43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6" dur="5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" fill="hold"/>
                                        <p:tgtEl>
                                          <p:spTgt spid="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0" dur="500" tmFilter="0,0; .5, 1; 1, 1"/>
                                        <p:tgtEl>
                                          <p:spTgt spid="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1" fill="hold">
                            <p:stCondLst>
                              <p:cond delay="500"/>
                            </p:stCondLst>
                            <p:childTnLst>
                              <p:par>
                                <p:cTn id="4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5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5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500" fill="hold"/>
                                        <p:tgtEl>
                                          <p:spTgt spid="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8" dur="500" tmFilter="0,0; .5, 1; 1, 1"/>
                                        <p:tgtEl>
                                          <p:spTgt spid="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9" fill="hold">
                            <p:stCondLst>
                              <p:cond delay="1000"/>
                            </p:stCondLst>
                            <p:childTnLst>
                              <p:par>
                                <p:cTn id="4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2" dur="500" fill="hold"/>
                                        <p:tgtEl>
                                          <p:spTgt spid="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500" fill="hold"/>
                                        <p:tgtEl>
                                          <p:spTgt spid="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500" fill="hold"/>
                                        <p:tgtEl>
                                          <p:spTgt spid="6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" fill="hold"/>
                                        <p:tgtEl>
                                          <p:spTgt spid="6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6" dur="500" tmFilter="0,0; .5, 1; 1, 1"/>
                                        <p:tgtEl>
                                          <p:spTgt spid="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7" fill="hold">
                            <p:stCondLst>
                              <p:cond delay="1550"/>
                            </p:stCondLst>
                            <p:childTnLst>
                              <p:par>
                                <p:cTn id="4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0" dur="50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" fill="hold"/>
                                        <p:tgtEl>
                                          <p:spTgt spid="6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4" dur="500" tmFilter="0,0; .5, 1; 1, 1"/>
                                        <p:tgtEl>
                                          <p:spTgt spid="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5" fill="hold">
                            <p:stCondLst>
                              <p:cond delay="2050"/>
                            </p:stCondLst>
                            <p:childTnLst>
                              <p:par>
                                <p:cTn id="46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500" fill="hold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" fill="hold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500" fill="hold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500" fill="hold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2" dur="500" tmFilter="0,0; .5, 1; 1, 1"/>
                                        <p:tgtEl>
                                          <p:spTgt spid="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3" fill="hold">
                            <p:stCondLst>
                              <p:cond delay="2550"/>
                            </p:stCondLst>
                            <p:childTnLst>
                              <p:par>
                                <p:cTn id="47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6" dur="500" fill="hold"/>
                                        <p:tgtEl>
                                          <p:spTgt spid="8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500" fill="hold"/>
                                        <p:tgtEl>
                                          <p:spTgt spid="8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500" fill="hold"/>
                                        <p:tgtEl>
                                          <p:spTgt spid="8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" fill="hold"/>
                                        <p:tgtEl>
                                          <p:spTgt spid="8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0" dur="500" tmFilter="0,0; .5, 1; 1, 1"/>
                                        <p:tgtEl>
                                          <p:spTgt spid="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1" fill="hold">
                            <p:stCondLst>
                              <p:cond delay="3050"/>
                            </p:stCondLst>
                            <p:childTnLst>
                              <p:par>
                                <p:cTn id="48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4" dur="500" fill="hold"/>
                                        <p:tgtEl>
                                          <p:spTgt spid="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" fill="hold"/>
                                        <p:tgtEl>
                                          <p:spTgt spid="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" fill="hold"/>
                                        <p:tgtEl>
                                          <p:spTgt spid="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" fill="hold"/>
                                        <p:tgtEl>
                                          <p:spTgt spid="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8" dur="500" tmFilter="0,0; .5, 1; 1, 1"/>
                                        <p:tgtEl>
                                          <p:spTgt spid="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9" fill="hold">
                      <p:stCondLst>
                        <p:cond delay="indefinite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3" dur="500" fill="hold"/>
                                        <p:tgtEl>
                                          <p:spTgt spid="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" fill="hold"/>
                                        <p:tgtEl>
                                          <p:spTgt spid="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500" fill="hold"/>
                                        <p:tgtEl>
                                          <p:spTgt spid="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500" fill="hold"/>
                                        <p:tgtEl>
                                          <p:spTgt spid="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7" dur="500" tmFilter="0,0; .5, 1; 1, 1"/>
                                        <p:tgtEl>
                                          <p:spTgt spid="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8" fill="hold">
                            <p:stCondLst>
                              <p:cond delay="500"/>
                            </p:stCondLst>
                            <p:childTnLst>
                              <p:par>
                                <p:cTn id="49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1" dur="500" fill="hold"/>
                                        <p:tgtEl>
                                          <p:spTgt spid="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500" fill="hold"/>
                                        <p:tgtEl>
                                          <p:spTgt spid="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500" fill="hold"/>
                                        <p:tgtEl>
                                          <p:spTgt spid="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500" fill="hold"/>
                                        <p:tgtEl>
                                          <p:spTgt spid="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5" dur="500" tmFilter="0,0; .5, 1; 1, 1"/>
                                        <p:tgtEl>
                                          <p:spTgt spid="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6" fill="hold">
                            <p:stCondLst>
                              <p:cond delay="1000"/>
                            </p:stCondLst>
                            <p:childTnLst>
                              <p:par>
                                <p:cTn id="50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9" dur="500" fill="hold"/>
                                        <p:tgtEl>
                                          <p:spTgt spid="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500" fill="hold"/>
                                        <p:tgtEl>
                                          <p:spTgt spid="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500" fill="hold"/>
                                        <p:tgtEl>
                                          <p:spTgt spid="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500" fill="hold"/>
                                        <p:tgtEl>
                                          <p:spTgt spid="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500" tmFilter="0,0; .5, 1; 1, 1"/>
                                        <p:tgtEl>
                                          <p:spTgt spid="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4" fill="hold">
                            <p:stCondLst>
                              <p:cond delay="1500"/>
                            </p:stCondLst>
                            <p:childTnLst>
                              <p:par>
                                <p:cTn id="5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7" dur="500" fill="hold"/>
                                        <p:tgtEl>
                                          <p:spTgt spid="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500" fill="hold"/>
                                        <p:tgtEl>
                                          <p:spTgt spid="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500" fill="hold"/>
                                        <p:tgtEl>
                                          <p:spTgt spid="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500" fill="hold"/>
                                        <p:tgtEl>
                                          <p:spTgt spid="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1" dur="500" tmFilter="0,0; .5, 1; 1, 1"/>
                                        <p:tgtEl>
                                          <p:spTgt spid="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2" fill="hold">
                            <p:stCondLst>
                              <p:cond delay="2000"/>
                            </p:stCondLst>
                            <p:childTnLst>
                              <p:par>
                                <p:cTn id="5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5" dur="500" fill="hold"/>
                                        <p:tgtEl>
                                          <p:spTgt spid="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500" fill="hold"/>
                                        <p:tgtEl>
                                          <p:spTgt spid="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500" fill="hold"/>
                                        <p:tgtEl>
                                          <p:spTgt spid="6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500" fill="hold"/>
                                        <p:tgtEl>
                                          <p:spTgt spid="6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9" dur="500" tmFilter="0,0; .5, 1; 1, 1"/>
                                        <p:tgtEl>
                                          <p:spTgt spid="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0" fill="hold">
                            <p:stCondLst>
                              <p:cond delay="2500"/>
                            </p:stCondLst>
                            <p:childTnLst>
                              <p:par>
                                <p:cTn id="5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500" fill="hold"/>
                                        <p:tgtEl>
                                          <p:spTgt spid="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500" fill="hold"/>
                                        <p:tgtEl>
                                          <p:spTgt spid="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500" fill="hold"/>
                                        <p:tgtEl>
                                          <p:spTgt spid="6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500" fill="hold"/>
                                        <p:tgtEl>
                                          <p:spTgt spid="6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500" tmFilter="0,0; .5, 1; 1, 1"/>
                                        <p:tgtEl>
                                          <p:spTgt spid="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8" fill="hold">
                            <p:stCondLst>
                              <p:cond delay="3000"/>
                            </p:stCondLst>
                            <p:childTnLst>
                              <p:par>
                                <p:cTn id="5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1" dur="500" fill="hold"/>
                                        <p:tgtEl>
                                          <p:spTgt spid="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500" fill="hold"/>
                                        <p:tgtEl>
                                          <p:spTgt spid="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500" fill="hold"/>
                                        <p:tgtEl>
                                          <p:spTgt spid="6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500" fill="hold"/>
                                        <p:tgtEl>
                                          <p:spTgt spid="6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5" dur="500" tmFilter="0,0; .5, 1; 1, 1"/>
                                        <p:tgtEl>
                                          <p:spTgt spid="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1" grpId="0"/>
      <p:bldP spid="562" grpId="0"/>
      <p:bldP spid="563" grpId="0"/>
      <p:bldP spid="567" grpId="0"/>
      <p:bldP spid="597" grpId="0"/>
      <p:bldP spid="598" grpId="0"/>
      <p:bldP spid="599" grpId="0"/>
      <p:bldP spid="603" grpId="0"/>
      <p:bldP spid="633" grpId="0"/>
      <p:bldP spid="639" grpId="0"/>
      <p:bldP spid="641" grpId="0"/>
      <p:bldP spid="642" grpId="0"/>
      <p:bldP spid="643" grpId="0"/>
      <p:bldP spid="644" grpId="0"/>
      <p:bldP spid="669" grpId="0"/>
      <p:bldP spid="670" grpId="0"/>
      <p:bldP spid="671" grpId="0"/>
      <p:bldP spid="675" grpId="0"/>
      <p:bldP spid="676" grpId="0"/>
      <p:bldP spid="677" grpId="0"/>
      <p:bldP spid="678" grpId="0"/>
      <p:bldP spid="538" grpId="0"/>
      <p:bldP spid="539" grpId="0"/>
      <p:bldP spid="540" grpId="0"/>
      <p:bldP spid="760" grpId="0"/>
      <p:bldP spid="761" grpId="0"/>
      <p:bldP spid="762" grpId="0"/>
      <p:bldP spid="763" grpId="0"/>
      <p:bldP spid="790" grpId="0"/>
      <p:bldP spid="791" grpId="0"/>
      <p:bldP spid="792" grpId="0"/>
      <p:bldP spid="796" grpId="0"/>
      <p:bldP spid="797" grpId="0"/>
      <p:bldP spid="798" grpId="0"/>
      <p:bldP spid="799" grpId="0"/>
      <p:bldP spid="826" grpId="0"/>
      <p:bldP spid="827" grpId="0"/>
      <p:bldP spid="828" grpId="0"/>
      <p:bldP spid="829" grpId="0"/>
      <p:bldP spid="830" grpId="0"/>
      <p:bldP spid="831" grpId="0"/>
      <p:bldP spid="832" grpId="0"/>
      <p:bldP spid="862" grpId="0"/>
      <p:bldP spid="863" grpId="0"/>
      <p:bldP spid="864" grpId="0"/>
      <p:bldP spid="868" grpId="0"/>
      <p:bldP spid="869" grpId="0"/>
      <p:bldP spid="870" grpId="0"/>
      <p:bldP spid="871" grpId="0"/>
      <p:bldP spid="872" grpId="0"/>
      <p:bldP spid="935" grpId="0"/>
      <p:bldP spid="941" grpId="0"/>
      <p:bldP spid="943" grpId="0"/>
      <p:bldP spid="944" grpId="0"/>
      <p:bldP spid="945" grpId="0"/>
      <p:bldP spid="971" grpId="0"/>
      <p:bldP spid="972" grpId="0"/>
      <p:bldP spid="977" grpId="0"/>
      <p:bldP spid="1007" grpId="0"/>
      <p:bldP spid="1008" grpId="0"/>
      <p:bldP spid="1009" grpId="0"/>
      <p:bldP spid="1010" grpId="0"/>
      <p:bldP spid="1013" grpId="0"/>
      <p:bldP spid="1014" grpId="0"/>
      <p:bldP spid="1043" grpId="0"/>
      <p:bldP spid="1044" grpId="0"/>
      <p:bldP spid="1045" grpId="0"/>
      <p:bldP spid="1046" grpId="0"/>
      <p:bldP spid="1047" grpId="0"/>
      <p:bldP spid="1049" grpId="0"/>
      <p:bldP spid="1079" grpId="0"/>
      <p:bldP spid="1085" grpId="0"/>
      <p:bldP spid="1086" grpId="0"/>
      <p:bldP spid="1087" grpId="0"/>
      <p:bldP spid="1088" grpId="0"/>
      <p:bldP spid="1089" grpId="0"/>
      <p:bldP spid="88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6309320"/>
          </a:xfrm>
        </p:spPr>
        <p:txBody>
          <a:bodyPr>
            <a:normAutofit lnSpcReduction="10000"/>
          </a:bodyPr>
          <a:lstStyle/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URBAN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Tomáš.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Soubor:Hradec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Kralove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Region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CoA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CZ.svg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21.5.2007 [cit. 2012-03-12]. Dostupné z: http://cs.wikipedia.org/wiki/Soubor:Hradec_Kralove_Region_CoA_CZ.svg</a:t>
            </a: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Soubor:Flag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of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Hradec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Kralove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Region.svg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22.5.2007 [cit. 2012-03-12].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2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2"/>
              </a:rPr>
              <a:t>cs.wikipedia.org/wiki/Soubor:Flag_of_Hradec_Kralove_Region.svg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Soubor:Muzeum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východních Čech.jpg.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24.6.2011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3"/>
              </a:rPr>
              <a:t>http://cs.wikipedia.org/wiki/Soubor:Muzeum_v%C3%BDchodn%C3%ADch_%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3"/>
              </a:rPr>
              <a:t>C4%8Cech.jpg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/>
              <a:t>HTTP://COMMONS.WIKIMEDIA.ORG/WIKI/USER:RIZA-DO.</a:t>
            </a:r>
            <a:r>
              <a:rPr lang="cs-CZ" sz="1200" i="1" dirty="0"/>
              <a:t>File:Velkenamestihradeckralove.JPG</a:t>
            </a:r>
            <a:r>
              <a:rPr lang="cs-CZ" sz="1200" dirty="0"/>
              <a:t> [online]. [cit. 18.12.2013]. Dostupný na WWW: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commons.wikimedia.org/wiki/File:Velkenamestihradeckralove.JPG</a:t>
            </a:r>
            <a:endParaRPr lang="cs-CZ" sz="1200" dirty="0" smtClean="0"/>
          </a:p>
          <a:p>
            <a:r>
              <a:rPr lang="cs-CZ" sz="1200" dirty="0"/>
              <a:t>EMMANUEL DYAN. </a:t>
            </a:r>
            <a:r>
              <a:rPr lang="cs-CZ" sz="1200" i="1" dirty="0" err="1"/>
              <a:t>Soubor:Hradec</a:t>
            </a:r>
            <a:r>
              <a:rPr lang="cs-CZ" sz="1200" i="1" dirty="0"/>
              <a:t> Králové, synagoga.jpg</a:t>
            </a:r>
            <a:r>
              <a:rPr lang="cs-CZ" sz="1200" dirty="0"/>
              <a:t> [online]. [cit. 18.12.2013]. Dostupný na WWW: </a:t>
            </a:r>
            <a:r>
              <a:rPr lang="cs-CZ" sz="1200" dirty="0">
                <a:hlinkClick r:id="rId5"/>
              </a:rPr>
              <a:t>http://cs.wikipedia.org/wiki/Soubor:Hradec_Kr%C3%A1lov%C3%A9,_</a:t>
            </a:r>
            <a:r>
              <a:rPr lang="cs-CZ" sz="1200" dirty="0" smtClean="0">
                <a:hlinkClick r:id="rId5"/>
              </a:rPr>
              <a:t>synagoga.jpg</a:t>
            </a:r>
            <a:endParaRPr lang="cs-CZ" sz="1200" dirty="0" smtClean="0"/>
          </a:p>
          <a:p>
            <a:r>
              <a:rPr lang="cs-CZ" sz="1200" dirty="0"/>
              <a:t>HTTP://COMMONS.WIKIMEDIA.ORG/WIKI/USER:LYSIPPOS. </a:t>
            </a:r>
            <a:r>
              <a:rPr lang="cs-CZ" sz="1200" i="1" dirty="0" err="1"/>
              <a:t>Soubor:Klicperovo</a:t>
            </a:r>
            <a:r>
              <a:rPr lang="cs-CZ" sz="1200" i="1" dirty="0"/>
              <a:t> divadlo, </a:t>
            </a:r>
            <a:r>
              <a:rPr lang="cs-CZ" sz="1200" i="1" dirty="0" err="1"/>
              <a:t>hradec</a:t>
            </a:r>
            <a:r>
              <a:rPr lang="cs-CZ" sz="1200" i="1" dirty="0"/>
              <a:t> králové - cz.jpg</a:t>
            </a:r>
            <a:r>
              <a:rPr lang="cs-CZ" sz="1200" dirty="0"/>
              <a:t> [online]. [cit. 18.12.2013]. Dostupný na WWW: </a:t>
            </a:r>
            <a:r>
              <a:rPr lang="cs-CZ" sz="1200" dirty="0">
                <a:hlinkClick r:id="rId6"/>
              </a:rPr>
              <a:t>http://cs.wikipedia.org/wiki/Soubor:Klicperovo_divadlo,_hradec_kr%C3%A1lov%C3%A9_-_</a:t>
            </a:r>
            <a:r>
              <a:rPr lang="cs-CZ" sz="1200" dirty="0" smtClean="0">
                <a:hlinkClick r:id="rId6"/>
              </a:rPr>
              <a:t>cz.jpg</a:t>
            </a:r>
            <a:endParaRPr lang="cs-CZ" sz="1200" dirty="0" smtClean="0"/>
          </a:p>
          <a:p>
            <a:r>
              <a:rPr lang="cs-CZ" sz="1200" dirty="0"/>
              <a:t>HLAVÁČEK, Lukáš. </a:t>
            </a:r>
            <a:r>
              <a:rPr lang="cs-CZ" sz="1200" i="1" dirty="0" err="1"/>
              <a:t>Soubor:DivadloDrak.JPG</a:t>
            </a:r>
            <a:r>
              <a:rPr lang="cs-CZ" sz="1200" dirty="0"/>
              <a:t> [online]. [cit. 18.12.2013]. Dostupný na WWW: http://cs.wikipedia.org/wiki/Soubor:DivadloDrak.JPG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TRAVNICEK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Jarda.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Soubor:Kost-letecky-pohled.jpg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1.3.2009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7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7"/>
              </a:rPr>
              <a:t>cs.wikipedia.org/wiki/Soubor:Kost-letecky-pohled.jpg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HAMMOND,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Maggie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Soubor:Prachovske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skaly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CZ 02.jpg.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19.2.2009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8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8"/>
              </a:rPr>
              <a:t>cs.wikipedia.org/wiki/Soubor:Prachovske_skaly_CZ_02.jpg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MERTENS,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Magnus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Soubor:Prachauer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felsen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03.jpg.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2.10.2005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9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9"/>
              </a:rPr>
              <a:t>cs.wikipedia.org/wiki/Soubor:Prachauer_felsen_03.jpg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KOZUCH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Soubor:Seal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of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Náchod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town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from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14. century.jpg.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20.9.2009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0"/>
              </a:rPr>
              <a:t>http://cs.wikipedia.org/wiki/Soubor:Seal_of_N%C3%A1chod_town_from_14._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0"/>
              </a:rPr>
              <a:t>century.jpg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JAKUBEC, Karel.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Soubor:Náchod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from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air 2.jpg.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9.8.2010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1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1"/>
              </a:rPr>
              <a:t>cs.wikipedia.org/wiki/Soubor:N%C3%A1chod_from_air_2.jpg</a:t>
            </a:r>
            <a:endParaRPr lang="cs-CZ" sz="1200" dirty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Soubor:JIRASEK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HOUSE.jpg.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6.7.2006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2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2"/>
              </a:rPr>
              <a:t>cs.wikipedia.org/wiki/Soubor:JIRASEK_HOUSE.jpg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VILÍMEK, Jan.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Soubor:Jan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Vilímek - Alois Jirásek.jpg.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17.4.2011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3"/>
              </a:rPr>
              <a:t>http://cs.wikipedia.org/wiki/Soubor:Jan_Vil%C3%ADmek_-_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3"/>
              </a:rPr>
              <a:t>Alois_Jir%C3%A1sek.jpg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Soubor:Socha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Aloise Jiraska-Hronov-MT.JPG.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16.1.2010 [cit. 2012-03-13]. Dostupné z: 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</a:rPr>
              <a:t>cs.wikipedia.org/wiki/Soubor:Socha_Aloise_Jiraska-Hronov-MT.JPG</a:t>
            </a:r>
            <a:endParaRPr lang="cs-CZ" sz="1200" dirty="0">
              <a:solidFill>
                <a:srgbClr val="000000"/>
              </a:solidFill>
              <a:latin typeface="arial"/>
            </a:endParaRPr>
          </a:p>
          <a:p>
            <a:endParaRPr lang="cs-CZ" sz="1200" dirty="0" smtClean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1208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6309320"/>
          </a:xfrm>
        </p:spPr>
        <p:txBody>
          <a:bodyPr>
            <a:normAutofit/>
          </a:bodyPr>
          <a:lstStyle/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VILÍMEK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Jan.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Soubor:Jan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Vilímek - Božena Němcová.jpg.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15.1.2009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2"/>
              </a:rPr>
              <a:t>http://cs.wikipedia.org/wiki/Soubor:Jan_Vil%C3%ADmek_-_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2"/>
              </a:rPr>
              <a:t>Bo%C5%BEena_N%C4%9Bmcov%C3%A1.jpg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PAKANDL, Petr.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Soubor:Bozena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Nemcova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Babicka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1913.jpg.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17.4.2007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3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3"/>
              </a:rPr>
              <a:t>cs.wikipedia.org/wiki/Soubor:Bozena_Nemcova_Babicka_1913.jpg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GROH, Honza.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Soubor:Babiččino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údolí, Viktorčin splav.jpg.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25.12.2009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4"/>
              </a:rPr>
              <a:t>http://cs.wikipedia.org/wiki/Soubor:Babi%C4%8D%C4%8Dino_%C3%BAdol%C3%AD,_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4"/>
              </a:rPr>
              <a:t>Viktor%C4%8Din_splav.jpg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GROH, Honza.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Soubor:Babiččino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údolí, památník Babičky, detail.jpg.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25.12.2009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5"/>
              </a:rPr>
              <a:t>http://cs.wikipedia.org/wiki/Soubor:Babi%C4%8D%C4%8Dino_%C3%BAdol%C3%AD,_pam%C3%A1tn%C3%ADk_Babi%C4%8Dky,_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5"/>
              </a:rPr>
              <a:t>detail.jpg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AKUBEC, Karel.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Soubor:Potštejn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rom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air M-3.jpg.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26.9.2011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6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6"/>
              </a:rPr>
              <a:t>cs.wikipedia.org/wiki/Soubor:Pot%C5%A1tejn_rom_air_M-3.jpg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JAKUBEC, Karel.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Soubor:Opočno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from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air 9.jpg.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16.8.2010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7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7"/>
              </a:rPr>
              <a:t>cs.wikipedia.org/wiki/Soubor:Opo%C4%8Dno_from_air_9.jpg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PRAZAK.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Soubor:Opočno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- zámecké nádvoří.jpg.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28.9.2006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8"/>
              </a:rPr>
              <a:t>http://cs.wikipedia.org/wiki/Soubor:Opo%C4%8Dno_-_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8"/>
              </a:rPr>
              <a:t>z%C3%A1meck%C3%A9_n%C3%A1dvo%C5%99%C3%AD.jpg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MUSZYNSKI.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Soubor:Hanicka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schronRS77.jpg.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23.8.2007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9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9"/>
              </a:rPr>
              <a:t>cs.wikipedia.org/wiki/Soubor:Hanicka_schronRS77.jpg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MUSZYNSKI.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Soubor:Hanicka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ob art.jpg.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29.8.2007 [cit. 2012-03-13].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0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0"/>
              </a:rPr>
              <a:t>cs.wikipedia.org/wiki/Soubor:Hanicka_ob_art.jpg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Vlastní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endParaRPr lang="cs-CZ" sz="1200" dirty="0">
              <a:solidFill>
                <a:srgbClr val="000000"/>
              </a:solidFill>
              <a:latin typeface="arial"/>
            </a:endParaRPr>
          </a:p>
          <a:p>
            <a:endParaRPr lang="cs-CZ" sz="1200" dirty="0" smtClean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7797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unta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>
        <a:solidFill>
          <a:srgbClr val="0000FF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Horský motiv</Template>
  <TotalTime>2828</TotalTime>
  <Words>702</Words>
  <Application>Microsoft Office PowerPoint</Application>
  <PresentationFormat>Předvádění na obrazovce (4:3)</PresentationFormat>
  <Paragraphs>276</Paragraphs>
  <Slides>23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5</vt:i4>
      </vt:variant>
      <vt:variant>
        <vt:lpstr>Nadpisy snímků</vt:lpstr>
      </vt:variant>
      <vt:variant>
        <vt:i4>23</vt:i4>
      </vt:variant>
    </vt:vector>
  </HeadingPairs>
  <TitlesOfParts>
    <vt:vector size="37" baseType="lpstr">
      <vt:lpstr>바탕</vt:lpstr>
      <vt:lpstr>맑은 고딕</vt:lpstr>
      <vt:lpstr>Arial</vt:lpstr>
      <vt:lpstr>Arial</vt:lpstr>
      <vt:lpstr>Calibri</vt:lpstr>
      <vt:lpstr>Gill Sans MT</vt:lpstr>
      <vt:lpstr>Times New Roman</vt:lpstr>
      <vt:lpstr>Wingdings</vt:lpstr>
      <vt:lpstr>Wingdings 2</vt:lpstr>
      <vt:lpstr>Mountain</vt:lpstr>
      <vt:lpstr>1_Mountain</vt:lpstr>
      <vt:lpstr>2_Mountain</vt:lpstr>
      <vt:lpstr>3_Mountain</vt:lpstr>
      <vt:lpstr>Motiv systému Office</vt:lpstr>
      <vt:lpstr>Prezentace aplikace PowerPoint</vt:lpstr>
      <vt:lpstr>Anotace</vt:lpstr>
      <vt:lpstr>Datum vytvoření:</vt:lpstr>
      <vt:lpstr>Prezentace aplikace PowerPoint</vt:lpstr>
      <vt:lpstr>Prezentace aplikace PowerPoint</vt:lpstr>
      <vt:lpstr>Prezentace aplikace PowerPoint</vt:lpstr>
      <vt:lpstr> Královéhradecký kraj</vt:lpstr>
      <vt:lpstr>Královéhradecký kraj</vt:lpstr>
      <vt:lpstr> Řeky protékající Královéhradeckým krajem</vt:lpstr>
      <vt:lpstr> Hradec Králové</vt:lpstr>
      <vt:lpstr> Hrad Kost</vt:lpstr>
      <vt:lpstr> Prachovské skály</vt:lpstr>
      <vt:lpstr> Náchodský zámek</vt:lpstr>
      <vt:lpstr> Alois Jirásek</vt:lpstr>
      <vt:lpstr> Božena Němcová – Babiččino údolí</vt:lpstr>
      <vt:lpstr> Hrad Potštejn</vt:lpstr>
      <vt:lpstr> Zámek Opočno</vt:lpstr>
      <vt:lpstr> Pevnost Hanička – dělostřelecká tvrz  Anenský vrch nad Rokytnicí  </vt:lpstr>
      <vt:lpstr>Tajenka</vt:lpstr>
      <vt:lpstr>Prezentace aplikace PowerPoint</vt:lpstr>
      <vt:lpstr>Tajenka – kontrola vyplnění</vt:lpstr>
      <vt:lpstr>Použité zdroje:</vt:lpstr>
      <vt:lpstr>Použité 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Ráček Václav</dc:creator>
  <cp:lastModifiedBy>Ing. Václav Ráček</cp:lastModifiedBy>
  <cp:revision>218</cp:revision>
  <dcterms:created xsi:type="dcterms:W3CDTF">2011-11-08T12:26:57Z</dcterms:created>
  <dcterms:modified xsi:type="dcterms:W3CDTF">2013-12-18T21:02:00Z</dcterms:modified>
</cp:coreProperties>
</file>