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35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D5221-5FC8-4147-918B-1BD077ECEF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208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C2A80-9B9C-4238-87A3-E1D2735A36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9825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62C3C-619E-4BB1-8431-B059E865B7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1881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473A6-ACCC-4A42-8FE7-FDF3173956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198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421BE-BA53-4785-83E3-E5101CE49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39868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1DD9A-42AE-4CDA-8AC9-8BC14E645A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4880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7EA76-66ED-4FE7-8CDB-F263029F54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981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8A584-3877-4656-A767-F5A496CC388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190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4FFFD-BD74-4FA9-B4CA-8B922205AC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081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9C862-4F86-4D90-ABD1-D3A7B0BFCB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588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AF603-4432-47E2-8CDF-5827891246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0590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249382-B981-4EA4-AF66-F791D702F1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2201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1988840"/>
            <a:ext cx="6400800" cy="3933825"/>
          </a:xfrm>
        </p:spPr>
        <p:txBody>
          <a:bodyPr/>
          <a:lstStyle/>
          <a:p>
            <a:pPr algn="l">
              <a:lnSpc>
                <a:spcPct val="80000"/>
              </a:lnSpc>
            </a:pPr>
            <a:r>
              <a:rPr lang="cs-CZ" sz="900" dirty="0"/>
              <a:t>ŠKOLA:	</a:t>
            </a:r>
            <a:r>
              <a:rPr lang="cs-CZ" sz="900" dirty="0" smtClean="0"/>
              <a:t>             Gymnázium</a:t>
            </a:r>
            <a:r>
              <a:rPr lang="cs-CZ" sz="900" dirty="0"/>
              <a:t>, Tanvald, Školní 305, </a:t>
            </a:r>
            <a:r>
              <a:rPr lang="cs-CZ" sz="900" dirty="0" smtClean="0"/>
              <a:t>příspěvková </a:t>
            </a:r>
            <a:r>
              <a:rPr lang="cs-CZ" sz="900" dirty="0"/>
              <a:t>organizace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ČÍSLO PROJEKTU:	</a:t>
            </a:r>
            <a:r>
              <a:rPr lang="cs-CZ" sz="900" dirty="0" smtClean="0"/>
              <a:t>             CZ.1.07/1.5.00/34.0434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NÁZEV PROJEKTU</a:t>
            </a:r>
            <a:r>
              <a:rPr lang="cs-CZ" sz="900" dirty="0" smtClean="0"/>
              <a:t>:                Šablony </a:t>
            </a:r>
            <a:r>
              <a:rPr lang="cs-CZ" sz="900" dirty="0"/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ČÍSLO ŠABLONY:	</a:t>
            </a:r>
            <a:r>
              <a:rPr lang="cs-CZ" sz="900" dirty="0" smtClean="0"/>
              <a:t>              III/2 </a:t>
            </a:r>
            <a:r>
              <a:rPr lang="cs-CZ" sz="900" dirty="0"/>
              <a:t>Inovace a zkvalitnění výuky prostřednictvím </a:t>
            </a:r>
            <a:r>
              <a:rPr lang="cs-CZ" sz="900" dirty="0" smtClean="0"/>
              <a:t>ICT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AUTOR: </a:t>
            </a:r>
            <a:r>
              <a:rPr lang="cs-CZ" sz="900" dirty="0" smtClean="0"/>
              <a:t>                                  Zora </a:t>
            </a:r>
            <a:r>
              <a:rPr lang="cs-CZ" sz="900" dirty="0"/>
              <a:t>Pavlištová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TEMATICKÁ OBLAST: </a:t>
            </a:r>
            <a:r>
              <a:rPr lang="cs-CZ" sz="900" dirty="0" smtClean="0"/>
              <a:t>           Komunikace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NÁZEV </a:t>
            </a:r>
            <a:r>
              <a:rPr lang="cs-CZ" sz="900" dirty="0" err="1"/>
              <a:t>DUMu</a:t>
            </a:r>
            <a:r>
              <a:rPr lang="cs-CZ" sz="900" dirty="0" smtClean="0"/>
              <a:t>:                       Krátké dialogy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POŘADOVÉ ČÍSLO </a:t>
            </a:r>
            <a:r>
              <a:rPr lang="cs-CZ" sz="900" dirty="0" err="1"/>
              <a:t>DUMu</a:t>
            </a:r>
            <a:r>
              <a:rPr lang="cs-CZ" sz="900" dirty="0"/>
              <a:t>: </a:t>
            </a:r>
            <a:r>
              <a:rPr lang="cs-CZ" sz="900" dirty="0" smtClean="0"/>
              <a:t>   06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KÓD </a:t>
            </a:r>
            <a:r>
              <a:rPr lang="cs-CZ" sz="900" dirty="0" err="1"/>
              <a:t>DUMu</a:t>
            </a:r>
            <a:r>
              <a:rPr lang="cs-CZ" sz="900" dirty="0"/>
              <a:t>: </a:t>
            </a:r>
            <a:r>
              <a:rPr lang="cs-CZ" sz="900" dirty="0" smtClean="0"/>
              <a:t>                           </a:t>
            </a:r>
            <a:r>
              <a:rPr lang="cs-CZ" sz="900" smtClean="0"/>
              <a:t>ZP_AJ_4.R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DATUM TVORBY: </a:t>
            </a:r>
            <a:r>
              <a:rPr lang="cs-CZ" sz="900" dirty="0" smtClean="0"/>
              <a:t>                  12.8.2013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ANOTACE (ROČNÍK): </a:t>
            </a:r>
            <a:r>
              <a:rPr lang="cs-CZ" sz="900" dirty="0" smtClean="0"/>
              <a:t>            DUM rozvíjí komunikativní schopnosti prostřednictvím skládání 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krátkých dialogů a procvičování běžných frází v nich použitých.</a:t>
            </a:r>
            <a:endParaRPr lang="cs-CZ" sz="900" dirty="0"/>
          </a:p>
          <a:p>
            <a:pPr algn="l">
              <a:lnSpc>
                <a:spcPct val="80000"/>
              </a:lnSpc>
            </a:pPr>
            <a:endParaRPr lang="cs-CZ" sz="900" dirty="0"/>
          </a:p>
          <a:p>
            <a:pPr algn="l">
              <a:lnSpc>
                <a:spcPct val="80000"/>
              </a:lnSpc>
            </a:pPr>
            <a:endParaRPr lang="cs-CZ" sz="900" dirty="0"/>
          </a:p>
          <a:p>
            <a:pPr algn="l">
              <a:lnSpc>
                <a:spcPct val="80000"/>
              </a:lnSpc>
            </a:pP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METODICKÝ POKYN: </a:t>
            </a:r>
            <a:r>
              <a:rPr lang="cs-CZ" sz="900" dirty="0" smtClean="0"/>
              <a:t>            Studenti vybírají vhodnou a správnou odpověď/reakci k dané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otázce/promluvě. Přiřazení mohou zaznamenávat písemně (test)                            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nebo jen čtením (ústní cvičení). Na posledním snímku (pracovní 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list) jsou dialogy  složené, ale s chybějícím slovem, které je více či 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méně klíčové pro opakování frází a procvičení slovní zásoby i 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gramatiky. </a:t>
            </a:r>
            <a:endParaRPr lang="cs-CZ" sz="900" dirty="0"/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348880"/>
            <a:ext cx="8243887" cy="1314450"/>
          </a:xfrm>
        </p:spPr>
        <p:txBody>
          <a:bodyPr/>
          <a:lstStyle/>
          <a:p>
            <a:r>
              <a:rPr lang="cs-CZ" sz="2800" dirty="0" err="1" smtClean="0"/>
              <a:t>Choose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correct</a:t>
            </a:r>
            <a:r>
              <a:rPr lang="cs-CZ" sz="2800" dirty="0" smtClean="0"/>
              <a:t> response (on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right</a:t>
            </a:r>
            <a:r>
              <a:rPr lang="cs-CZ" sz="2800" dirty="0" smtClean="0"/>
              <a:t> – B person)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speech</a:t>
            </a:r>
            <a:r>
              <a:rPr lang="cs-CZ" sz="2800" dirty="0" smtClean="0"/>
              <a:t> (on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left</a:t>
            </a:r>
            <a:r>
              <a:rPr lang="cs-CZ" sz="2800" dirty="0" smtClean="0"/>
              <a:t> – A person).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11494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-1755576"/>
            <a:ext cx="8243887" cy="131445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1396752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Do 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you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work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 long 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hours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?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4008" y="404664"/>
            <a:ext cx="4038600" cy="6048672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least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safe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now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Why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not?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joking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She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must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have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stuck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traffic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Would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like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lift?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 I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often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overtime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weekends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that´s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relief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Go on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Almost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Oh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my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goodness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welcome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About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15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minutes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Never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mind.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caused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idea –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I´ll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  <a:endParaRPr 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717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539552"/>
            <a:ext cx="8243887" cy="131445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852936"/>
            <a:ext cx="4038600" cy="1152127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How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 long 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does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it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take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you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 to 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get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 to 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school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?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038600" cy="5904656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least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safe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now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Why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not?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joking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She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must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have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stuck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traffic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Would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like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lift?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 I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often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overtime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weekends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that´s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relief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Go on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Almost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Oh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my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goodness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welcome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About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15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minutes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Never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mind.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caused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idea –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I´ll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endParaRPr 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5427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467544"/>
            <a:ext cx="8243887" cy="131445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564905"/>
            <a:ext cx="4038600" cy="129614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cs-CZ" dirty="0" err="1" smtClean="0">
                <a:solidFill>
                  <a:srgbClr val="000000"/>
                </a:solidFill>
              </a:rPr>
              <a:t>Shall</a:t>
            </a:r>
            <a:r>
              <a:rPr lang="cs-CZ" dirty="0" smtClean="0">
                <a:solidFill>
                  <a:srgbClr val="000000"/>
                </a:solidFill>
              </a:rPr>
              <a:t> I </a:t>
            </a:r>
            <a:r>
              <a:rPr lang="cs-CZ" dirty="0" err="1" smtClean="0">
                <a:solidFill>
                  <a:srgbClr val="000000"/>
                </a:solidFill>
              </a:rPr>
              <a:t>apply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for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the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job</a:t>
            </a:r>
            <a:r>
              <a:rPr lang="cs-CZ" dirty="0" smtClean="0">
                <a:solidFill>
                  <a:srgbClr val="000000"/>
                </a:solidFill>
              </a:rPr>
              <a:t>?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04664"/>
            <a:ext cx="4038600" cy="619268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least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safe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now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Why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not?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joking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She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must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have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stuck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traffic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Would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like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lift?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 I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often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overtime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weekends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that´s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relief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Go on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Almost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Oh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my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goodness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welcome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About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15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minutes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Never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mind.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caused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idea –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I´ll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91318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827584"/>
            <a:ext cx="8243887" cy="131445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636913"/>
            <a:ext cx="4038600" cy="129614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4"/>
            </a:pP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burglary</a:t>
            </a:r>
            <a:r>
              <a:rPr lang="cs-CZ" dirty="0" smtClean="0"/>
              <a:t> in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neighbourhood</a:t>
            </a:r>
            <a:r>
              <a:rPr lang="cs-CZ" dirty="0" smtClean="0"/>
              <a:t> last night.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92696"/>
            <a:ext cx="4038600" cy="5688632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least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safe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now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Why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not?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joking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She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must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have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stuck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traffic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Would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like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lift?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 I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often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overtime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weekends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that´s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relief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Go on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Almost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Oh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my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goodness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welcome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About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15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minutes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Never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mind.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caused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idea –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I´ll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81714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25152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636913"/>
            <a:ext cx="4038600" cy="136815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cs-CZ" dirty="0" err="1" smtClean="0"/>
              <a:t>They´ve</a:t>
            </a:r>
            <a:r>
              <a:rPr lang="cs-CZ" dirty="0" smtClean="0"/>
              <a:t> </a:t>
            </a:r>
            <a:r>
              <a:rPr lang="cs-CZ" dirty="0" err="1" smtClean="0"/>
              <a:t>finally</a:t>
            </a:r>
            <a:r>
              <a:rPr lang="cs-CZ" dirty="0" smtClean="0"/>
              <a:t> </a:t>
            </a:r>
            <a:r>
              <a:rPr lang="cs-CZ" dirty="0" err="1" smtClean="0"/>
              <a:t>caught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escaped</a:t>
            </a:r>
            <a:r>
              <a:rPr lang="cs-CZ" dirty="0" smtClean="0"/>
              <a:t> </a:t>
            </a:r>
            <a:r>
              <a:rPr lang="cs-CZ" dirty="0" err="1" smtClean="0"/>
              <a:t>prisoner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332656"/>
            <a:ext cx="4038600" cy="652534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least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safe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now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Why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not?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joking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She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must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have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stuck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traffic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Would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like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lift?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 I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often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overtime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weekends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that´s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relief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Go on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Almost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Oh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my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goodness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welcome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About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15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minutes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Never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mind.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caused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idea –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I´ll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29816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25152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780928"/>
            <a:ext cx="4038600" cy="1152129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6"/>
            </a:pPr>
            <a:r>
              <a:rPr lang="cs-CZ" dirty="0" err="1" smtClean="0"/>
              <a:t>Thanks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calling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60648"/>
            <a:ext cx="4038600" cy="626469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least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safe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now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Why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not?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joking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She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must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have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stuck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traffic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Would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like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lift?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 I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often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overtime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weekends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that´s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relief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Go on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Almost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Oh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my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goodness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welcome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About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15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minutes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Never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mind.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caused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idea –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I´ll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332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132352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80929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7"/>
            </a:pP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hear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news</a:t>
            </a:r>
            <a:r>
              <a:rPr lang="cs-CZ" dirty="0" smtClean="0"/>
              <a:t>? </a:t>
            </a:r>
            <a:r>
              <a:rPr lang="cs-CZ" dirty="0" err="1" smtClean="0"/>
              <a:t>Ted´s</a:t>
            </a:r>
            <a:r>
              <a:rPr lang="cs-CZ" dirty="0" smtClean="0"/>
              <a:t> house </a:t>
            </a:r>
            <a:r>
              <a:rPr lang="cs-CZ" dirty="0" err="1" smtClean="0"/>
              <a:t>burnt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548680"/>
            <a:ext cx="4038600" cy="619268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least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safe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now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Why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not?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joking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She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must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have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stuck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traffic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Would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like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lift?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 I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often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overtime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weekends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that´s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relief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Go on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Almost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Oh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my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goodness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welcome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About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15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minutes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Never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mind.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caused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idea –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I´ll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3313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32352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80929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8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almost</a:t>
            </a:r>
            <a:r>
              <a:rPr lang="cs-CZ" dirty="0" smtClean="0"/>
              <a:t> </a:t>
            </a:r>
            <a:r>
              <a:rPr lang="cs-CZ" dirty="0" err="1" smtClean="0"/>
              <a:t>drowned</a:t>
            </a:r>
            <a:r>
              <a:rPr lang="cs-CZ" dirty="0" smtClean="0"/>
              <a:t> in a </a:t>
            </a:r>
            <a:r>
              <a:rPr lang="cs-CZ" dirty="0" err="1" smtClean="0"/>
              <a:t>boating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038600" cy="5649491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least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safe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now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Why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not?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joking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She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must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have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stuck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traffic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Would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like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lift?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 I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often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overtime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weekends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that´s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relief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Go on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Almost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Oh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my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goodness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welcome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About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15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minutes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Never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mind.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caused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idea –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I´ll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5039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14300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852936"/>
            <a:ext cx="4038600" cy="1152128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9"/>
            </a:pPr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missed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bus!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04664"/>
            <a:ext cx="4038600" cy="626469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least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safe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now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Why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not?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joking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She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must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have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stuck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traffic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Would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like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lift?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 I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often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overtime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weekends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that´s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relief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Go on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Almost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Oh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my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goodness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welcome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About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15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minutes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Never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mind.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caused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idea –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I´ll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9050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395536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636913"/>
            <a:ext cx="4038600" cy="122413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0"/>
            </a:pP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call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agency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332656"/>
            <a:ext cx="4038600" cy="6192688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least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safe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now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Why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not?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joking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She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must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have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stuck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traffic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Would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like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lift?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 I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often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overtime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weekends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that´s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relief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Go on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Almost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Oh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my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goodness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welcome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About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15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minutes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Never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mind.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caused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idea –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I´ll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68761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171097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780928"/>
            <a:ext cx="4038600" cy="108012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11"/>
            </a:pP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038600" cy="619268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least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safe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now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Why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not?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joking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She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must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have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stuck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traffic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Would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like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lift?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 I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often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overtime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weekends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that´s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relief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Go on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Almost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Oh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my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goodness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welcome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About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15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minutes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Never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mind.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caused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idea –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I´ll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2084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1168361"/>
            <a:ext cx="8229600" cy="1143000"/>
          </a:xfrm>
        </p:spPr>
        <p:txBody>
          <a:bodyPr>
            <a:normAutofit/>
          </a:bodyPr>
          <a:lstStyle/>
          <a:p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996951"/>
            <a:ext cx="4038600" cy="936105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12"/>
            </a:pPr>
            <a:r>
              <a:rPr lang="cs-CZ" dirty="0" err="1" smtClean="0"/>
              <a:t>How</a:t>
            </a:r>
            <a:r>
              <a:rPr lang="cs-CZ" dirty="0" smtClean="0"/>
              <a:t> long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548680"/>
            <a:ext cx="4038600" cy="5904656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least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safe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now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Why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not?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joking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She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must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have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stuck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traffic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Would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like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lift?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 I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often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overtime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weekends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that´s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relief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Go on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Almost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Oh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my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goodness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welcome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About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15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minutes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Never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mind.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caused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idea –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I´ll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825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395536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852937"/>
            <a:ext cx="4038600" cy="122413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3"/>
            </a:pPr>
            <a:r>
              <a:rPr lang="cs-CZ" dirty="0" smtClean="0"/>
              <a:t>I </a:t>
            </a:r>
            <a:r>
              <a:rPr lang="cs-CZ" dirty="0" err="1" smtClean="0"/>
              <a:t>forgot</a:t>
            </a:r>
            <a:r>
              <a:rPr lang="cs-CZ" dirty="0" smtClean="0"/>
              <a:t> to post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04664"/>
            <a:ext cx="4038600" cy="626469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least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safe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now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Why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not?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joking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She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must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have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stuck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traffic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Would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like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lift?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 I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often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overtime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weekends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that´s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relief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Go on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Almost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Oh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my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goodness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welcome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About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15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minutes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Never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mind.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caused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idea –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I´ll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3619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171097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852937"/>
            <a:ext cx="4038600" cy="122413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14"/>
            </a:pPr>
            <a:r>
              <a:rPr lang="cs-CZ" dirty="0" err="1" smtClean="0"/>
              <a:t>You´ll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guess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I met last night.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038600" cy="619268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least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safe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now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Why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not?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joking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She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must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have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stuck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traffic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Would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like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lift?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 I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often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overtime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weekends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that´s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relief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Go on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Almost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Oh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my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goodness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welcome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About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15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minutes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Never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mind.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caused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idea –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I´ll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7736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25152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852937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5"/>
            </a:pPr>
            <a:r>
              <a:rPr lang="cs-CZ" dirty="0" smtClean="0"/>
              <a:t>My </a:t>
            </a:r>
            <a:r>
              <a:rPr lang="cs-CZ" dirty="0" err="1" smtClean="0"/>
              <a:t>uncle´s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Bruce</a:t>
            </a:r>
            <a:r>
              <a:rPr lang="cs-CZ" dirty="0" smtClean="0"/>
              <a:t> </a:t>
            </a:r>
            <a:r>
              <a:rPr lang="cs-CZ" dirty="0" err="1" smtClean="0"/>
              <a:t>Willis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04664"/>
            <a:ext cx="4038600" cy="6120680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least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safe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smtClean="0">
                <a:solidFill>
                  <a:srgbClr val="000000"/>
                </a:solidFill>
                <a:latin typeface="Calibri" pitchFamily="34" charset="0"/>
              </a:rPr>
              <a:t>now.</a:t>
            </a:r>
            <a:endParaRPr 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Why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not?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joking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She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must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have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stuck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traffic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Would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like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lift?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 I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often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overtime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weekends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that´s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relief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Go on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then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tell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Almost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week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Oh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, my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goodness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!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You´re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welcome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About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15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minutes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Never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mind.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What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caused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Good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idea –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I´ll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 do </a:t>
            </a:r>
            <a:r>
              <a:rPr lang="cs-CZ" sz="2000" dirty="0" err="1" smtClean="0">
                <a:solidFill>
                  <a:srgbClr val="000000"/>
                </a:solidFill>
                <a:latin typeface="Calibri" pitchFamily="34" charset="0"/>
              </a:rPr>
              <a:t>that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73638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Worksheet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Do </a:t>
            </a:r>
            <a:r>
              <a:rPr lang="cs-CZ" sz="1800" dirty="0" err="1" smtClean="0"/>
              <a:t>you</a:t>
            </a:r>
            <a:r>
              <a:rPr lang="cs-CZ" sz="1800" dirty="0" smtClean="0"/>
              <a:t> </a:t>
            </a:r>
            <a:r>
              <a:rPr lang="cs-CZ" sz="1800" dirty="0" err="1" smtClean="0"/>
              <a:t>work</a:t>
            </a:r>
            <a:r>
              <a:rPr lang="cs-CZ" sz="1800" dirty="0" smtClean="0"/>
              <a:t> long </a:t>
            </a:r>
            <a:r>
              <a:rPr lang="cs-CZ" sz="1800" dirty="0" err="1" smtClean="0"/>
              <a:t>hours</a:t>
            </a:r>
            <a:r>
              <a:rPr lang="cs-CZ" sz="1800" dirty="0" smtClean="0"/>
              <a:t>?     </a:t>
            </a:r>
            <a:r>
              <a:rPr lang="cs-CZ" sz="1800" i="1" dirty="0" err="1" smtClean="0"/>
              <a:t>Yes</a:t>
            </a:r>
            <a:r>
              <a:rPr lang="cs-CZ" sz="1800" i="1" dirty="0" smtClean="0"/>
              <a:t>. I </a:t>
            </a:r>
            <a:r>
              <a:rPr lang="cs-CZ" sz="1800" i="1" dirty="0" err="1" smtClean="0"/>
              <a:t>often</a:t>
            </a:r>
            <a:r>
              <a:rPr lang="cs-CZ" sz="1800" i="1" dirty="0" smtClean="0"/>
              <a:t>  __________  </a:t>
            </a:r>
            <a:r>
              <a:rPr lang="cs-CZ" sz="1800" i="1" dirty="0" err="1" smtClean="0"/>
              <a:t>overtime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at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weekends</a:t>
            </a:r>
            <a:r>
              <a:rPr lang="cs-CZ" sz="1800" i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err="1" smtClean="0"/>
              <a:t>How</a:t>
            </a:r>
            <a:r>
              <a:rPr lang="cs-CZ" sz="1800" dirty="0" smtClean="0"/>
              <a:t> long </a:t>
            </a:r>
            <a:r>
              <a:rPr lang="cs-CZ" sz="1800" dirty="0" err="1" smtClean="0"/>
              <a:t>does</a:t>
            </a:r>
            <a:r>
              <a:rPr lang="cs-CZ" sz="1800" dirty="0" smtClean="0"/>
              <a:t> </a:t>
            </a:r>
            <a:r>
              <a:rPr lang="cs-CZ" sz="1800" dirty="0" err="1" smtClean="0"/>
              <a:t>it</a:t>
            </a:r>
            <a:r>
              <a:rPr lang="cs-CZ" sz="1800" dirty="0" smtClean="0"/>
              <a:t>  __________  </a:t>
            </a:r>
            <a:r>
              <a:rPr lang="cs-CZ" sz="1800" dirty="0" err="1" smtClean="0"/>
              <a:t>you</a:t>
            </a:r>
            <a:r>
              <a:rPr lang="cs-CZ" sz="1800" dirty="0" smtClean="0"/>
              <a:t> to </a:t>
            </a:r>
            <a:r>
              <a:rPr lang="cs-CZ" sz="1800" dirty="0" err="1" smtClean="0"/>
              <a:t>get</a:t>
            </a:r>
            <a:r>
              <a:rPr lang="cs-CZ" sz="1800" dirty="0" smtClean="0"/>
              <a:t> to </a:t>
            </a:r>
            <a:r>
              <a:rPr lang="cs-CZ" sz="1800" dirty="0" err="1" smtClean="0"/>
              <a:t>school</a:t>
            </a:r>
            <a:r>
              <a:rPr lang="cs-CZ" sz="1800" dirty="0" smtClean="0"/>
              <a:t>?     </a:t>
            </a:r>
            <a:r>
              <a:rPr lang="cs-CZ" sz="1800" i="1" dirty="0" err="1" smtClean="0"/>
              <a:t>About</a:t>
            </a:r>
            <a:r>
              <a:rPr lang="cs-CZ" sz="1800" i="1" dirty="0" smtClean="0"/>
              <a:t> 15 </a:t>
            </a:r>
            <a:r>
              <a:rPr lang="cs-CZ" sz="1800" i="1" dirty="0" err="1" smtClean="0"/>
              <a:t>minutes</a:t>
            </a:r>
            <a:r>
              <a:rPr lang="cs-CZ" sz="1800" i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err="1" smtClean="0"/>
              <a:t>Shall</a:t>
            </a:r>
            <a:r>
              <a:rPr lang="cs-CZ" sz="1800" dirty="0" smtClean="0"/>
              <a:t> I </a:t>
            </a:r>
            <a:r>
              <a:rPr lang="cs-CZ" sz="1800" dirty="0" err="1" smtClean="0"/>
              <a:t>apply</a:t>
            </a:r>
            <a:r>
              <a:rPr lang="cs-CZ" sz="1800" dirty="0" smtClean="0"/>
              <a:t> </a:t>
            </a:r>
            <a:r>
              <a:rPr lang="cs-CZ" sz="1800" dirty="0" err="1" smtClean="0"/>
              <a:t>for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job</a:t>
            </a:r>
            <a:r>
              <a:rPr lang="cs-CZ" sz="1800" dirty="0" smtClean="0"/>
              <a:t>?     </a:t>
            </a:r>
            <a:r>
              <a:rPr lang="cs-CZ" sz="1800" i="1" dirty="0" smtClean="0"/>
              <a:t>__________  not?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err="1" smtClean="0"/>
              <a:t>There</a:t>
            </a:r>
            <a:r>
              <a:rPr lang="cs-CZ" sz="1800" dirty="0" smtClean="0"/>
              <a:t> </a:t>
            </a:r>
            <a:r>
              <a:rPr lang="cs-CZ" sz="1800" dirty="0" err="1" smtClean="0"/>
              <a:t>was</a:t>
            </a:r>
            <a:r>
              <a:rPr lang="cs-CZ" sz="1800" dirty="0" smtClean="0"/>
              <a:t> a </a:t>
            </a:r>
            <a:r>
              <a:rPr lang="cs-CZ" sz="1800" dirty="0" err="1" smtClean="0"/>
              <a:t>burglary</a:t>
            </a:r>
            <a:r>
              <a:rPr lang="cs-CZ" sz="1800" dirty="0" smtClean="0"/>
              <a:t> in </a:t>
            </a:r>
            <a:r>
              <a:rPr lang="cs-CZ" sz="1800" dirty="0" err="1" smtClean="0"/>
              <a:t>our</a:t>
            </a:r>
            <a:r>
              <a:rPr lang="cs-CZ" sz="1800" dirty="0" smtClean="0"/>
              <a:t> </a:t>
            </a:r>
            <a:r>
              <a:rPr lang="cs-CZ" sz="1800" dirty="0" err="1" smtClean="0"/>
              <a:t>neighbourhood</a:t>
            </a:r>
            <a:r>
              <a:rPr lang="cs-CZ" sz="1800" dirty="0" smtClean="0"/>
              <a:t> last night.     </a:t>
            </a:r>
            <a:r>
              <a:rPr lang="cs-CZ" sz="1800" i="1" dirty="0" err="1" smtClean="0"/>
              <a:t>Oh</a:t>
            </a:r>
            <a:r>
              <a:rPr lang="cs-CZ" sz="1800" i="1" dirty="0" smtClean="0"/>
              <a:t>, __________  </a:t>
            </a:r>
            <a:r>
              <a:rPr lang="cs-CZ" sz="1800" i="1" dirty="0" err="1" smtClean="0"/>
              <a:t>goodness</a:t>
            </a:r>
            <a:r>
              <a:rPr lang="cs-CZ" sz="1800" i="1" dirty="0" smtClean="0"/>
              <a:t>!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err="1" smtClean="0"/>
              <a:t>They´ve</a:t>
            </a:r>
            <a:r>
              <a:rPr lang="cs-CZ" sz="1800" dirty="0" smtClean="0"/>
              <a:t> </a:t>
            </a:r>
            <a:r>
              <a:rPr lang="cs-CZ" sz="1800" dirty="0" err="1" smtClean="0"/>
              <a:t>finally</a:t>
            </a:r>
            <a:r>
              <a:rPr lang="cs-CZ" sz="1800" dirty="0" smtClean="0"/>
              <a:t>  __________ 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escaped</a:t>
            </a:r>
            <a:r>
              <a:rPr lang="cs-CZ" sz="1800" dirty="0" smtClean="0"/>
              <a:t> </a:t>
            </a:r>
            <a:r>
              <a:rPr lang="cs-CZ" sz="1800" dirty="0" err="1" smtClean="0"/>
              <a:t>prisoner</a:t>
            </a:r>
            <a:r>
              <a:rPr lang="cs-CZ" sz="1800" dirty="0" smtClean="0"/>
              <a:t>.     </a:t>
            </a:r>
            <a:r>
              <a:rPr lang="cs-CZ" sz="1800" i="1" dirty="0" err="1" smtClean="0"/>
              <a:t>Well</a:t>
            </a:r>
            <a:r>
              <a:rPr lang="cs-CZ" sz="1800" i="1" dirty="0" smtClean="0"/>
              <a:t>, </a:t>
            </a:r>
            <a:r>
              <a:rPr lang="cs-CZ" sz="1800" i="1" dirty="0" err="1" smtClean="0"/>
              <a:t>that´s</a:t>
            </a:r>
            <a:r>
              <a:rPr lang="cs-CZ" sz="1800" i="1" dirty="0" smtClean="0"/>
              <a:t> a </a:t>
            </a:r>
            <a:r>
              <a:rPr lang="cs-CZ" sz="1800" i="1" dirty="0" err="1" smtClean="0"/>
              <a:t>relief</a:t>
            </a:r>
            <a:r>
              <a:rPr lang="cs-CZ" sz="1800" i="1" dirty="0" smtClean="0"/>
              <a:t>!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err="1" smtClean="0"/>
              <a:t>Thanks</a:t>
            </a:r>
            <a:r>
              <a:rPr lang="cs-CZ" sz="1800" dirty="0" smtClean="0"/>
              <a:t> </a:t>
            </a:r>
            <a:r>
              <a:rPr lang="cs-CZ" sz="1800" dirty="0" err="1" smtClean="0"/>
              <a:t>for</a:t>
            </a:r>
            <a:r>
              <a:rPr lang="cs-CZ" sz="1800" dirty="0" smtClean="0"/>
              <a:t> </a:t>
            </a:r>
            <a:r>
              <a:rPr lang="cs-CZ" sz="1800" dirty="0" err="1"/>
              <a:t>c</a:t>
            </a:r>
            <a:r>
              <a:rPr lang="cs-CZ" sz="1800" dirty="0" err="1" smtClean="0"/>
              <a:t>alling</a:t>
            </a:r>
            <a:r>
              <a:rPr lang="cs-CZ" sz="1800" dirty="0" smtClean="0"/>
              <a:t> </a:t>
            </a:r>
            <a:r>
              <a:rPr lang="cs-CZ" sz="1800" dirty="0" err="1" smtClean="0"/>
              <a:t>us</a:t>
            </a:r>
            <a:r>
              <a:rPr lang="cs-CZ" sz="1800" dirty="0" smtClean="0"/>
              <a:t>.     </a:t>
            </a:r>
            <a:r>
              <a:rPr lang="cs-CZ" sz="1800" i="1" dirty="0" err="1" smtClean="0"/>
              <a:t>You´re</a:t>
            </a:r>
            <a:r>
              <a:rPr lang="cs-CZ" sz="1800" i="1" dirty="0" smtClean="0"/>
              <a:t>  __________ 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err="1" smtClean="0"/>
              <a:t>Did</a:t>
            </a:r>
            <a:r>
              <a:rPr lang="cs-CZ" sz="1800" dirty="0" smtClean="0"/>
              <a:t> </a:t>
            </a:r>
            <a:r>
              <a:rPr lang="cs-CZ" sz="1800" dirty="0" err="1" smtClean="0"/>
              <a:t>you</a:t>
            </a:r>
            <a:r>
              <a:rPr lang="cs-CZ" sz="1800" dirty="0" smtClean="0"/>
              <a:t>  __________ 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news</a:t>
            </a:r>
            <a:r>
              <a:rPr lang="cs-CZ" sz="1800" dirty="0" smtClean="0"/>
              <a:t>? </a:t>
            </a:r>
            <a:r>
              <a:rPr lang="cs-CZ" sz="1800" dirty="0" err="1" smtClean="0"/>
              <a:t>Ted´s</a:t>
            </a:r>
            <a:r>
              <a:rPr lang="cs-CZ" sz="1800" dirty="0" smtClean="0"/>
              <a:t> house </a:t>
            </a:r>
            <a:r>
              <a:rPr lang="cs-CZ" sz="1800" dirty="0" err="1" smtClean="0"/>
              <a:t>burnt</a:t>
            </a:r>
            <a:r>
              <a:rPr lang="cs-CZ" sz="1800" dirty="0" smtClean="0"/>
              <a:t> </a:t>
            </a:r>
            <a:r>
              <a:rPr lang="cs-CZ" sz="1800" dirty="0" err="1" smtClean="0"/>
              <a:t>down</a:t>
            </a:r>
            <a:r>
              <a:rPr lang="cs-CZ" sz="1800" dirty="0" smtClean="0"/>
              <a:t>.     </a:t>
            </a:r>
            <a:r>
              <a:rPr lang="cs-CZ" sz="1800" i="1" dirty="0" err="1" smtClean="0"/>
              <a:t>What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caused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it</a:t>
            </a:r>
            <a:r>
              <a:rPr lang="cs-CZ" sz="1800" i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err="1" smtClean="0"/>
              <a:t>We</a:t>
            </a:r>
            <a:r>
              <a:rPr lang="cs-CZ" sz="1800" dirty="0" smtClean="0"/>
              <a:t> </a:t>
            </a:r>
            <a:r>
              <a:rPr lang="cs-CZ" sz="1800" dirty="0" err="1" smtClean="0"/>
              <a:t>almost</a:t>
            </a:r>
            <a:r>
              <a:rPr lang="cs-CZ" sz="1800" dirty="0" smtClean="0"/>
              <a:t> </a:t>
            </a:r>
            <a:r>
              <a:rPr lang="cs-CZ" sz="1800" dirty="0" err="1" smtClean="0"/>
              <a:t>drowned</a:t>
            </a:r>
            <a:r>
              <a:rPr lang="cs-CZ" sz="1800" dirty="0" smtClean="0"/>
              <a:t> in a </a:t>
            </a:r>
            <a:r>
              <a:rPr lang="cs-CZ" sz="1800" dirty="0" err="1" smtClean="0"/>
              <a:t>boating</a:t>
            </a:r>
            <a:r>
              <a:rPr lang="cs-CZ" sz="1800" dirty="0" smtClean="0"/>
              <a:t> </a:t>
            </a:r>
            <a:r>
              <a:rPr lang="cs-CZ" sz="1800" dirty="0" err="1" smtClean="0"/>
              <a:t>accident</a:t>
            </a:r>
            <a:r>
              <a:rPr lang="cs-CZ" sz="1800" dirty="0" smtClean="0"/>
              <a:t> </a:t>
            </a:r>
            <a:r>
              <a:rPr lang="cs-CZ" sz="1800" dirty="0" err="1" smtClean="0"/>
              <a:t>yesterday</a:t>
            </a:r>
            <a:r>
              <a:rPr lang="cs-CZ" sz="1800" dirty="0" smtClean="0"/>
              <a:t>.     </a:t>
            </a:r>
            <a:r>
              <a:rPr lang="cs-CZ" sz="1800" i="1" dirty="0" err="1" smtClean="0"/>
              <a:t>Well</a:t>
            </a:r>
            <a:r>
              <a:rPr lang="cs-CZ" sz="1800" i="1" dirty="0" smtClean="0"/>
              <a:t>, </a:t>
            </a:r>
            <a:r>
              <a:rPr lang="cs-CZ" sz="1800" i="1" dirty="0" err="1" smtClean="0"/>
              <a:t>at</a:t>
            </a:r>
            <a:r>
              <a:rPr lang="cs-CZ" sz="1800" i="1" dirty="0" smtClean="0"/>
              <a:t> least </a:t>
            </a:r>
            <a:r>
              <a:rPr lang="cs-CZ" sz="1800" i="1" dirty="0" err="1" smtClean="0"/>
              <a:t>you´re</a:t>
            </a:r>
            <a:r>
              <a:rPr lang="cs-CZ" sz="1800" i="1" dirty="0" smtClean="0"/>
              <a:t>  __________  </a:t>
            </a:r>
            <a:r>
              <a:rPr lang="cs-CZ" sz="1800" i="1" dirty="0" err="1" smtClean="0"/>
              <a:t>now</a:t>
            </a:r>
            <a:r>
              <a:rPr lang="cs-CZ" sz="1800" i="1" dirty="0" smtClean="0"/>
              <a:t>!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err="1" smtClean="0"/>
              <a:t>I´ve</a:t>
            </a:r>
            <a:r>
              <a:rPr lang="cs-CZ" sz="1800" dirty="0" smtClean="0"/>
              <a:t> </a:t>
            </a:r>
            <a:r>
              <a:rPr lang="cs-CZ" sz="1800" dirty="0" err="1" smtClean="0"/>
              <a:t>missed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bus!     </a:t>
            </a:r>
            <a:r>
              <a:rPr lang="cs-CZ" sz="1800" i="1" dirty="0" err="1" smtClean="0"/>
              <a:t>Would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you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like</a:t>
            </a:r>
            <a:r>
              <a:rPr lang="cs-CZ" sz="1800" i="1" dirty="0" smtClean="0"/>
              <a:t> a  __________ 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err="1" smtClean="0"/>
              <a:t>Why</a:t>
            </a:r>
            <a:r>
              <a:rPr lang="cs-CZ" sz="1800" dirty="0" smtClean="0"/>
              <a:t> </a:t>
            </a:r>
            <a:r>
              <a:rPr lang="cs-CZ" sz="1800" dirty="0" err="1" smtClean="0"/>
              <a:t>don´t</a:t>
            </a:r>
            <a:r>
              <a:rPr lang="cs-CZ" sz="1800" dirty="0" smtClean="0"/>
              <a:t> </a:t>
            </a:r>
            <a:r>
              <a:rPr lang="cs-CZ" sz="1800" dirty="0" err="1" smtClean="0"/>
              <a:t>you</a:t>
            </a:r>
            <a:r>
              <a:rPr lang="cs-CZ" sz="1800" dirty="0" smtClean="0"/>
              <a:t> call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agency</a:t>
            </a:r>
            <a:r>
              <a:rPr lang="cs-CZ" sz="1800" dirty="0" smtClean="0"/>
              <a:t>?     </a:t>
            </a:r>
            <a:r>
              <a:rPr lang="cs-CZ" sz="1800" i="1" dirty="0" smtClean="0"/>
              <a:t>__________  idea – </a:t>
            </a:r>
            <a:r>
              <a:rPr lang="cs-CZ" sz="1800" i="1" dirty="0" err="1" smtClean="0"/>
              <a:t>I´ll</a:t>
            </a:r>
            <a:r>
              <a:rPr lang="cs-CZ" sz="1800" i="1" dirty="0" smtClean="0"/>
              <a:t> do </a:t>
            </a:r>
            <a:r>
              <a:rPr lang="cs-CZ" sz="1800" i="1" dirty="0" err="1" smtClean="0"/>
              <a:t>that</a:t>
            </a:r>
            <a:r>
              <a:rPr lang="cs-CZ" sz="1800" i="1" dirty="0" smtClean="0"/>
              <a:t>!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err="1" smtClean="0"/>
              <a:t>Where</a:t>
            </a:r>
            <a:r>
              <a:rPr lang="cs-CZ" sz="1800" dirty="0" smtClean="0"/>
              <a:t> </a:t>
            </a:r>
            <a:r>
              <a:rPr lang="cs-CZ" sz="1800" dirty="0" err="1" smtClean="0"/>
              <a:t>can</a:t>
            </a:r>
            <a:r>
              <a:rPr lang="cs-CZ" sz="1800" dirty="0" smtClean="0"/>
              <a:t> </a:t>
            </a:r>
            <a:r>
              <a:rPr lang="cs-CZ" sz="1800" dirty="0" err="1" smtClean="0"/>
              <a:t>she</a:t>
            </a:r>
            <a:r>
              <a:rPr lang="cs-CZ" sz="1800" dirty="0" smtClean="0"/>
              <a:t> </a:t>
            </a:r>
            <a:r>
              <a:rPr lang="cs-CZ" sz="1800" dirty="0" err="1" smtClean="0"/>
              <a:t>be</a:t>
            </a:r>
            <a:r>
              <a:rPr lang="cs-CZ" sz="1800" dirty="0" smtClean="0"/>
              <a:t>?     </a:t>
            </a:r>
            <a:r>
              <a:rPr lang="cs-CZ" sz="1800" i="1" dirty="0" err="1" smtClean="0"/>
              <a:t>She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must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have</a:t>
            </a:r>
            <a:r>
              <a:rPr lang="cs-CZ" sz="1800" i="1" dirty="0" smtClean="0"/>
              <a:t>  __________  </a:t>
            </a:r>
            <a:r>
              <a:rPr lang="cs-CZ" sz="1800" i="1" dirty="0" err="1" smtClean="0"/>
              <a:t>stuck</a:t>
            </a:r>
            <a:r>
              <a:rPr lang="cs-CZ" sz="1800" i="1" dirty="0" smtClean="0"/>
              <a:t> in </a:t>
            </a:r>
            <a:r>
              <a:rPr lang="cs-CZ" sz="1800" i="1" dirty="0" err="1" smtClean="0"/>
              <a:t>traffic</a:t>
            </a:r>
            <a:r>
              <a:rPr lang="cs-CZ" sz="1800" i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err="1" smtClean="0"/>
              <a:t>How</a:t>
            </a:r>
            <a:r>
              <a:rPr lang="cs-CZ" sz="1800" dirty="0" smtClean="0"/>
              <a:t> long </a:t>
            </a:r>
            <a:r>
              <a:rPr lang="cs-CZ" sz="1800" dirty="0" err="1" smtClean="0"/>
              <a:t>have</a:t>
            </a:r>
            <a:r>
              <a:rPr lang="cs-CZ" sz="1800" dirty="0" smtClean="0"/>
              <a:t> </a:t>
            </a:r>
            <a:r>
              <a:rPr lang="cs-CZ" sz="1800" dirty="0" err="1" smtClean="0"/>
              <a:t>you</a:t>
            </a:r>
            <a:r>
              <a:rPr lang="cs-CZ" sz="1800" dirty="0" smtClean="0"/>
              <a:t>  __________  </a:t>
            </a:r>
            <a:r>
              <a:rPr lang="cs-CZ" sz="1800" dirty="0" err="1" smtClean="0"/>
              <a:t>here</a:t>
            </a:r>
            <a:r>
              <a:rPr lang="cs-CZ" sz="1800" dirty="0" smtClean="0"/>
              <a:t>?     </a:t>
            </a:r>
            <a:r>
              <a:rPr lang="cs-CZ" sz="1800" i="1" dirty="0" err="1" smtClean="0"/>
              <a:t>Almost</a:t>
            </a:r>
            <a:r>
              <a:rPr lang="cs-CZ" sz="1800" i="1" dirty="0" smtClean="0"/>
              <a:t> a </a:t>
            </a:r>
            <a:r>
              <a:rPr lang="cs-CZ" sz="1800" i="1" dirty="0" err="1" smtClean="0"/>
              <a:t>week</a:t>
            </a:r>
            <a:r>
              <a:rPr lang="cs-CZ" sz="1800" i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I </a:t>
            </a:r>
            <a:r>
              <a:rPr lang="cs-CZ" sz="1800" dirty="0" err="1" smtClean="0"/>
              <a:t>forgot</a:t>
            </a:r>
            <a:r>
              <a:rPr lang="cs-CZ" sz="1800" dirty="0" smtClean="0"/>
              <a:t> to post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letters</a:t>
            </a:r>
            <a:r>
              <a:rPr lang="cs-CZ" sz="1800" dirty="0" smtClean="0"/>
              <a:t>.     </a:t>
            </a:r>
            <a:r>
              <a:rPr lang="cs-CZ" sz="1800" i="1" dirty="0" smtClean="0"/>
              <a:t>__________  mind.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err="1" smtClean="0"/>
              <a:t>You´ll</a:t>
            </a:r>
            <a:r>
              <a:rPr lang="cs-CZ" sz="1800" dirty="0" smtClean="0"/>
              <a:t> </a:t>
            </a:r>
            <a:r>
              <a:rPr lang="cs-CZ" sz="1800" dirty="0" err="1" smtClean="0"/>
              <a:t>never</a:t>
            </a:r>
            <a:r>
              <a:rPr lang="cs-CZ" sz="1800" dirty="0" smtClean="0"/>
              <a:t>  __________  </a:t>
            </a:r>
            <a:r>
              <a:rPr lang="cs-CZ" sz="1800" dirty="0" err="1" smtClean="0"/>
              <a:t>who</a:t>
            </a:r>
            <a:r>
              <a:rPr lang="cs-CZ" sz="1800" dirty="0" smtClean="0"/>
              <a:t> I met last night.     </a:t>
            </a:r>
            <a:r>
              <a:rPr lang="cs-CZ" sz="1800" i="1" dirty="0" smtClean="0"/>
              <a:t>Go on </a:t>
            </a:r>
            <a:r>
              <a:rPr lang="cs-CZ" sz="1800" i="1" dirty="0" err="1" smtClean="0"/>
              <a:t>then</a:t>
            </a:r>
            <a:r>
              <a:rPr lang="cs-CZ" sz="1800" i="1" dirty="0" smtClean="0"/>
              <a:t>, </a:t>
            </a:r>
            <a:r>
              <a:rPr lang="cs-CZ" sz="1800" i="1" dirty="0" err="1" smtClean="0"/>
              <a:t>tell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me</a:t>
            </a:r>
            <a:r>
              <a:rPr lang="cs-CZ" sz="1800" i="1" dirty="0" smtClean="0"/>
              <a:t>!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My </a:t>
            </a:r>
            <a:r>
              <a:rPr lang="cs-CZ" sz="1800" dirty="0" err="1" smtClean="0"/>
              <a:t>uncle´s</a:t>
            </a:r>
            <a:r>
              <a:rPr lang="cs-CZ" sz="1800" dirty="0" smtClean="0"/>
              <a:t> </a:t>
            </a:r>
            <a:r>
              <a:rPr lang="cs-CZ" sz="1800" dirty="0" err="1" smtClean="0"/>
              <a:t>best</a:t>
            </a:r>
            <a:r>
              <a:rPr lang="cs-CZ" sz="1800" dirty="0" smtClean="0"/>
              <a:t> </a:t>
            </a:r>
            <a:r>
              <a:rPr lang="cs-CZ" sz="1800" dirty="0" err="1" smtClean="0"/>
              <a:t>friend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Bruce</a:t>
            </a:r>
            <a:r>
              <a:rPr lang="cs-CZ" sz="1800" dirty="0" smtClean="0"/>
              <a:t> </a:t>
            </a:r>
            <a:r>
              <a:rPr lang="cs-CZ" sz="1800" dirty="0" err="1" smtClean="0"/>
              <a:t>Willis</a:t>
            </a:r>
            <a:r>
              <a:rPr lang="cs-CZ" sz="1800" dirty="0" smtClean="0"/>
              <a:t>.     </a:t>
            </a:r>
            <a:r>
              <a:rPr lang="cs-CZ" sz="1800" i="1" dirty="0" err="1" smtClean="0"/>
              <a:t>You´re</a:t>
            </a:r>
            <a:r>
              <a:rPr lang="cs-CZ" sz="1800" i="1" dirty="0" smtClean="0"/>
              <a:t>  __________ !</a:t>
            </a:r>
            <a:endParaRPr lang="cs-CZ" sz="1800" i="1" dirty="0"/>
          </a:p>
        </p:txBody>
      </p:sp>
    </p:spTree>
    <p:extLst>
      <p:ext uri="{BB962C8B-B14F-4D97-AF65-F5344CB8AC3E}">
        <p14:creationId xmlns:p14="http://schemas.microsoft.com/office/powerpoint/2010/main" val="2607529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151</TotalTime>
  <Words>1534</Words>
  <Application>Microsoft Office PowerPoint</Application>
  <PresentationFormat>Předvádění na obrazovce (4:3)</PresentationFormat>
  <Paragraphs>278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Choose the correct response (on the right – B person) for the speech (on the left – A person).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Worksheet</vt:lpstr>
    </vt:vector>
  </TitlesOfParts>
  <Company>GT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herrmannova</dc:creator>
  <cp:lastModifiedBy>Uživatel</cp:lastModifiedBy>
  <cp:revision>53</cp:revision>
  <dcterms:created xsi:type="dcterms:W3CDTF">2012-05-25T05:09:32Z</dcterms:created>
  <dcterms:modified xsi:type="dcterms:W3CDTF">2014-01-07T10:42:25Z</dcterms:modified>
</cp:coreProperties>
</file>