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3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A0DCD4-0022-462D-BA5F-0D03EAA25B14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9EC5FB-B1B3-47AD-AA3E-9EF891EFE44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0132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9EC5FB-B1B3-47AD-AA3E-9EF891EFE44D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904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D5221-5FC8-4147-918B-1BD077ECEF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208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9C2A80-9B9C-4238-87A3-E1D2735A36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982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62C3C-619E-4BB1-8431-B059E865B7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881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473A6-ACCC-4A42-8FE7-FDF3173956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6198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421BE-BA53-4785-83E3-E5101CE493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986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1DD9A-42AE-4CDA-8AC9-8BC14E645A0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88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7EA76-66ED-4FE7-8CDB-F263029F547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981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8A584-3877-4656-A767-F5A496CC388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1190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4FFFD-BD74-4FA9-B4CA-8B922205AC7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0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9C862-4F86-4D90-ABD1-D3A7B0BFCB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588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AF603-4432-47E2-8CDF-5827891246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059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49382-B981-4EA4-AF66-F791D702F1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220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988840"/>
            <a:ext cx="6400800" cy="3933825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cs-CZ" sz="900" dirty="0"/>
              <a:t>ŠKOLA:	</a:t>
            </a:r>
            <a:r>
              <a:rPr lang="cs-CZ" sz="900" dirty="0" smtClean="0"/>
              <a:t>             Gymnázium</a:t>
            </a:r>
            <a:r>
              <a:rPr lang="cs-CZ" sz="900" dirty="0"/>
              <a:t>, Tanvald, Školní 305, </a:t>
            </a:r>
            <a:r>
              <a:rPr lang="cs-CZ" sz="900" dirty="0" smtClean="0"/>
              <a:t>příspěvková </a:t>
            </a:r>
            <a:r>
              <a:rPr lang="cs-CZ" sz="900" dirty="0"/>
              <a:t>organizace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ČÍSLO PROJEKTU:	</a:t>
            </a:r>
            <a:r>
              <a:rPr lang="cs-CZ" sz="900" dirty="0" smtClean="0"/>
              <a:t>             CZ.1.07/1.5.00/34.0434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NÁZEV PROJEKTU</a:t>
            </a:r>
            <a:r>
              <a:rPr lang="cs-CZ" sz="900" dirty="0" smtClean="0"/>
              <a:t>:                Šablony </a:t>
            </a:r>
            <a:r>
              <a:rPr lang="cs-CZ" sz="900" dirty="0"/>
              <a:t>– Gymnázium Tanvald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ČÍSLO ŠABLONY:	</a:t>
            </a:r>
            <a:r>
              <a:rPr lang="cs-CZ" sz="900" dirty="0" smtClean="0"/>
              <a:t>              III/2 </a:t>
            </a:r>
            <a:r>
              <a:rPr lang="cs-CZ" sz="900" dirty="0"/>
              <a:t>Inovace a zkvalitnění výuky prostřednictvím </a:t>
            </a:r>
            <a:r>
              <a:rPr lang="cs-CZ" sz="900" dirty="0" smtClean="0"/>
              <a:t>ICT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AUTOR: </a:t>
            </a:r>
            <a:r>
              <a:rPr lang="cs-CZ" sz="900" dirty="0" smtClean="0"/>
              <a:t>                                  Zora </a:t>
            </a:r>
            <a:r>
              <a:rPr lang="cs-CZ" sz="900" dirty="0"/>
              <a:t>Pavlištová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TEMATICKÁ OBLAST: </a:t>
            </a:r>
            <a:r>
              <a:rPr lang="cs-CZ" sz="900" dirty="0" smtClean="0"/>
              <a:t>           Komunikace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NÁZEV </a:t>
            </a:r>
            <a:r>
              <a:rPr lang="cs-CZ" sz="900" dirty="0" err="1"/>
              <a:t>DUMu</a:t>
            </a:r>
            <a:r>
              <a:rPr lang="cs-CZ" sz="900" dirty="0" smtClean="0"/>
              <a:t>:                       Krátké dialogy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POŘADOVÉ ČÍSLO </a:t>
            </a:r>
            <a:r>
              <a:rPr lang="cs-CZ" sz="900" dirty="0" err="1"/>
              <a:t>DUMu</a:t>
            </a:r>
            <a:r>
              <a:rPr lang="cs-CZ" sz="900" dirty="0"/>
              <a:t>: </a:t>
            </a:r>
            <a:r>
              <a:rPr lang="cs-CZ" sz="900" dirty="0" smtClean="0"/>
              <a:t>   08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KÓD </a:t>
            </a:r>
            <a:r>
              <a:rPr lang="cs-CZ" sz="900" dirty="0" err="1"/>
              <a:t>DUMu</a:t>
            </a:r>
            <a:r>
              <a:rPr lang="cs-CZ" sz="900" dirty="0"/>
              <a:t>: </a:t>
            </a:r>
            <a:r>
              <a:rPr lang="cs-CZ" sz="900" dirty="0" smtClean="0"/>
              <a:t>                           </a:t>
            </a:r>
            <a:r>
              <a:rPr lang="cs-CZ" sz="900" smtClean="0"/>
              <a:t>ZP_AJ_4.R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DATUM TVORBY: </a:t>
            </a:r>
            <a:r>
              <a:rPr lang="cs-CZ" sz="900" dirty="0" smtClean="0"/>
              <a:t>                  14.8.2013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ANOTACE (ROČNÍK): </a:t>
            </a:r>
            <a:r>
              <a:rPr lang="cs-CZ" sz="900" dirty="0" smtClean="0"/>
              <a:t>            DUM rozvíjí komunikativní schopnosti prostřednictvím skládání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krátkých dialogů a procvičování běžných frází v nich použitých.</a:t>
            </a:r>
            <a:endParaRPr lang="cs-CZ" sz="900" dirty="0"/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METODICKÝ POKYN: </a:t>
            </a:r>
            <a:r>
              <a:rPr lang="cs-CZ" sz="900" dirty="0" smtClean="0"/>
              <a:t>            Studenti vybírají vhodnou a správnou odpověď/reakci k dané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otázce/promluvě. Přiřazení mohou zaznamenávat písemně (test)                           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nebo jen čtením (ústní cvičení). Na posledním snímku (pracovní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list) jsou dialogy  složené, ale s chybějícím slovem, </a:t>
            </a:r>
            <a:r>
              <a:rPr lang="cs-CZ" sz="900" dirty="0" err="1" smtClean="0"/>
              <a:t>keré</a:t>
            </a:r>
            <a:r>
              <a:rPr lang="cs-CZ" sz="900" dirty="0" smtClean="0"/>
              <a:t> je více či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méně klíčové pro opakování frází a procvičení slovní zásoby i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gramatiky. </a:t>
            </a:r>
            <a:endParaRPr lang="cs-CZ" sz="900" dirty="0"/>
          </a:p>
        </p:txBody>
      </p:sp>
      <p:pic>
        <p:nvPicPr>
          <p:cNvPr id="2052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43887" cy="1314450"/>
          </a:xfrm>
        </p:spPr>
        <p:txBody>
          <a:bodyPr/>
          <a:lstStyle/>
          <a:p>
            <a:r>
              <a:rPr lang="cs-CZ" sz="2800" dirty="0" err="1" smtClean="0"/>
              <a:t>Choose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correct</a:t>
            </a:r>
            <a:r>
              <a:rPr lang="cs-CZ" sz="2800" dirty="0" smtClean="0"/>
              <a:t> response (on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right</a:t>
            </a:r>
            <a:r>
              <a:rPr lang="cs-CZ" sz="2800" dirty="0" smtClean="0"/>
              <a:t> – B person)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speech</a:t>
            </a:r>
            <a:r>
              <a:rPr lang="cs-CZ" sz="2800" dirty="0" smtClean="0"/>
              <a:t> (on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left</a:t>
            </a:r>
            <a:r>
              <a:rPr lang="cs-CZ" sz="2800" dirty="0" smtClean="0"/>
              <a:t> – A person).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1149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-1755576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2708920"/>
            <a:ext cx="4038600" cy="139675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Mum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says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stay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in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bed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week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4008" y="620688"/>
            <a:ext cx="4038600" cy="576064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es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 smtClean="0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sz="22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514350" indent="-514350">
              <a:buFont typeface="+mj-lt"/>
              <a:buAutoNum type="alphaLcPeriod"/>
            </a:pPr>
            <a:endParaRPr 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1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539552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852936"/>
            <a:ext cx="4038600" cy="1152127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long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will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I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have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wear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plaster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cast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dirty="0" smtClean="0">
                <a:solidFill>
                  <a:srgbClr val="000000"/>
                </a:solidFill>
                <a:latin typeface="Calibri" pitchFamily="34" charset="0"/>
              </a:rPr>
              <a:t>?</a:t>
            </a:r>
            <a:endParaRPr lang="cs-CZ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404664"/>
            <a:ext cx="4038600" cy="604867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sz="8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cs-CZ" sz="8000" dirty="0" err="1" smtClean="0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 err="1" smtClean="0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8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not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8000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sz="8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0" indent="0">
              <a:buNone/>
            </a:pPr>
            <a:endParaRPr 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42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1467544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80927"/>
            <a:ext cx="4038600" cy="108012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cs-CZ" dirty="0" err="1" smtClean="0">
                <a:solidFill>
                  <a:srgbClr val="000000"/>
                </a:solidFill>
              </a:rPr>
              <a:t>You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must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concentrate</a:t>
            </a:r>
            <a:r>
              <a:rPr lang="cs-CZ" dirty="0" smtClean="0">
                <a:solidFill>
                  <a:srgbClr val="000000"/>
                </a:solidFill>
              </a:rPr>
              <a:t>.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832648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31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827584"/>
            <a:ext cx="8243887" cy="131445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3"/>
            <a:ext cx="4038600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cs-CZ" dirty="0" err="1" smtClean="0"/>
              <a:t>I´m</a:t>
            </a:r>
            <a:r>
              <a:rPr lang="cs-CZ" dirty="0" smtClean="0"/>
              <a:t> </a:t>
            </a:r>
            <a:r>
              <a:rPr lang="cs-CZ" dirty="0" err="1" smtClean="0"/>
              <a:t>expecting</a:t>
            </a:r>
            <a:r>
              <a:rPr lang="cs-CZ" dirty="0" smtClean="0"/>
              <a:t> my </a:t>
            </a:r>
            <a:r>
              <a:rPr lang="cs-CZ" dirty="0" err="1" smtClean="0"/>
              <a:t>sister</a:t>
            </a:r>
            <a:r>
              <a:rPr lang="cs-CZ" dirty="0" smtClean="0"/>
              <a:t> to </a:t>
            </a:r>
            <a:r>
              <a:rPr lang="cs-CZ" dirty="0" err="1" smtClean="0"/>
              <a:t>arrive</a:t>
            </a:r>
            <a:r>
              <a:rPr lang="cs-CZ" dirty="0" smtClean="0"/>
              <a:t> </a:t>
            </a:r>
            <a:r>
              <a:rPr lang="cs-CZ" dirty="0" err="1" smtClean="0"/>
              <a:t>soon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038600" cy="568863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1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125152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80927"/>
            <a:ext cx="4038600" cy="1224137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set </a:t>
            </a:r>
            <a:r>
              <a:rPr lang="cs-CZ" dirty="0" err="1" smtClean="0"/>
              <a:t>off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332656"/>
            <a:ext cx="4038600" cy="6264696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000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sz="20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2981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25152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780928"/>
            <a:ext cx="4038600" cy="1152129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6"/>
            </a:pPr>
            <a:r>
              <a:rPr lang="cs-CZ" dirty="0" err="1" smtClean="0"/>
              <a:t>They´re</a:t>
            </a:r>
            <a:r>
              <a:rPr lang="cs-CZ" dirty="0" smtClean="0"/>
              <a:t> such </a:t>
            </a:r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 smtClean="0"/>
              <a:t>players</a:t>
            </a:r>
            <a:r>
              <a:rPr lang="cs-CZ" dirty="0" smtClean="0"/>
              <a:t>, </a:t>
            </a:r>
            <a:r>
              <a:rPr lang="cs-CZ" dirty="0" err="1" smtClean="0"/>
              <a:t>how</a:t>
            </a:r>
            <a:r>
              <a:rPr lang="cs-CZ" dirty="0" smtClean="0"/>
              <a:t> are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 beat </a:t>
            </a:r>
            <a:r>
              <a:rPr lang="cs-CZ" dirty="0" err="1" smtClean="0"/>
              <a:t>them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60648"/>
            <a:ext cx="4038600" cy="640871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2200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sz="22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332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1323528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80929"/>
            <a:ext cx="4038600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7"/>
            </a:pPr>
            <a:r>
              <a:rPr lang="cs-CZ" dirty="0" smtClean="0"/>
              <a:t>I </a:t>
            </a:r>
            <a:r>
              <a:rPr lang="cs-CZ" dirty="0" err="1" smtClean="0"/>
              <a:t>wish</a:t>
            </a:r>
            <a:r>
              <a:rPr lang="cs-CZ" dirty="0" smtClean="0"/>
              <a:t> I </a:t>
            </a:r>
            <a:r>
              <a:rPr lang="cs-CZ" dirty="0" err="1" smtClean="0"/>
              <a:t>knew</a:t>
            </a:r>
            <a:r>
              <a:rPr lang="cs-CZ" dirty="0" smtClean="0"/>
              <a:t> </a:t>
            </a:r>
            <a:r>
              <a:rPr lang="cs-CZ" dirty="0" err="1" smtClean="0"/>
              <a:t>how</a:t>
            </a:r>
            <a:r>
              <a:rPr lang="cs-CZ" dirty="0" smtClean="0"/>
              <a:t> to play </a:t>
            </a:r>
            <a:r>
              <a:rPr lang="cs-CZ" dirty="0" err="1" smtClean="0"/>
              <a:t>the</a:t>
            </a:r>
            <a:r>
              <a:rPr lang="cs-CZ" dirty="0" smtClean="0"/>
              <a:t> piano.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548680"/>
            <a:ext cx="4038600" cy="6192688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331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323528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80929"/>
            <a:ext cx="4038600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cs-CZ" dirty="0" err="1" smtClean="0"/>
              <a:t>I´m</a:t>
            </a:r>
            <a:r>
              <a:rPr lang="cs-CZ" dirty="0" smtClean="0"/>
              <a:t> </a:t>
            </a:r>
            <a:r>
              <a:rPr lang="cs-CZ" dirty="0" err="1" smtClean="0"/>
              <a:t>sure</a:t>
            </a:r>
            <a:r>
              <a:rPr lang="cs-CZ" dirty="0" smtClean="0"/>
              <a:t> </a:t>
            </a:r>
            <a:r>
              <a:rPr lang="cs-CZ" dirty="0" err="1" smtClean="0"/>
              <a:t>you´ve</a:t>
            </a:r>
            <a:r>
              <a:rPr lang="cs-CZ" dirty="0" smtClean="0"/>
              <a:t> </a:t>
            </a:r>
            <a:r>
              <a:rPr lang="cs-CZ" dirty="0" err="1" smtClean="0"/>
              <a:t>taken</a:t>
            </a:r>
            <a:r>
              <a:rPr lang="cs-CZ" dirty="0" smtClean="0"/>
              <a:t> my </a:t>
            </a:r>
            <a:r>
              <a:rPr lang="cs-CZ" dirty="0" err="1" smtClean="0"/>
              <a:t>favourite</a:t>
            </a:r>
            <a:r>
              <a:rPr lang="cs-CZ" dirty="0" smtClean="0"/>
              <a:t> T-</a:t>
            </a:r>
            <a:r>
              <a:rPr lang="cs-CZ" dirty="0" err="1" smtClean="0"/>
              <a:t>shirt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100264" cy="597666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0" indent="0">
              <a:buNone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3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14300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2852936"/>
            <a:ext cx="4038600" cy="115212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9"/>
            </a:pPr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wrong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832648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905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395536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36913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0"/>
            </a:pPr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job</a:t>
            </a:r>
            <a:r>
              <a:rPr lang="cs-CZ" dirty="0" smtClean="0"/>
              <a:t> </a:t>
            </a:r>
            <a:r>
              <a:rPr lang="cs-CZ" dirty="0" err="1" smtClean="0"/>
              <a:t>advertised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332656"/>
            <a:ext cx="4038600" cy="604867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76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171097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780928"/>
            <a:ext cx="4038600" cy="108012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1"/>
            </a:pPr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matter</a:t>
            </a:r>
            <a:r>
              <a:rPr lang="cs-CZ" dirty="0" smtClean="0"/>
              <a:t>, </a:t>
            </a:r>
            <a:r>
              <a:rPr lang="cs-CZ" dirty="0" err="1" smtClean="0"/>
              <a:t>Sue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038600" cy="5976664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208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1168361"/>
            <a:ext cx="8229600" cy="1143000"/>
          </a:xfrm>
        </p:spPr>
        <p:txBody>
          <a:bodyPr>
            <a:normAutofit/>
          </a:bodyPr>
          <a:lstStyle/>
          <a:p>
            <a:endParaRPr lang="cs-CZ" sz="200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996951"/>
            <a:ext cx="4038600" cy="93610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2"/>
            </a:pPr>
            <a:r>
              <a:rPr lang="cs-CZ" dirty="0" err="1" smtClean="0"/>
              <a:t>Would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to go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theatre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620688"/>
            <a:ext cx="4038600" cy="5832648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9182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395536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3"/>
            </a:pPr>
            <a:r>
              <a:rPr lang="cs-CZ" dirty="0" err="1" smtClean="0"/>
              <a:t>I´d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to </a:t>
            </a:r>
            <a:r>
              <a:rPr lang="cs-CZ" dirty="0" err="1" smtClean="0"/>
              <a:t>book</a:t>
            </a:r>
            <a:r>
              <a:rPr lang="cs-CZ" dirty="0" smtClean="0"/>
              <a:t> a table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tomorrow</a:t>
            </a:r>
            <a:r>
              <a:rPr lang="cs-CZ" dirty="0" smtClean="0"/>
              <a:t> </a:t>
            </a:r>
            <a:r>
              <a:rPr lang="cs-CZ" dirty="0" err="1" smtClean="0"/>
              <a:t>evening</a:t>
            </a:r>
            <a:r>
              <a:rPr lang="cs-CZ" dirty="0" smtClean="0"/>
              <a:t>, </a:t>
            </a:r>
            <a:r>
              <a:rPr lang="cs-CZ" dirty="0" err="1" smtClean="0"/>
              <a:t>please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38600" cy="6048672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361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171097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4"/>
            </a:pPr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rooms</a:t>
            </a:r>
            <a:r>
              <a:rPr lang="cs-CZ" dirty="0" smtClean="0"/>
              <a:t> </a:t>
            </a:r>
            <a:r>
              <a:rPr lang="cs-CZ" dirty="0" err="1" smtClean="0"/>
              <a:t>available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2nd </a:t>
            </a:r>
            <a:r>
              <a:rPr lang="cs-CZ" dirty="0" smtClean="0"/>
              <a:t>May?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38600" cy="6048672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773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251520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296144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5"/>
            </a:pP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tell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way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station, </a:t>
            </a:r>
            <a:r>
              <a:rPr lang="cs-CZ" dirty="0" err="1" smtClean="0"/>
              <a:t>please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604867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Well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it´s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never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too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late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to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learn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not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sure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In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Guardian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Weekly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dated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15th July.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Of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course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How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many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people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for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OK,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try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afraid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she´s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right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Yes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Would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single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double?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I´ve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got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a terrible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headache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Early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morning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you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mean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Go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along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street and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take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first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left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What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time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is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she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coming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I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don´t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feel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like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I´m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fed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up.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We´ll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do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our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sz="1800" dirty="0" err="1">
                <a:solidFill>
                  <a:srgbClr val="000000"/>
                </a:solidFill>
                <a:latin typeface="Calibri" pitchFamily="34" charset="0"/>
              </a:rPr>
              <a:t>best</a:t>
            </a:r>
            <a:r>
              <a:rPr lang="cs-CZ" sz="1800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63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Worksheet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980728"/>
            <a:ext cx="8445624" cy="568863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Mum</a:t>
            </a:r>
            <a:r>
              <a:rPr lang="cs-CZ" sz="1700" dirty="0" smtClean="0"/>
              <a:t> </a:t>
            </a:r>
            <a:r>
              <a:rPr lang="cs-CZ" sz="1700" dirty="0" err="1" smtClean="0"/>
              <a:t>says</a:t>
            </a:r>
            <a:r>
              <a:rPr lang="cs-CZ" sz="1700" dirty="0" smtClean="0"/>
              <a:t> I  __________  to </a:t>
            </a:r>
            <a:r>
              <a:rPr lang="cs-CZ" sz="1700" dirty="0" err="1" smtClean="0"/>
              <a:t>stay</a:t>
            </a:r>
            <a:r>
              <a:rPr lang="cs-CZ" sz="1700" dirty="0" smtClean="0"/>
              <a:t> in </a:t>
            </a:r>
            <a:r>
              <a:rPr lang="cs-CZ" sz="1700" dirty="0" err="1" smtClean="0"/>
              <a:t>bed</a:t>
            </a:r>
            <a:r>
              <a:rPr lang="cs-CZ" sz="1700" dirty="0" smtClean="0"/>
              <a:t> </a:t>
            </a:r>
            <a:r>
              <a:rPr lang="cs-CZ" sz="1700" dirty="0" err="1" smtClean="0"/>
              <a:t>for</a:t>
            </a:r>
            <a:r>
              <a:rPr lang="cs-CZ" sz="1700" dirty="0" smtClean="0"/>
              <a:t> a </a:t>
            </a:r>
            <a:r>
              <a:rPr lang="cs-CZ" sz="1700" dirty="0" err="1" smtClean="0"/>
              <a:t>week</a:t>
            </a:r>
            <a:r>
              <a:rPr lang="cs-CZ" sz="1700" dirty="0" smtClean="0"/>
              <a:t>.     </a:t>
            </a:r>
            <a:r>
              <a:rPr lang="cs-CZ" sz="1700" i="1" dirty="0" err="1" smtClean="0"/>
              <a:t>I´m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afraid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she´s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right</a:t>
            </a:r>
            <a:r>
              <a:rPr lang="cs-CZ" sz="17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How</a:t>
            </a:r>
            <a:r>
              <a:rPr lang="cs-CZ" sz="1700" dirty="0" smtClean="0"/>
              <a:t> long </a:t>
            </a:r>
            <a:r>
              <a:rPr lang="cs-CZ" sz="1700" dirty="0" err="1" smtClean="0"/>
              <a:t>will</a:t>
            </a:r>
            <a:r>
              <a:rPr lang="cs-CZ" sz="1700" dirty="0" smtClean="0"/>
              <a:t> I </a:t>
            </a:r>
            <a:r>
              <a:rPr lang="cs-CZ" sz="1700" dirty="0" err="1" smtClean="0"/>
              <a:t>have</a:t>
            </a:r>
            <a:r>
              <a:rPr lang="cs-CZ" sz="1700" dirty="0" smtClean="0"/>
              <a:t> to  __________ 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plaster</a:t>
            </a:r>
            <a:r>
              <a:rPr lang="cs-CZ" sz="1700" dirty="0" smtClean="0"/>
              <a:t> </a:t>
            </a:r>
            <a:r>
              <a:rPr lang="cs-CZ" sz="1700" dirty="0" err="1" smtClean="0"/>
              <a:t>cast</a:t>
            </a:r>
            <a:r>
              <a:rPr lang="cs-CZ" sz="1700" dirty="0" smtClean="0"/>
              <a:t> </a:t>
            </a:r>
            <a:r>
              <a:rPr lang="cs-CZ" sz="1700" dirty="0" err="1" smtClean="0"/>
              <a:t>for</a:t>
            </a:r>
            <a:r>
              <a:rPr lang="cs-CZ" sz="1700" dirty="0" smtClean="0"/>
              <a:t>?    </a:t>
            </a:r>
            <a:r>
              <a:rPr lang="cs-CZ" sz="1700" i="1" dirty="0" err="1" smtClean="0"/>
              <a:t>I´m</a:t>
            </a:r>
            <a:r>
              <a:rPr lang="cs-CZ" sz="1700" i="1" dirty="0" smtClean="0"/>
              <a:t> not </a:t>
            </a:r>
            <a:r>
              <a:rPr lang="cs-CZ" sz="1700" i="1" dirty="0" err="1" smtClean="0"/>
              <a:t>sure</a:t>
            </a:r>
            <a:r>
              <a:rPr lang="cs-CZ" sz="17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You</a:t>
            </a:r>
            <a:r>
              <a:rPr lang="cs-CZ" sz="1700" dirty="0" smtClean="0"/>
              <a:t> </a:t>
            </a:r>
            <a:r>
              <a:rPr lang="cs-CZ" sz="1700" dirty="0" err="1" smtClean="0"/>
              <a:t>must</a:t>
            </a:r>
            <a:r>
              <a:rPr lang="cs-CZ" sz="1700" dirty="0" smtClean="0"/>
              <a:t> </a:t>
            </a:r>
            <a:r>
              <a:rPr lang="cs-CZ" sz="1700" dirty="0" err="1" smtClean="0"/>
              <a:t>concentrate</a:t>
            </a:r>
            <a:r>
              <a:rPr lang="cs-CZ" sz="1700" dirty="0" smtClean="0"/>
              <a:t>.     </a:t>
            </a:r>
            <a:r>
              <a:rPr lang="cs-CZ" sz="1700" i="1" dirty="0" smtClean="0"/>
              <a:t>OK, </a:t>
            </a:r>
            <a:r>
              <a:rPr lang="cs-CZ" sz="1700" i="1" dirty="0" err="1" smtClean="0"/>
              <a:t>we´ll</a:t>
            </a:r>
            <a:r>
              <a:rPr lang="cs-CZ" sz="1700" i="1" dirty="0" smtClean="0"/>
              <a:t>  __________ 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I´m</a:t>
            </a:r>
            <a:r>
              <a:rPr lang="cs-CZ" sz="1700" dirty="0" smtClean="0"/>
              <a:t> </a:t>
            </a:r>
            <a:r>
              <a:rPr lang="cs-CZ" sz="1700" dirty="0" err="1" smtClean="0"/>
              <a:t>expecting</a:t>
            </a:r>
            <a:r>
              <a:rPr lang="cs-CZ" sz="1700" dirty="0" smtClean="0"/>
              <a:t> my </a:t>
            </a:r>
            <a:r>
              <a:rPr lang="cs-CZ" sz="1700" dirty="0" err="1" smtClean="0"/>
              <a:t>sister</a:t>
            </a:r>
            <a:r>
              <a:rPr lang="cs-CZ" sz="1700" dirty="0" smtClean="0"/>
              <a:t> to </a:t>
            </a:r>
            <a:r>
              <a:rPr lang="cs-CZ" sz="1700" dirty="0" err="1" smtClean="0"/>
              <a:t>arrive</a:t>
            </a:r>
            <a:r>
              <a:rPr lang="cs-CZ" sz="1700" dirty="0" smtClean="0"/>
              <a:t> </a:t>
            </a:r>
            <a:r>
              <a:rPr lang="cs-CZ" sz="1700" dirty="0" err="1" smtClean="0"/>
              <a:t>soon</a:t>
            </a:r>
            <a:r>
              <a:rPr lang="cs-CZ" sz="1700" dirty="0" smtClean="0"/>
              <a:t>.     </a:t>
            </a:r>
            <a:r>
              <a:rPr lang="cs-CZ" sz="1700" i="1" dirty="0" err="1" smtClean="0"/>
              <a:t>What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time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is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she</a:t>
            </a:r>
            <a:r>
              <a:rPr lang="cs-CZ" sz="1700" i="1" dirty="0" smtClean="0"/>
              <a:t>  __________ 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When</a:t>
            </a:r>
            <a:r>
              <a:rPr lang="cs-CZ" sz="1700" dirty="0" smtClean="0"/>
              <a:t> </a:t>
            </a:r>
            <a:r>
              <a:rPr lang="cs-CZ" sz="1700" dirty="0" err="1" smtClean="0"/>
              <a:t>did</a:t>
            </a:r>
            <a:r>
              <a:rPr lang="cs-CZ" sz="1700" dirty="0" smtClean="0"/>
              <a:t> </a:t>
            </a:r>
            <a:r>
              <a:rPr lang="cs-CZ" sz="1700" dirty="0" err="1" smtClean="0"/>
              <a:t>they</a:t>
            </a:r>
            <a:r>
              <a:rPr lang="cs-CZ" sz="1700" dirty="0" smtClean="0"/>
              <a:t>  __________  </a:t>
            </a:r>
            <a:r>
              <a:rPr lang="cs-CZ" sz="1700" dirty="0" err="1" smtClean="0"/>
              <a:t>off</a:t>
            </a:r>
            <a:r>
              <a:rPr lang="cs-CZ" sz="1700" dirty="0" smtClean="0"/>
              <a:t>?     </a:t>
            </a:r>
            <a:r>
              <a:rPr lang="cs-CZ" sz="1700" i="1" dirty="0" smtClean="0"/>
              <a:t>Early </a:t>
            </a:r>
            <a:r>
              <a:rPr lang="cs-CZ" sz="1700" i="1" dirty="0" err="1" smtClean="0"/>
              <a:t>this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morning</a:t>
            </a:r>
            <a:r>
              <a:rPr lang="cs-CZ" sz="17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They´re</a:t>
            </a:r>
            <a:r>
              <a:rPr lang="cs-CZ" sz="1700" dirty="0" smtClean="0"/>
              <a:t> such </a:t>
            </a:r>
            <a:r>
              <a:rPr lang="cs-CZ" sz="1700" dirty="0" err="1" smtClean="0"/>
              <a:t>good</a:t>
            </a:r>
            <a:r>
              <a:rPr lang="cs-CZ" sz="1700" dirty="0" smtClean="0"/>
              <a:t> </a:t>
            </a:r>
            <a:r>
              <a:rPr lang="cs-CZ" sz="1700" dirty="0" err="1" smtClean="0"/>
              <a:t>players</a:t>
            </a:r>
            <a:r>
              <a:rPr lang="cs-CZ" sz="1700" dirty="0" smtClean="0"/>
              <a:t>, </a:t>
            </a:r>
            <a:r>
              <a:rPr lang="cs-CZ" sz="1700" dirty="0" err="1" smtClean="0"/>
              <a:t>how</a:t>
            </a:r>
            <a:r>
              <a:rPr lang="cs-CZ" sz="1700" dirty="0" smtClean="0"/>
              <a:t> are </a:t>
            </a:r>
            <a:r>
              <a:rPr lang="cs-CZ" sz="1700" dirty="0" err="1" smtClean="0"/>
              <a:t>we</a:t>
            </a:r>
            <a:r>
              <a:rPr lang="cs-CZ" sz="1700" dirty="0" smtClean="0"/>
              <a:t> </a:t>
            </a:r>
            <a:r>
              <a:rPr lang="cs-CZ" sz="1700" dirty="0" err="1" smtClean="0"/>
              <a:t>going</a:t>
            </a:r>
            <a:r>
              <a:rPr lang="cs-CZ" sz="1700" dirty="0" smtClean="0"/>
              <a:t> to beat </a:t>
            </a:r>
            <a:r>
              <a:rPr lang="cs-CZ" sz="1700" dirty="0" err="1" smtClean="0"/>
              <a:t>them</a:t>
            </a:r>
            <a:r>
              <a:rPr lang="cs-CZ" sz="1700" dirty="0" smtClean="0"/>
              <a:t>?     </a:t>
            </a:r>
            <a:r>
              <a:rPr lang="cs-CZ" sz="1700" i="1" dirty="0" err="1" smtClean="0"/>
              <a:t>We´ll</a:t>
            </a:r>
            <a:r>
              <a:rPr lang="cs-CZ" sz="1700" i="1" dirty="0" smtClean="0"/>
              <a:t> do </a:t>
            </a:r>
            <a:r>
              <a:rPr lang="cs-CZ" sz="1700" i="1" dirty="0" err="1" smtClean="0"/>
              <a:t>our</a:t>
            </a:r>
            <a:r>
              <a:rPr lang="cs-CZ" sz="1700" i="1" dirty="0" smtClean="0"/>
              <a:t>  __________.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i="1" dirty="0" smtClean="0"/>
              <a:t> </a:t>
            </a:r>
            <a:r>
              <a:rPr lang="cs-CZ" sz="1700" dirty="0" smtClean="0"/>
              <a:t>I </a:t>
            </a:r>
            <a:r>
              <a:rPr lang="cs-CZ" sz="1700" dirty="0" err="1" smtClean="0"/>
              <a:t>wish</a:t>
            </a:r>
            <a:r>
              <a:rPr lang="cs-CZ" sz="1700" dirty="0" smtClean="0"/>
              <a:t> I </a:t>
            </a:r>
            <a:r>
              <a:rPr lang="cs-CZ" sz="1700" dirty="0" err="1" smtClean="0"/>
              <a:t>knew</a:t>
            </a:r>
            <a:r>
              <a:rPr lang="cs-CZ" sz="1700" dirty="0" smtClean="0"/>
              <a:t> </a:t>
            </a:r>
            <a:r>
              <a:rPr lang="cs-CZ" sz="1700" dirty="0" err="1" smtClean="0"/>
              <a:t>how</a:t>
            </a:r>
            <a:r>
              <a:rPr lang="cs-CZ" sz="1700" dirty="0" smtClean="0"/>
              <a:t> to play </a:t>
            </a:r>
            <a:r>
              <a:rPr lang="cs-CZ" sz="1700" dirty="0" err="1" smtClean="0"/>
              <a:t>the</a:t>
            </a:r>
            <a:r>
              <a:rPr lang="cs-CZ" sz="1700" dirty="0" smtClean="0"/>
              <a:t> piano.     </a:t>
            </a:r>
            <a:r>
              <a:rPr lang="cs-CZ" sz="1700" i="1" dirty="0" err="1" smtClean="0"/>
              <a:t>Well</a:t>
            </a:r>
            <a:r>
              <a:rPr lang="cs-CZ" sz="1700" i="1" dirty="0" smtClean="0"/>
              <a:t>, </a:t>
            </a:r>
            <a:r>
              <a:rPr lang="cs-CZ" sz="1700" i="1" dirty="0" err="1" smtClean="0"/>
              <a:t>it´s</a:t>
            </a:r>
            <a:r>
              <a:rPr lang="cs-CZ" sz="1700" i="1" dirty="0" smtClean="0"/>
              <a:t>  __________  </a:t>
            </a:r>
            <a:r>
              <a:rPr lang="cs-CZ" sz="1700" i="1" dirty="0" err="1" smtClean="0"/>
              <a:t>too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late</a:t>
            </a:r>
            <a:r>
              <a:rPr lang="cs-CZ" sz="1700" i="1" dirty="0" smtClean="0"/>
              <a:t> to </a:t>
            </a:r>
            <a:r>
              <a:rPr lang="cs-CZ" sz="1700" i="1" dirty="0" err="1" smtClean="0"/>
              <a:t>learn</a:t>
            </a:r>
            <a:r>
              <a:rPr lang="cs-CZ" sz="17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I´m</a:t>
            </a:r>
            <a:r>
              <a:rPr lang="cs-CZ" sz="1700" dirty="0" smtClean="0"/>
              <a:t> </a:t>
            </a:r>
            <a:r>
              <a:rPr lang="cs-CZ" sz="1700" dirty="0" err="1" smtClean="0"/>
              <a:t>sure</a:t>
            </a:r>
            <a:r>
              <a:rPr lang="cs-CZ" sz="1700" dirty="0" smtClean="0"/>
              <a:t> </a:t>
            </a:r>
            <a:r>
              <a:rPr lang="cs-CZ" sz="1700" dirty="0" err="1" smtClean="0"/>
              <a:t>you´ve</a:t>
            </a:r>
            <a:r>
              <a:rPr lang="cs-CZ" sz="1700" dirty="0" smtClean="0"/>
              <a:t> </a:t>
            </a:r>
            <a:r>
              <a:rPr lang="cs-CZ" sz="1700" dirty="0" err="1" smtClean="0"/>
              <a:t>taken</a:t>
            </a:r>
            <a:r>
              <a:rPr lang="cs-CZ" sz="1700" dirty="0" smtClean="0"/>
              <a:t> my </a:t>
            </a:r>
            <a:r>
              <a:rPr lang="cs-CZ" sz="1700" dirty="0" err="1" smtClean="0"/>
              <a:t>favourite</a:t>
            </a:r>
            <a:r>
              <a:rPr lang="cs-CZ" sz="1700" dirty="0" smtClean="0"/>
              <a:t> T-</a:t>
            </a:r>
            <a:r>
              <a:rPr lang="cs-CZ" sz="1700" dirty="0" err="1" smtClean="0"/>
              <a:t>shirt</a:t>
            </a:r>
            <a:r>
              <a:rPr lang="cs-CZ" sz="1700" dirty="0" smtClean="0"/>
              <a:t>.     </a:t>
            </a:r>
            <a:r>
              <a:rPr lang="cs-CZ" sz="1700" i="1" dirty="0" err="1" smtClean="0"/>
              <a:t>What</a:t>
            </a:r>
            <a:r>
              <a:rPr lang="cs-CZ" sz="1700" i="1" dirty="0" smtClean="0"/>
              <a:t> do </a:t>
            </a:r>
            <a:r>
              <a:rPr lang="cs-CZ" sz="1700" i="1" dirty="0" err="1" smtClean="0"/>
              <a:t>you</a:t>
            </a:r>
            <a:r>
              <a:rPr lang="cs-CZ" sz="1700" i="1" dirty="0" smtClean="0"/>
              <a:t>  __________ 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What´s</a:t>
            </a:r>
            <a:r>
              <a:rPr lang="cs-CZ" sz="1700" dirty="0" smtClean="0"/>
              <a:t> </a:t>
            </a:r>
            <a:r>
              <a:rPr lang="cs-CZ" sz="1700" dirty="0" err="1" smtClean="0"/>
              <a:t>wrong</a:t>
            </a:r>
            <a:r>
              <a:rPr lang="cs-CZ" sz="1700" dirty="0" smtClean="0"/>
              <a:t> </a:t>
            </a:r>
            <a:r>
              <a:rPr lang="cs-CZ" sz="1700" dirty="0" err="1" smtClean="0"/>
              <a:t>with</a:t>
            </a:r>
            <a:r>
              <a:rPr lang="cs-CZ" sz="1700" dirty="0" smtClean="0"/>
              <a:t> </a:t>
            </a:r>
            <a:r>
              <a:rPr lang="cs-CZ" sz="1700" dirty="0" err="1" smtClean="0"/>
              <a:t>you</a:t>
            </a:r>
            <a:r>
              <a:rPr lang="cs-CZ" sz="1700" dirty="0" smtClean="0"/>
              <a:t>?     </a:t>
            </a:r>
            <a:r>
              <a:rPr lang="cs-CZ" sz="1700" i="1" dirty="0" err="1" smtClean="0"/>
              <a:t>I´m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fed</a:t>
            </a:r>
            <a:r>
              <a:rPr lang="cs-CZ" sz="1700" i="1" dirty="0" smtClean="0"/>
              <a:t>  __________ 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Where</a:t>
            </a:r>
            <a:r>
              <a:rPr lang="cs-CZ" sz="1700" dirty="0" smtClean="0"/>
              <a:t> </a:t>
            </a:r>
            <a:r>
              <a:rPr lang="cs-CZ" sz="1700" dirty="0" err="1" smtClean="0"/>
              <a:t>was</a:t>
            </a:r>
            <a:r>
              <a:rPr lang="cs-CZ" sz="1700" dirty="0" smtClean="0"/>
              <a:t>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job</a:t>
            </a:r>
            <a:r>
              <a:rPr lang="cs-CZ" sz="1700" dirty="0" smtClean="0"/>
              <a:t> </a:t>
            </a:r>
            <a:r>
              <a:rPr lang="cs-CZ" sz="1700" dirty="0" err="1" smtClean="0"/>
              <a:t>advertised</a:t>
            </a:r>
            <a:r>
              <a:rPr lang="cs-CZ" sz="1700" dirty="0" smtClean="0"/>
              <a:t>?     </a:t>
            </a:r>
            <a:r>
              <a:rPr lang="cs-CZ" sz="1700" i="1" dirty="0" smtClean="0"/>
              <a:t>In </a:t>
            </a:r>
            <a:r>
              <a:rPr lang="cs-CZ" sz="1700" i="1" dirty="0" err="1" smtClean="0"/>
              <a:t>Guardian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weekly</a:t>
            </a:r>
            <a:r>
              <a:rPr lang="cs-CZ" sz="1700" i="1" dirty="0" smtClean="0"/>
              <a:t>  __________  15th July.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What´s</a:t>
            </a:r>
            <a:r>
              <a:rPr lang="cs-CZ" sz="1700" dirty="0" smtClean="0"/>
              <a:t> </a:t>
            </a:r>
            <a:r>
              <a:rPr lang="cs-CZ" sz="1700" dirty="0" err="1" smtClean="0"/>
              <a:t>the</a:t>
            </a:r>
            <a:r>
              <a:rPr lang="cs-CZ" sz="1700" dirty="0" smtClean="0"/>
              <a:t>  __________ , </a:t>
            </a:r>
            <a:r>
              <a:rPr lang="cs-CZ" sz="1700" dirty="0" err="1" smtClean="0"/>
              <a:t>Sue</a:t>
            </a:r>
            <a:r>
              <a:rPr lang="cs-CZ" sz="1700" dirty="0" smtClean="0"/>
              <a:t>?     </a:t>
            </a:r>
            <a:r>
              <a:rPr lang="cs-CZ" sz="1700" i="1" dirty="0" err="1" smtClean="0"/>
              <a:t>I´ve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got</a:t>
            </a:r>
            <a:r>
              <a:rPr lang="cs-CZ" sz="1700" i="1" dirty="0" smtClean="0"/>
              <a:t> a terrible </a:t>
            </a:r>
            <a:r>
              <a:rPr lang="cs-CZ" sz="1700" i="1" dirty="0" err="1" smtClean="0"/>
              <a:t>headache</a:t>
            </a:r>
            <a:r>
              <a:rPr lang="cs-CZ" sz="17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Would</a:t>
            </a:r>
            <a:r>
              <a:rPr lang="cs-CZ" sz="1700" dirty="0" smtClean="0"/>
              <a:t> </a:t>
            </a:r>
            <a:r>
              <a:rPr lang="cs-CZ" sz="1700" dirty="0" err="1" smtClean="0"/>
              <a:t>you</a:t>
            </a:r>
            <a:r>
              <a:rPr lang="cs-CZ" sz="1700" dirty="0" smtClean="0"/>
              <a:t> </a:t>
            </a:r>
            <a:r>
              <a:rPr lang="cs-CZ" sz="1700" dirty="0" err="1" smtClean="0"/>
              <a:t>like</a:t>
            </a:r>
            <a:r>
              <a:rPr lang="cs-CZ" sz="1700" dirty="0" smtClean="0"/>
              <a:t> to go to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theatre</a:t>
            </a:r>
            <a:r>
              <a:rPr lang="cs-CZ" sz="1700" dirty="0" smtClean="0"/>
              <a:t>?     </a:t>
            </a:r>
            <a:r>
              <a:rPr lang="cs-CZ" sz="1700" i="1" dirty="0" smtClean="0"/>
              <a:t>I </a:t>
            </a:r>
            <a:r>
              <a:rPr lang="cs-CZ" sz="1700" i="1" dirty="0" err="1" smtClean="0"/>
              <a:t>don´t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feel</a:t>
            </a:r>
            <a:r>
              <a:rPr lang="cs-CZ" sz="1700" i="1" dirty="0" smtClean="0"/>
              <a:t>  __________  </a:t>
            </a:r>
            <a:r>
              <a:rPr lang="cs-CZ" sz="1700" i="1" dirty="0" err="1" smtClean="0"/>
              <a:t>it</a:t>
            </a:r>
            <a:r>
              <a:rPr lang="cs-CZ" sz="1700" i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I´d</a:t>
            </a:r>
            <a:r>
              <a:rPr lang="cs-CZ" sz="1700" dirty="0" smtClean="0"/>
              <a:t> </a:t>
            </a:r>
            <a:r>
              <a:rPr lang="cs-CZ" sz="1700" dirty="0" err="1" smtClean="0"/>
              <a:t>like</a:t>
            </a:r>
            <a:r>
              <a:rPr lang="cs-CZ" sz="1700" dirty="0" smtClean="0"/>
              <a:t> to </a:t>
            </a:r>
            <a:r>
              <a:rPr lang="cs-CZ" sz="1700" dirty="0" err="1" smtClean="0"/>
              <a:t>book</a:t>
            </a:r>
            <a:r>
              <a:rPr lang="cs-CZ" sz="1700" dirty="0" smtClean="0"/>
              <a:t> a table </a:t>
            </a:r>
            <a:r>
              <a:rPr lang="cs-CZ" sz="1700" dirty="0" err="1" smtClean="0"/>
              <a:t>for</a:t>
            </a:r>
            <a:r>
              <a:rPr lang="cs-CZ" sz="1700" dirty="0" smtClean="0"/>
              <a:t> </a:t>
            </a:r>
            <a:r>
              <a:rPr lang="cs-CZ" sz="1700" dirty="0" err="1" smtClean="0"/>
              <a:t>tomorrow</a:t>
            </a:r>
            <a:r>
              <a:rPr lang="cs-CZ" sz="1700" dirty="0" smtClean="0"/>
              <a:t> </a:t>
            </a:r>
            <a:r>
              <a:rPr lang="cs-CZ" sz="1700" dirty="0" err="1" smtClean="0"/>
              <a:t>evening</a:t>
            </a:r>
            <a:r>
              <a:rPr lang="cs-CZ" sz="1700" dirty="0" smtClean="0"/>
              <a:t>, </a:t>
            </a:r>
            <a:r>
              <a:rPr lang="cs-CZ" sz="1700" dirty="0" err="1" smtClean="0"/>
              <a:t>please</a:t>
            </a:r>
            <a:r>
              <a:rPr lang="cs-CZ" sz="1700" dirty="0" smtClean="0"/>
              <a:t>.     </a:t>
            </a:r>
            <a:r>
              <a:rPr lang="cs-CZ" sz="1700" i="1" dirty="0" err="1" smtClean="0"/>
              <a:t>Of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course</a:t>
            </a:r>
            <a:r>
              <a:rPr lang="cs-CZ" sz="1700" i="1" dirty="0" smtClean="0"/>
              <a:t>. </a:t>
            </a:r>
            <a:r>
              <a:rPr lang="cs-CZ" sz="1700" i="1" dirty="0" err="1" smtClean="0"/>
              <a:t>How</a:t>
            </a:r>
            <a:r>
              <a:rPr lang="cs-CZ" sz="1700" i="1" dirty="0" smtClean="0"/>
              <a:t> many </a:t>
            </a:r>
            <a:r>
              <a:rPr lang="cs-CZ" sz="1700" i="1" dirty="0" err="1" smtClean="0"/>
              <a:t>people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is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it</a:t>
            </a:r>
            <a:r>
              <a:rPr lang="cs-CZ" sz="1700" i="1" dirty="0" smtClean="0"/>
              <a:t> __________ 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smtClean="0"/>
              <a:t>Do </a:t>
            </a:r>
            <a:r>
              <a:rPr lang="cs-CZ" sz="1700" dirty="0" err="1" smtClean="0"/>
              <a:t>you</a:t>
            </a:r>
            <a:r>
              <a:rPr lang="cs-CZ" sz="1700" dirty="0" smtClean="0"/>
              <a:t> </a:t>
            </a:r>
            <a:r>
              <a:rPr lang="cs-CZ" sz="1700" dirty="0" err="1" smtClean="0"/>
              <a:t>have</a:t>
            </a:r>
            <a:r>
              <a:rPr lang="cs-CZ" sz="1700" dirty="0" smtClean="0"/>
              <a:t> </a:t>
            </a:r>
            <a:r>
              <a:rPr lang="cs-CZ" sz="1700" dirty="0" err="1" smtClean="0"/>
              <a:t>any</a:t>
            </a:r>
            <a:r>
              <a:rPr lang="cs-CZ" sz="1700" dirty="0" smtClean="0"/>
              <a:t> </a:t>
            </a:r>
            <a:r>
              <a:rPr lang="cs-CZ" sz="1700" dirty="0" err="1" smtClean="0"/>
              <a:t>rooms</a:t>
            </a:r>
            <a:r>
              <a:rPr lang="cs-CZ" sz="1700" dirty="0" smtClean="0"/>
              <a:t> </a:t>
            </a:r>
            <a:r>
              <a:rPr lang="cs-CZ" sz="1700" dirty="0" err="1" smtClean="0"/>
              <a:t>available</a:t>
            </a:r>
            <a:r>
              <a:rPr lang="cs-CZ" sz="1700" dirty="0" smtClean="0"/>
              <a:t> </a:t>
            </a:r>
            <a:r>
              <a:rPr lang="cs-CZ" sz="1700" dirty="0" err="1" smtClean="0"/>
              <a:t>for</a:t>
            </a:r>
            <a:r>
              <a:rPr lang="cs-CZ" sz="1700" dirty="0" smtClean="0"/>
              <a:t> 2nd May?     </a:t>
            </a:r>
            <a:r>
              <a:rPr lang="cs-CZ" sz="1700" i="1" dirty="0" err="1" smtClean="0"/>
              <a:t>Yes</a:t>
            </a:r>
            <a:r>
              <a:rPr lang="cs-CZ" sz="1700" i="1" dirty="0" smtClean="0"/>
              <a:t>. </a:t>
            </a:r>
            <a:r>
              <a:rPr lang="cs-CZ" sz="1700" i="1" dirty="0" err="1" smtClean="0"/>
              <a:t>Would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you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like</a:t>
            </a:r>
            <a:r>
              <a:rPr lang="cs-CZ" sz="1700" i="1" dirty="0" smtClean="0"/>
              <a:t> a single </a:t>
            </a:r>
            <a:r>
              <a:rPr lang="cs-CZ" sz="1700" i="1" dirty="0" err="1" smtClean="0"/>
              <a:t>or</a:t>
            </a:r>
            <a:r>
              <a:rPr lang="cs-CZ" sz="1700" i="1" dirty="0" smtClean="0"/>
              <a:t> a __________ 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700" dirty="0" err="1" smtClean="0"/>
              <a:t>Can</a:t>
            </a:r>
            <a:r>
              <a:rPr lang="cs-CZ" sz="1700" dirty="0" smtClean="0"/>
              <a:t> </a:t>
            </a:r>
            <a:r>
              <a:rPr lang="cs-CZ" sz="1700" dirty="0" err="1" smtClean="0"/>
              <a:t>you</a:t>
            </a:r>
            <a:r>
              <a:rPr lang="cs-CZ" sz="1700" dirty="0" smtClean="0"/>
              <a:t> </a:t>
            </a:r>
            <a:r>
              <a:rPr lang="cs-CZ" sz="1700" dirty="0" err="1" smtClean="0"/>
              <a:t>tell</a:t>
            </a:r>
            <a:r>
              <a:rPr lang="cs-CZ" sz="1700" dirty="0" smtClean="0"/>
              <a:t> </a:t>
            </a:r>
            <a:r>
              <a:rPr lang="cs-CZ" sz="1700" dirty="0" err="1" smtClean="0"/>
              <a:t>me</a:t>
            </a:r>
            <a:r>
              <a:rPr lang="cs-CZ" sz="1700" dirty="0" smtClean="0"/>
              <a:t> </a:t>
            </a:r>
            <a:r>
              <a:rPr lang="cs-CZ" sz="1700" dirty="0" err="1" smtClean="0"/>
              <a:t>the</a:t>
            </a:r>
            <a:r>
              <a:rPr lang="cs-CZ" sz="1700" dirty="0" smtClean="0"/>
              <a:t>  __________  to </a:t>
            </a:r>
            <a:r>
              <a:rPr lang="cs-CZ" sz="1700" dirty="0" err="1" smtClean="0"/>
              <a:t>the</a:t>
            </a:r>
            <a:r>
              <a:rPr lang="cs-CZ" sz="1700" dirty="0" smtClean="0"/>
              <a:t> station, </a:t>
            </a:r>
            <a:r>
              <a:rPr lang="cs-CZ" sz="1700" dirty="0" err="1" smtClean="0"/>
              <a:t>please</a:t>
            </a:r>
            <a:r>
              <a:rPr lang="cs-CZ" sz="1700" dirty="0" smtClean="0"/>
              <a:t>?     </a:t>
            </a:r>
            <a:r>
              <a:rPr lang="cs-CZ" sz="1700" i="1" dirty="0" smtClean="0"/>
              <a:t>Go </a:t>
            </a:r>
            <a:r>
              <a:rPr lang="cs-CZ" sz="1700" i="1" dirty="0" err="1" smtClean="0"/>
              <a:t>along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this</a:t>
            </a:r>
            <a:r>
              <a:rPr lang="cs-CZ" sz="1700" i="1" dirty="0" smtClean="0"/>
              <a:t> street and </a:t>
            </a:r>
            <a:r>
              <a:rPr lang="cs-CZ" sz="1700" i="1" dirty="0" err="1" smtClean="0"/>
              <a:t>take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the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first</a:t>
            </a:r>
            <a:r>
              <a:rPr lang="cs-CZ" sz="1700" i="1" dirty="0" smtClean="0"/>
              <a:t> </a:t>
            </a:r>
            <a:r>
              <a:rPr lang="cs-CZ" sz="1700" i="1" dirty="0" err="1" smtClean="0"/>
              <a:t>left</a:t>
            </a:r>
            <a:r>
              <a:rPr lang="cs-CZ" sz="1700" i="1" dirty="0" smtClean="0"/>
              <a:t>.</a:t>
            </a:r>
            <a:endParaRPr lang="cs-CZ" sz="1700" i="1" dirty="0"/>
          </a:p>
        </p:txBody>
      </p:sp>
    </p:spTree>
    <p:extLst>
      <p:ext uri="{BB962C8B-B14F-4D97-AF65-F5344CB8AC3E}">
        <p14:creationId xmlns:p14="http://schemas.microsoft.com/office/powerpoint/2010/main" val="260752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</TotalTime>
  <Words>1845</Words>
  <Application>Microsoft Office PowerPoint</Application>
  <PresentationFormat>Předvádění na obrazovce (4:3)</PresentationFormat>
  <Paragraphs>280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Choose the correct response (on the right – B person) for the speech (on the left – A person).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Worksheet</vt:lpstr>
    </vt:vector>
  </TitlesOfParts>
  <Company>GT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herrmannova</dc:creator>
  <cp:lastModifiedBy>Uživatel</cp:lastModifiedBy>
  <cp:revision>117</cp:revision>
  <dcterms:created xsi:type="dcterms:W3CDTF">2012-05-25T05:09:32Z</dcterms:created>
  <dcterms:modified xsi:type="dcterms:W3CDTF">2014-01-07T10:43:00Z</dcterms:modified>
</cp:coreProperties>
</file>