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562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387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724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290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182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6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37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872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81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885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067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6C40D-0F16-44E8-A3B1-C50FCD838A4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DC415-12FD-4267-BA27-97B3F5A18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473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	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	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	            III/2 Inovace a zkvalitnění výuky prostřednictvím ICT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Předložky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Předložkové vazby se slovesem/přídavným jménem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10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16.8.2013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DŮM procvičuje nejčastější předložkové vazby se slovesy/přídavnými jmény jejich porozuměním ve větách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a následně jejich použitím.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Studenti se seznámí s procvičovanými předložkovými frázemi v daných větách, následně pak stejné věty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doplní správnými předložkami ((Pracovní list 1) a slovesy/přídavnými jmény (Pracovní list 2). Nakonec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zopakují celé předložkové vazby samostatně.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811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15 </a:t>
            </a:r>
            <a:r>
              <a:rPr lang="cs-CZ" dirty="0" err="1" smtClean="0"/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concentrate</a:t>
            </a:r>
            <a:r>
              <a:rPr lang="cs-CZ" dirty="0" smtClean="0"/>
              <a:t>                              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prepositions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particular</a:t>
            </a:r>
            <a:r>
              <a:rPr lang="cs-CZ" dirty="0" smtClean="0"/>
              <a:t> </a:t>
            </a:r>
            <a:r>
              <a:rPr lang="cs-CZ" b="1" dirty="0" err="1" smtClean="0"/>
              <a:t>verbs</a:t>
            </a:r>
            <a:r>
              <a:rPr lang="cs-CZ" dirty="0" smtClean="0"/>
              <a:t> (in </a:t>
            </a:r>
            <a:r>
              <a:rPr lang="cs-CZ" dirty="0" err="1" smtClean="0"/>
              <a:t>bold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05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315416"/>
            <a:ext cx="82296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Teenagers</a:t>
            </a:r>
            <a:r>
              <a:rPr lang="cs-CZ" sz="2000" dirty="0" smtClean="0"/>
              <a:t> </a:t>
            </a:r>
            <a:r>
              <a:rPr lang="cs-CZ" sz="2000" dirty="0" err="1" smtClean="0"/>
              <a:t>often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argue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parents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lifestyle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b="1" dirty="0" err="1" smtClean="0"/>
              <a:t>borrow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 </a:t>
            </a:r>
            <a:r>
              <a:rPr lang="cs-CZ" sz="2000" b="1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library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Mum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angry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about</a:t>
            </a:r>
            <a:r>
              <a:rPr lang="cs-CZ" sz="2000" dirty="0" smtClean="0"/>
              <a:t> my </a:t>
            </a:r>
            <a:r>
              <a:rPr lang="cs-CZ" sz="2000" dirty="0" err="1" smtClean="0"/>
              <a:t>bad</a:t>
            </a:r>
            <a:r>
              <a:rPr lang="cs-CZ" sz="2000" dirty="0" smtClean="0"/>
              <a:t> </a:t>
            </a:r>
            <a:r>
              <a:rPr lang="cs-CZ" sz="2000" dirty="0" err="1" smtClean="0"/>
              <a:t>marks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His </a:t>
            </a:r>
            <a:r>
              <a:rPr lang="cs-CZ" sz="2000" dirty="0" err="1" smtClean="0"/>
              <a:t>colleagues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congratulated</a:t>
            </a:r>
            <a:r>
              <a:rPr lang="cs-CZ" sz="2000" dirty="0" smtClean="0"/>
              <a:t> </a:t>
            </a:r>
            <a:r>
              <a:rPr lang="cs-CZ" sz="2000" dirty="0" err="1" smtClean="0"/>
              <a:t>him</a:t>
            </a:r>
            <a:r>
              <a:rPr lang="cs-CZ" sz="2000" b="1" dirty="0" smtClean="0"/>
              <a:t> on </a:t>
            </a:r>
            <a:r>
              <a:rPr lang="cs-CZ" sz="2000" dirty="0" err="1" smtClean="0"/>
              <a:t>getting</a:t>
            </a:r>
            <a:r>
              <a:rPr lang="cs-CZ" sz="2000" dirty="0" smtClean="0"/>
              <a:t> </a:t>
            </a:r>
            <a:r>
              <a:rPr lang="cs-CZ" sz="2000" dirty="0" err="1" smtClean="0"/>
              <a:t>promotion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apologised</a:t>
            </a:r>
            <a:r>
              <a:rPr lang="cs-CZ" sz="2000" dirty="0" smtClean="0"/>
              <a:t> </a:t>
            </a:r>
            <a:r>
              <a:rPr lang="cs-CZ" sz="2000" b="1" dirty="0" smtClean="0"/>
              <a:t>to</a:t>
            </a:r>
            <a:r>
              <a:rPr lang="cs-CZ" sz="2000" dirty="0" smtClean="0"/>
              <a:t> her boss </a:t>
            </a:r>
            <a:r>
              <a:rPr lang="cs-CZ" sz="2000" b="1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being</a:t>
            </a:r>
            <a:r>
              <a:rPr lang="cs-CZ" sz="2000" dirty="0" smtClean="0"/>
              <a:t> </a:t>
            </a:r>
            <a:r>
              <a:rPr lang="cs-CZ" sz="2000" dirty="0" err="1" smtClean="0"/>
              <a:t>late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work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Sunday</a:t>
            </a:r>
            <a:r>
              <a:rPr lang="cs-CZ" sz="2000" dirty="0" smtClean="0"/>
              <a:t> </a:t>
            </a:r>
            <a:r>
              <a:rPr lang="cs-CZ" sz="2000" dirty="0" err="1" smtClean="0"/>
              <a:t>cycling</a:t>
            </a:r>
            <a:r>
              <a:rPr lang="cs-CZ" sz="2000" dirty="0" smtClean="0"/>
              <a:t> </a:t>
            </a:r>
            <a:r>
              <a:rPr lang="cs-CZ" sz="2000" dirty="0" err="1" smtClean="0"/>
              <a:t>trip</a:t>
            </a:r>
            <a:r>
              <a:rPr lang="cs-CZ" sz="2000" dirty="0" smtClean="0"/>
              <a:t> </a:t>
            </a:r>
            <a:r>
              <a:rPr lang="cs-CZ" sz="2000" b="1" dirty="0" err="1" smtClean="0"/>
              <a:t>depends</a:t>
            </a:r>
            <a:r>
              <a:rPr lang="cs-CZ" sz="2000" dirty="0" smtClean="0"/>
              <a:t> </a:t>
            </a:r>
            <a:r>
              <a:rPr lang="cs-CZ" sz="2000" b="1" dirty="0" smtClean="0"/>
              <a:t>on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weather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sales </a:t>
            </a:r>
            <a:r>
              <a:rPr lang="cs-CZ" sz="2000" dirty="0" err="1" smtClean="0"/>
              <a:t>manager</a:t>
            </a:r>
            <a:r>
              <a:rPr lang="cs-CZ" sz="2000" dirty="0" smtClean="0"/>
              <a:t> has to </a:t>
            </a:r>
            <a:r>
              <a:rPr lang="cs-CZ" sz="2000" b="1" dirty="0" err="1" smtClean="0"/>
              <a:t>deal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</a:t>
            </a:r>
            <a:r>
              <a:rPr lang="cs-CZ" sz="2000" dirty="0" err="1" smtClean="0"/>
              <a:t>lots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He´s</a:t>
            </a:r>
            <a:r>
              <a:rPr lang="cs-CZ" sz="2000" dirty="0" smtClean="0"/>
              <a:t> </a:t>
            </a:r>
            <a:r>
              <a:rPr lang="cs-CZ" sz="2000" dirty="0" err="1" smtClean="0"/>
              <a:t>really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interested</a:t>
            </a:r>
            <a:r>
              <a:rPr lang="cs-CZ" sz="2000" b="1" dirty="0" smtClean="0"/>
              <a:t> in </a:t>
            </a:r>
            <a:r>
              <a:rPr lang="cs-CZ" sz="2000" dirty="0" smtClean="0"/>
              <a:t>astronomy. He </a:t>
            </a:r>
            <a:r>
              <a:rPr lang="cs-CZ" sz="2000" dirty="0" err="1" smtClean="0"/>
              <a:t>wants</a:t>
            </a:r>
            <a:r>
              <a:rPr lang="cs-CZ" sz="2000" dirty="0" smtClean="0"/>
              <a:t> to study </a:t>
            </a:r>
            <a:r>
              <a:rPr lang="cs-CZ" sz="2000" dirty="0" err="1" smtClean="0"/>
              <a:t>it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She´s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keen</a:t>
            </a:r>
            <a:r>
              <a:rPr lang="cs-CZ" sz="2000" b="1" dirty="0" smtClean="0"/>
              <a:t> on </a:t>
            </a:r>
            <a:r>
              <a:rPr lang="cs-CZ" sz="2000" dirty="0" err="1" smtClean="0"/>
              <a:t>gardening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grows</a:t>
            </a:r>
            <a:r>
              <a:rPr lang="cs-CZ" sz="2000" dirty="0" smtClean="0"/>
              <a:t> plenty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flowers</a:t>
            </a:r>
            <a:r>
              <a:rPr lang="cs-CZ" sz="2000" dirty="0" smtClean="0"/>
              <a:t> and </a:t>
            </a:r>
            <a:r>
              <a:rPr lang="cs-CZ" sz="2000" dirty="0" err="1" smtClean="0"/>
              <a:t>vegetables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Sue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jealous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dirty="0" smtClean="0"/>
              <a:t>Kate </a:t>
            </a:r>
            <a:r>
              <a:rPr lang="cs-CZ" sz="2000" dirty="0" err="1" smtClean="0"/>
              <a:t>because</a:t>
            </a:r>
            <a:r>
              <a:rPr lang="cs-CZ" sz="2000" dirty="0" smtClean="0"/>
              <a:t> </a:t>
            </a:r>
            <a:r>
              <a:rPr lang="cs-CZ" sz="2000" dirty="0" err="1" smtClean="0"/>
              <a:t>Kate´s</a:t>
            </a:r>
            <a:r>
              <a:rPr lang="cs-CZ" sz="2000" dirty="0" smtClean="0"/>
              <a:t> </a:t>
            </a:r>
            <a:r>
              <a:rPr lang="cs-CZ" sz="2000" dirty="0" err="1" smtClean="0"/>
              <a:t>dress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more </a:t>
            </a:r>
            <a:r>
              <a:rPr lang="cs-CZ" sz="2000" dirty="0" err="1" smtClean="0"/>
              <a:t>beautiful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had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b="1" dirty="0" err="1" smtClean="0"/>
              <a:t>married</a:t>
            </a:r>
            <a:r>
              <a:rPr lang="cs-CZ" sz="2000" b="1" dirty="0" smtClean="0"/>
              <a:t> to </a:t>
            </a:r>
            <a:r>
              <a:rPr lang="cs-CZ" sz="2000" dirty="0" err="1" smtClean="0"/>
              <a:t>him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10 </a:t>
            </a:r>
            <a:r>
              <a:rPr lang="cs-CZ" sz="2000" dirty="0" err="1" smtClean="0"/>
              <a:t>years</a:t>
            </a:r>
            <a:r>
              <a:rPr lang="cs-CZ" sz="2000" dirty="0" smtClean="0"/>
              <a:t> </a:t>
            </a:r>
            <a:r>
              <a:rPr lang="cs-CZ" sz="2000" dirty="0" err="1" smtClean="0"/>
              <a:t>when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divorced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b="1" dirty="0" err="1" smtClean="0"/>
              <a:t>lend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bicycle</a:t>
            </a:r>
            <a:r>
              <a:rPr lang="cs-CZ" sz="2000" dirty="0" smtClean="0"/>
              <a:t> </a:t>
            </a:r>
            <a:r>
              <a:rPr lang="cs-CZ" sz="2000" b="1" dirty="0" smtClean="0"/>
              <a:t>to</a:t>
            </a:r>
            <a:r>
              <a:rPr lang="cs-CZ" sz="2000" dirty="0" smtClean="0"/>
              <a:t> my </a:t>
            </a:r>
            <a:r>
              <a:rPr lang="cs-CZ" sz="2000" dirty="0" err="1" smtClean="0"/>
              <a:t>brother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weekend</a:t>
            </a:r>
            <a:r>
              <a:rPr lang="cs-CZ" sz="2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company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provides</a:t>
            </a:r>
            <a:r>
              <a:rPr lang="cs-CZ" sz="2000" dirty="0" smtClean="0"/>
              <a:t> </a:t>
            </a:r>
            <a:r>
              <a:rPr lang="cs-CZ" sz="2000" dirty="0" err="1" smtClean="0"/>
              <a:t>visitors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protective</a:t>
            </a:r>
            <a:r>
              <a:rPr lang="cs-CZ" sz="2000" dirty="0" smtClean="0"/>
              <a:t> </a:t>
            </a:r>
            <a:r>
              <a:rPr lang="cs-CZ" sz="2000" dirty="0" err="1" smtClean="0"/>
              <a:t>clothing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factory</a:t>
            </a:r>
            <a:r>
              <a:rPr lang="cs-CZ" sz="2000" dirty="0" smtClean="0"/>
              <a:t> tour.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personnel</a:t>
            </a:r>
            <a:r>
              <a:rPr lang="cs-CZ" sz="2000" dirty="0" smtClean="0"/>
              <a:t> </a:t>
            </a:r>
            <a:r>
              <a:rPr lang="cs-CZ" sz="2000" dirty="0" err="1" smtClean="0"/>
              <a:t>manager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responsible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hiring</a:t>
            </a:r>
            <a:r>
              <a:rPr lang="cs-CZ" sz="2000" dirty="0" smtClean="0"/>
              <a:t> </a:t>
            </a:r>
            <a:r>
              <a:rPr lang="cs-CZ" sz="2000" dirty="0" err="1" smtClean="0"/>
              <a:t>new</a:t>
            </a:r>
            <a:r>
              <a:rPr lang="cs-CZ" sz="2000" dirty="0" smtClean="0"/>
              <a:t> </a:t>
            </a:r>
            <a:r>
              <a:rPr lang="cs-CZ" sz="2000" dirty="0" err="1" smtClean="0"/>
              <a:t>workers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She´s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scared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dirty="0" err="1" smtClean="0"/>
              <a:t>spiders</a:t>
            </a:r>
            <a:r>
              <a:rPr lang="cs-CZ" sz="2000" dirty="0" smtClean="0"/>
              <a:t>. </a:t>
            </a:r>
            <a:r>
              <a:rPr lang="cs-CZ" sz="2000" dirty="0" err="1" smtClean="0"/>
              <a:t>When</a:t>
            </a:r>
            <a:r>
              <a:rPr lang="cs-CZ" sz="2000" dirty="0" smtClean="0"/>
              <a:t>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sees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,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screams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31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r>
              <a:rPr lang="cs-CZ" sz="2800" dirty="0" smtClean="0"/>
              <a:t> 1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4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Teenagers</a:t>
            </a:r>
            <a:r>
              <a:rPr lang="cs-CZ" sz="5000" dirty="0" smtClean="0"/>
              <a:t> </a:t>
            </a:r>
            <a:r>
              <a:rPr lang="cs-CZ" sz="5000" dirty="0" err="1" smtClean="0"/>
              <a:t>often</a:t>
            </a:r>
            <a:r>
              <a:rPr lang="cs-CZ" sz="5000" dirty="0" smtClean="0"/>
              <a:t> </a:t>
            </a:r>
            <a:r>
              <a:rPr lang="cs-CZ" sz="5000" b="1" dirty="0" err="1" smtClean="0"/>
              <a:t>argue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their</a:t>
            </a:r>
            <a:r>
              <a:rPr lang="cs-CZ" sz="5000" dirty="0" smtClean="0"/>
              <a:t> </a:t>
            </a:r>
            <a:r>
              <a:rPr lang="cs-CZ" sz="5000" dirty="0" err="1" smtClean="0"/>
              <a:t>parents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their</a:t>
            </a:r>
            <a:r>
              <a:rPr lang="cs-CZ" sz="5000" dirty="0" smtClean="0"/>
              <a:t> </a:t>
            </a:r>
            <a:r>
              <a:rPr lang="cs-CZ" sz="5000" dirty="0" err="1" smtClean="0"/>
              <a:t>lifestyle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You</a:t>
            </a:r>
            <a:r>
              <a:rPr lang="cs-CZ" sz="5000" dirty="0" smtClean="0"/>
              <a:t> </a:t>
            </a:r>
            <a:r>
              <a:rPr lang="cs-CZ" sz="5000" dirty="0" err="1" smtClean="0"/>
              <a:t>can</a:t>
            </a:r>
            <a:r>
              <a:rPr lang="cs-CZ" sz="5000" dirty="0" smtClean="0"/>
              <a:t> </a:t>
            </a:r>
            <a:r>
              <a:rPr lang="cs-CZ" sz="5000" b="1" dirty="0" err="1" smtClean="0"/>
              <a:t>borrow</a:t>
            </a:r>
            <a:r>
              <a:rPr lang="cs-CZ" sz="5000" dirty="0" smtClean="0"/>
              <a:t> </a:t>
            </a: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book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local</a:t>
            </a:r>
            <a:r>
              <a:rPr lang="cs-CZ" sz="5000" dirty="0" smtClean="0"/>
              <a:t> </a:t>
            </a:r>
            <a:r>
              <a:rPr lang="cs-CZ" sz="5000" dirty="0" err="1" smtClean="0"/>
              <a:t>library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Mum</a:t>
            </a:r>
            <a:r>
              <a:rPr lang="cs-CZ" sz="5000" dirty="0" smtClean="0"/>
              <a:t> </a:t>
            </a:r>
            <a:r>
              <a:rPr lang="cs-CZ" sz="5000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angry</a:t>
            </a:r>
            <a:r>
              <a:rPr lang="cs-CZ" sz="5000" b="1" dirty="0" smtClean="0"/>
              <a:t>  </a:t>
            </a:r>
            <a:r>
              <a:rPr lang="cs-CZ" sz="5000" dirty="0" smtClean="0"/>
              <a:t>_______  </a:t>
            </a:r>
            <a:r>
              <a:rPr lang="cs-CZ" sz="5000" dirty="0" err="1" smtClean="0"/>
              <a:t>me</a:t>
            </a:r>
            <a:r>
              <a:rPr lang="cs-CZ" sz="5000" dirty="0"/>
              <a:t> </a:t>
            </a:r>
            <a:r>
              <a:rPr lang="cs-CZ" sz="5000" dirty="0" smtClean="0"/>
              <a:t> _______  my </a:t>
            </a:r>
            <a:r>
              <a:rPr lang="cs-CZ" sz="5000" dirty="0" err="1" smtClean="0"/>
              <a:t>bad</a:t>
            </a:r>
            <a:r>
              <a:rPr lang="cs-CZ" sz="5000" dirty="0" smtClean="0"/>
              <a:t> </a:t>
            </a:r>
            <a:r>
              <a:rPr lang="cs-CZ" sz="5000" dirty="0" err="1" smtClean="0"/>
              <a:t>marks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smtClean="0"/>
              <a:t>His </a:t>
            </a:r>
            <a:r>
              <a:rPr lang="cs-CZ" sz="5000" dirty="0" err="1" smtClean="0"/>
              <a:t>colleagues</a:t>
            </a:r>
            <a:r>
              <a:rPr lang="cs-CZ" sz="5000" dirty="0" smtClean="0"/>
              <a:t> </a:t>
            </a:r>
            <a:r>
              <a:rPr lang="cs-CZ" sz="5000" b="1" dirty="0" err="1" smtClean="0"/>
              <a:t>congratulated</a:t>
            </a:r>
            <a:r>
              <a:rPr lang="cs-CZ" sz="5000" dirty="0" smtClean="0"/>
              <a:t> </a:t>
            </a:r>
            <a:r>
              <a:rPr lang="cs-CZ" sz="5000" dirty="0" err="1" smtClean="0"/>
              <a:t>him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getting</a:t>
            </a:r>
            <a:r>
              <a:rPr lang="cs-CZ" sz="5000" dirty="0" smtClean="0"/>
              <a:t> </a:t>
            </a:r>
            <a:r>
              <a:rPr lang="cs-CZ" sz="5000" dirty="0" err="1" smtClean="0"/>
              <a:t>promotion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She</a:t>
            </a:r>
            <a:r>
              <a:rPr lang="cs-CZ" sz="5000" dirty="0" smtClean="0"/>
              <a:t> </a:t>
            </a:r>
            <a:r>
              <a:rPr lang="cs-CZ" sz="5000" b="1" dirty="0" err="1" smtClean="0"/>
              <a:t>apologised</a:t>
            </a:r>
            <a:r>
              <a:rPr lang="cs-CZ" sz="5000" dirty="0" smtClean="0"/>
              <a:t>  _______  her boss  _______  </a:t>
            </a:r>
            <a:r>
              <a:rPr lang="cs-CZ" sz="5000" dirty="0" err="1" smtClean="0"/>
              <a:t>being</a:t>
            </a:r>
            <a:r>
              <a:rPr lang="cs-CZ" sz="5000" dirty="0" smtClean="0"/>
              <a:t> </a:t>
            </a:r>
            <a:r>
              <a:rPr lang="cs-CZ" sz="5000" dirty="0" err="1" smtClean="0"/>
              <a:t>late</a:t>
            </a:r>
            <a:r>
              <a:rPr lang="cs-CZ" sz="5000" dirty="0" smtClean="0"/>
              <a:t> </a:t>
            </a:r>
            <a:r>
              <a:rPr lang="cs-CZ" sz="5000" dirty="0" err="1" smtClean="0"/>
              <a:t>for</a:t>
            </a:r>
            <a:r>
              <a:rPr lang="cs-CZ" sz="5000" dirty="0" smtClean="0"/>
              <a:t> </a:t>
            </a:r>
            <a:r>
              <a:rPr lang="cs-CZ" sz="5000" dirty="0" err="1" smtClean="0"/>
              <a:t>work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Our</a:t>
            </a:r>
            <a:r>
              <a:rPr lang="cs-CZ" sz="5000" dirty="0" smtClean="0"/>
              <a:t> </a:t>
            </a:r>
            <a:r>
              <a:rPr lang="cs-CZ" sz="5000" dirty="0" err="1" smtClean="0"/>
              <a:t>Sunday</a:t>
            </a:r>
            <a:r>
              <a:rPr lang="cs-CZ" sz="5000" dirty="0" smtClean="0"/>
              <a:t> </a:t>
            </a:r>
            <a:r>
              <a:rPr lang="cs-CZ" sz="5000" dirty="0" err="1" smtClean="0"/>
              <a:t>cycling</a:t>
            </a:r>
            <a:r>
              <a:rPr lang="cs-CZ" sz="5000" dirty="0" smtClean="0"/>
              <a:t> </a:t>
            </a:r>
            <a:r>
              <a:rPr lang="cs-CZ" sz="5000" dirty="0" err="1" smtClean="0"/>
              <a:t>trip</a:t>
            </a:r>
            <a:r>
              <a:rPr lang="cs-CZ" sz="5000" dirty="0" smtClean="0"/>
              <a:t> </a:t>
            </a:r>
            <a:r>
              <a:rPr lang="cs-CZ" sz="5000" b="1" dirty="0" err="1" smtClean="0"/>
              <a:t>depends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weather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The</a:t>
            </a:r>
            <a:r>
              <a:rPr lang="cs-CZ" sz="5000" dirty="0" smtClean="0"/>
              <a:t> sales </a:t>
            </a:r>
            <a:r>
              <a:rPr lang="cs-CZ" sz="5000" dirty="0" err="1" smtClean="0"/>
              <a:t>manager</a:t>
            </a:r>
            <a:r>
              <a:rPr lang="cs-CZ" sz="5000" dirty="0" smtClean="0"/>
              <a:t> has to </a:t>
            </a:r>
            <a:r>
              <a:rPr lang="cs-CZ" sz="5000" b="1" dirty="0" err="1" smtClean="0"/>
              <a:t>deal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lots</a:t>
            </a:r>
            <a:r>
              <a:rPr lang="cs-CZ" sz="5000" dirty="0" smtClean="0"/>
              <a:t> </a:t>
            </a:r>
            <a:r>
              <a:rPr lang="cs-CZ" sz="5000" dirty="0" err="1" smtClean="0"/>
              <a:t>of</a:t>
            </a:r>
            <a:r>
              <a:rPr lang="cs-CZ" sz="5000" dirty="0" smtClean="0"/>
              <a:t> </a:t>
            </a:r>
            <a:r>
              <a:rPr lang="cs-CZ" sz="5000" dirty="0" err="1" smtClean="0"/>
              <a:t>customers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He´s</a:t>
            </a:r>
            <a:r>
              <a:rPr lang="cs-CZ" sz="5000" dirty="0" smtClean="0"/>
              <a:t> </a:t>
            </a:r>
            <a:r>
              <a:rPr lang="cs-CZ" sz="5000" dirty="0" err="1" smtClean="0"/>
              <a:t>really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interested</a:t>
            </a:r>
            <a:r>
              <a:rPr lang="cs-CZ" sz="5000" b="1" dirty="0" smtClean="0"/>
              <a:t>  </a:t>
            </a:r>
            <a:r>
              <a:rPr lang="cs-CZ" sz="5000" dirty="0" smtClean="0"/>
              <a:t>_______  astronomy. He </a:t>
            </a:r>
            <a:r>
              <a:rPr lang="cs-CZ" sz="5000" dirty="0" err="1" smtClean="0"/>
              <a:t>wants</a:t>
            </a:r>
            <a:r>
              <a:rPr lang="cs-CZ" sz="5000" dirty="0" smtClean="0"/>
              <a:t> to study </a:t>
            </a:r>
            <a:r>
              <a:rPr lang="cs-CZ" sz="5000" dirty="0" err="1" smtClean="0"/>
              <a:t>it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She´s</a:t>
            </a:r>
            <a:r>
              <a:rPr lang="cs-CZ" sz="5000" dirty="0" smtClean="0"/>
              <a:t> </a:t>
            </a:r>
            <a:r>
              <a:rPr lang="cs-CZ" sz="5000" b="1" dirty="0" err="1" smtClean="0"/>
              <a:t>keen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gardening</a:t>
            </a:r>
            <a:r>
              <a:rPr lang="cs-CZ" sz="5000" dirty="0" smtClean="0"/>
              <a:t>. </a:t>
            </a:r>
            <a:r>
              <a:rPr lang="cs-CZ" sz="5000" dirty="0" err="1" smtClean="0"/>
              <a:t>She</a:t>
            </a:r>
            <a:r>
              <a:rPr lang="cs-CZ" sz="5000" dirty="0" smtClean="0"/>
              <a:t> </a:t>
            </a:r>
            <a:r>
              <a:rPr lang="cs-CZ" sz="5000" dirty="0" err="1" smtClean="0"/>
              <a:t>grows</a:t>
            </a:r>
            <a:r>
              <a:rPr lang="cs-CZ" sz="5000" dirty="0" smtClean="0"/>
              <a:t> plenty </a:t>
            </a:r>
            <a:r>
              <a:rPr lang="cs-CZ" sz="5000" dirty="0" err="1" smtClean="0"/>
              <a:t>of</a:t>
            </a:r>
            <a:r>
              <a:rPr lang="cs-CZ" sz="5000" dirty="0" smtClean="0"/>
              <a:t> </a:t>
            </a:r>
            <a:r>
              <a:rPr lang="cs-CZ" sz="5000" dirty="0" err="1" smtClean="0"/>
              <a:t>flowers</a:t>
            </a:r>
            <a:r>
              <a:rPr lang="cs-CZ" sz="5000" dirty="0" smtClean="0"/>
              <a:t> and </a:t>
            </a:r>
            <a:r>
              <a:rPr lang="cs-CZ" sz="5000" dirty="0" err="1" smtClean="0"/>
              <a:t>vegetables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Sue</a:t>
            </a:r>
            <a:r>
              <a:rPr lang="cs-CZ" sz="5000" dirty="0" smtClean="0"/>
              <a:t> </a:t>
            </a:r>
            <a:r>
              <a:rPr lang="cs-CZ" sz="5000" dirty="0" err="1" smtClean="0"/>
              <a:t>was</a:t>
            </a:r>
            <a:r>
              <a:rPr lang="cs-CZ" sz="5000" dirty="0" smtClean="0"/>
              <a:t> </a:t>
            </a:r>
            <a:r>
              <a:rPr lang="cs-CZ" sz="5000" b="1" dirty="0" err="1" smtClean="0"/>
              <a:t>jealous</a:t>
            </a:r>
            <a:r>
              <a:rPr lang="cs-CZ" sz="5000" dirty="0" smtClean="0"/>
              <a:t>  _______  Kate </a:t>
            </a:r>
            <a:r>
              <a:rPr lang="cs-CZ" sz="5000" dirty="0" err="1" smtClean="0"/>
              <a:t>because</a:t>
            </a:r>
            <a:r>
              <a:rPr lang="cs-CZ" sz="5000" dirty="0" smtClean="0"/>
              <a:t> </a:t>
            </a:r>
            <a:r>
              <a:rPr lang="cs-CZ" sz="5000" dirty="0" err="1" smtClean="0"/>
              <a:t>Kate´s</a:t>
            </a:r>
            <a:r>
              <a:rPr lang="cs-CZ" sz="5000" dirty="0" smtClean="0"/>
              <a:t> </a:t>
            </a:r>
            <a:r>
              <a:rPr lang="cs-CZ" sz="5000" dirty="0" err="1" smtClean="0"/>
              <a:t>dress</a:t>
            </a:r>
            <a:r>
              <a:rPr lang="cs-CZ" sz="5000" dirty="0" smtClean="0"/>
              <a:t> </a:t>
            </a:r>
            <a:r>
              <a:rPr lang="cs-CZ" sz="5000" dirty="0" err="1" smtClean="0"/>
              <a:t>was</a:t>
            </a:r>
            <a:r>
              <a:rPr lang="cs-CZ" sz="5000" dirty="0" smtClean="0"/>
              <a:t> more </a:t>
            </a:r>
            <a:r>
              <a:rPr lang="cs-CZ" sz="5000" dirty="0" err="1" smtClean="0"/>
              <a:t>beautiful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She</a:t>
            </a:r>
            <a:r>
              <a:rPr lang="cs-CZ" sz="5000" dirty="0" smtClean="0"/>
              <a:t> had </a:t>
            </a:r>
            <a:r>
              <a:rPr lang="cs-CZ" sz="5000" dirty="0" err="1" smtClean="0"/>
              <a:t>been</a:t>
            </a:r>
            <a:r>
              <a:rPr lang="cs-CZ" sz="5000" dirty="0" smtClean="0"/>
              <a:t> </a:t>
            </a:r>
            <a:r>
              <a:rPr lang="cs-CZ" sz="5000" b="1" dirty="0" err="1" smtClean="0"/>
              <a:t>married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him</a:t>
            </a:r>
            <a:r>
              <a:rPr lang="cs-CZ" sz="5000" dirty="0" smtClean="0"/>
              <a:t> </a:t>
            </a:r>
            <a:r>
              <a:rPr lang="cs-CZ" sz="5000" dirty="0" err="1" smtClean="0"/>
              <a:t>for</a:t>
            </a:r>
            <a:r>
              <a:rPr lang="cs-CZ" sz="5000" dirty="0" smtClean="0"/>
              <a:t> 10 </a:t>
            </a:r>
            <a:r>
              <a:rPr lang="cs-CZ" sz="5000" dirty="0" err="1" smtClean="0"/>
              <a:t>years</a:t>
            </a:r>
            <a:r>
              <a:rPr lang="cs-CZ" sz="5000" dirty="0" smtClean="0"/>
              <a:t> </a:t>
            </a:r>
            <a:r>
              <a:rPr lang="cs-CZ" sz="5000" dirty="0" err="1" smtClean="0"/>
              <a:t>when</a:t>
            </a:r>
            <a:r>
              <a:rPr lang="cs-CZ" sz="5000" dirty="0" smtClean="0"/>
              <a:t> </a:t>
            </a:r>
            <a:r>
              <a:rPr lang="cs-CZ" sz="5000" dirty="0" err="1" smtClean="0"/>
              <a:t>they</a:t>
            </a:r>
            <a:r>
              <a:rPr lang="cs-CZ" sz="5000" dirty="0" smtClean="0"/>
              <a:t> </a:t>
            </a:r>
            <a:r>
              <a:rPr lang="cs-CZ" sz="5000" dirty="0" err="1" smtClean="0"/>
              <a:t>got</a:t>
            </a:r>
            <a:r>
              <a:rPr lang="cs-CZ" sz="5000" dirty="0" smtClean="0"/>
              <a:t> </a:t>
            </a:r>
            <a:r>
              <a:rPr lang="cs-CZ" sz="5000" dirty="0" err="1" smtClean="0"/>
              <a:t>divorced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Can</a:t>
            </a:r>
            <a:r>
              <a:rPr lang="cs-CZ" sz="5000" dirty="0" smtClean="0"/>
              <a:t> </a:t>
            </a:r>
            <a:r>
              <a:rPr lang="cs-CZ" sz="5000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lend</a:t>
            </a:r>
            <a:r>
              <a:rPr lang="cs-CZ" sz="5000" b="1" dirty="0" smtClean="0"/>
              <a:t> </a:t>
            </a:r>
            <a:r>
              <a:rPr lang="cs-CZ" sz="5000" dirty="0" err="1" smtClean="0"/>
              <a:t>your</a:t>
            </a:r>
            <a:r>
              <a:rPr lang="cs-CZ" sz="5000" dirty="0" smtClean="0"/>
              <a:t> </a:t>
            </a:r>
            <a:r>
              <a:rPr lang="cs-CZ" sz="5000" dirty="0" err="1" smtClean="0"/>
              <a:t>bicycle</a:t>
            </a:r>
            <a:r>
              <a:rPr lang="cs-CZ" sz="5000" dirty="0" smtClean="0"/>
              <a:t>  _______  my </a:t>
            </a:r>
            <a:r>
              <a:rPr lang="cs-CZ" sz="5000" dirty="0" err="1" smtClean="0"/>
              <a:t>brother</a:t>
            </a:r>
            <a:r>
              <a:rPr lang="cs-CZ" sz="5000" dirty="0" smtClean="0"/>
              <a:t> </a:t>
            </a:r>
            <a:r>
              <a:rPr lang="cs-CZ" sz="5000" dirty="0" err="1" smtClean="0"/>
              <a:t>for</a:t>
            </a:r>
            <a:r>
              <a:rPr lang="cs-CZ" sz="5000" dirty="0" smtClean="0"/>
              <a:t> </a:t>
            </a: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weekend</a:t>
            </a:r>
            <a:r>
              <a:rPr lang="cs-CZ" sz="5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company</a:t>
            </a:r>
            <a:r>
              <a:rPr lang="cs-CZ" sz="5000" dirty="0" smtClean="0"/>
              <a:t> </a:t>
            </a:r>
            <a:r>
              <a:rPr lang="cs-CZ" sz="5000" b="1" dirty="0" err="1" smtClean="0"/>
              <a:t>provides</a:t>
            </a:r>
            <a:r>
              <a:rPr lang="cs-CZ" sz="5000" dirty="0" smtClean="0"/>
              <a:t> </a:t>
            </a:r>
            <a:r>
              <a:rPr lang="cs-CZ" sz="5000" dirty="0" err="1" smtClean="0"/>
              <a:t>visitors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protective</a:t>
            </a:r>
            <a:r>
              <a:rPr lang="cs-CZ" sz="5000" dirty="0" smtClean="0"/>
              <a:t> </a:t>
            </a:r>
            <a:r>
              <a:rPr lang="cs-CZ" sz="5000" dirty="0" err="1" smtClean="0"/>
              <a:t>clothing</a:t>
            </a:r>
            <a:r>
              <a:rPr lang="cs-CZ" sz="5000" dirty="0" smtClean="0"/>
              <a:t> </a:t>
            </a:r>
            <a:r>
              <a:rPr lang="cs-CZ" sz="5000" dirty="0" err="1" smtClean="0"/>
              <a:t>for</a:t>
            </a:r>
            <a:r>
              <a:rPr lang="cs-CZ" sz="5000" dirty="0" smtClean="0"/>
              <a:t> </a:t>
            </a: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factory</a:t>
            </a:r>
            <a:r>
              <a:rPr lang="cs-CZ" sz="5000" dirty="0" smtClean="0"/>
              <a:t> tour.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The</a:t>
            </a:r>
            <a:r>
              <a:rPr lang="cs-CZ" sz="5000" dirty="0" smtClean="0"/>
              <a:t> </a:t>
            </a:r>
            <a:r>
              <a:rPr lang="cs-CZ" sz="5000" dirty="0" err="1" smtClean="0"/>
              <a:t>personnel</a:t>
            </a:r>
            <a:r>
              <a:rPr lang="cs-CZ" sz="5000" dirty="0" smtClean="0"/>
              <a:t> </a:t>
            </a:r>
            <a:r>
              <a:rPr lang="cs-CZ" sz="5000" dirty="0" err="1" smtClean="0"/>
              <a:t>manager</a:t>
            </a:r>
            <a:r>
              <a:rPr lang="cs-CZ" sz="5000" dirty="0" smtClean="0"/>
              <a:t> </a:t>
            </a:r>
            <a:r>
              <a:rPr lang="cs-CZ" sz="5000" dirty="0" err="1" smtClean="0"/>
              <a:t>is</a:t>
            </a:r>
            <a:r>
              <a:rPr lang="cs-CZ" sz="5000" dirty="0" smtClean="0"/>
              <a:t> </a:t>
            </a:r>
            <a:r>
              <a:rPr lang="cs-CZ" sz="5000" b="1" dirty="0" err="1" smtClean="0"/>
              <a:t>responsible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hiring</a:t>
            </a:r>
            <a:r>
              <a:rPr lang="cs-CZ" sz="5000" dirty="0" smtClean="0"/>
              <a:t> </a:t>
            </a:r>
            <a:r>
              <a:rPr lang="cs-CZ" sz="5000" dirty="0" err="1" smtClean="0"/>
              <a:t>new</a:t>
            </a:r>
            <a:r>
              <a:rPr lang="cs-CZ" sz="5000" dirty="0" smtClean="0"/>
              <a:t> </a:t>
            </a:r>
            <a:r>
              <a:rPr lang="cs-CZ" sz="5000" dirty="0" err="1" smtClean="0"/>
              <a:t>workers</a:t>
            </a:r>
            <a:r>
              <a:rPr lang="cs-CZ" sz="5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000" dirty="0" err="1" smtClean="0"/>
              <a:t>She´s</a:t>
            </a:r>
            <a:r>
              <a:rPr lang="cs-CZ" sz="5000" dirty="0" smtClean="0"/>
              <a:t> </a:t>
            </a:r>
            <a:r>
              <a:rPr lang="cs-CZ" sz="5000" b="1" dirty="0" err="1" smtClean="0"/>
              <a:t>scared</a:t>
            </a:r>
            <a:r>
              <a:rPr lang="cs-CZ" sz="5000" dirty="0" smtClean="0"/>
              <a:t>  _______  </a:t>
            </a:r>
            <a:r>
              <a:rPr lang="cs-CZ" sz="5000" dirty="0" err="1" smtClean="0"/>
              <a:t>spiders</a:t>
            </a:r>
            <a:r>
              <a:rPr lang="cs-CZ" sz="5000" dirty="0" smtClean="0"/>
              <a:t>. </a:t>
            </a:r>
            <a:r>
              <a:rPr lang="cs-CZ" sz="5000" dirty="0" err="1" smtClean="0"/>
              <a:t>When</a:t>
            </a:r>
            <a:r>
              <a:rPr lang="cs-CZ" sz="5000" dirty="0" smtClean="0"/>
              <a:t> </a:t>
            </a:r>
            <a:r>
              <a:rPr lang="cs-CZ" sz="5000" dirty="0" err="1" smtClean="0"/>
              <a:t>she</a:t>
            </a:r>
            <a:r>
              <a:rPr lang="cs-CZ" sz="5000" dirty="0" smtClean="0"/>
              <a:t> </a:t>
            </a:r>
            <a:r>
              <a:rPr lang="cs-CZ" sz="5000" dirty="0" err="1" smtClean="0"/>
              <a:t>sees</a:t>
            </a:r>
            <a:r>
              <a:rPr lang="cs-CZ" sz="5000" dirty="0" smtClean="0"/>
              <a:t> </a:t>
            </a:r>
            <a:r>
              <a:rPr lang="cs-CZ" sz="5000" dirty="0" err="1" smtClean="0"/>
              <a:t>one</a:t>
            </a:r>
            <a:r>
              <a:rPr lang="cs-CZ" sz="5000" dirty="0" smtClean="0"/>
              <a:t>, </a:t>
            </a:r>
            <a:r>
              <a:rPr lang="cs-CZ" sz="5000" dirty="0" err="1" smtClean="0"/>
              <a:t>she</a:t>
            </a:r>
            <a:r>
              <a:rPr lang="cs-CZ" sz="5000" dirty="0" smtClean="0"/>
              <a:t> </a:t>
            </a:r>
            <a:r>
              <a:rPr lang="cs-CZ" sz="5000" dirty="0" err="1" smtClean="0"/>
              <a:t>screams</a:t>
            </a:r>
            <a:r>
              <a:rPr lang="cs-CZ" sz="50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75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r>
              <a:rPr lang="cs-CZ" sz="2800" dirty="0" smtClean="0"/>
              <a:t> 2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Teenagers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 __________  </a:t>
            </a:r>
            <a:r>
              <a:rPr lang="cs-CZ" b="1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b="1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lifestyle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 __________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b="1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local</a:t>
            </a:r>
            <a:r>
              <a:rPr lang="cs-CZ" dirty="0" smtClean="0"/>
              <a:t> </a:t>
            </a:r>
            <a:r>
              <a:rPr lang="cs-CZ" dirty="0" err="1" smtClean="0"/>
              <a:t>library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__________ 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b="1" dirty="0" err="1" smtClean="0"/>
              <a:t>about</a:t>
            </a:r>
            <a:r>
              <a:rPr lang="cs-CZ" dirty="0" smtClean="0"/>
              <a:t> my </a:t>
            </a:r>
            <a:r>
              <a:rPr lang="cs-CZ" dirty="0" err="1" smtClean="0"/>
              <a:t>bad</a:t>
            </a:r>
            <a:r>
              <a:rPr lang="cs-CZ" dirty="0" smtClean="0"/>
              <a:t> </a:t>
            </a:r>
            <a:r>
              <a:rPr lang="cs-CZ" dirty="0" err="1" smtClean="0"/>
              <a:t>marks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His </a:t>
            </a:r>
            <a:r>
              <a:rPr lang="cs-CZ" dirty="0" err="1" smtClean="0"/>
              <a:t>colleagues</a:t>
            </a:r>
            <a:r>
              <a:rPr lang="cs-CZ" dirty="0" smtClean="0"/>
              <a:t>  __________ 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b="1" dirty="0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</a:t>
            </a:r>
            <a:r>
              <a:rPr lang="cs-CZ" dirty="0" err="1" smtClean="0"/>
              <a:t>promotion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 __________  </a:t>
            </a:r>
            <a:r>
              <a:rPr lang="cs-CZ" b="1" dirty="0" smtClean="0"/>
              <a:t>to</a:t>
            </a:r>
            <a:r>
              <a:rPr lang="cs-CZ" dirty="0" smtClean="0"/>
              <a:t> her boss </a:t>
            </a:r>
            <a:r>
              <a:rPr lang="cs-CZ" b="1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being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 </a:t>
            </a:r>
            <a:r>
              <a:rPr lang="cs-CZ" dirty="0" err="1" smtClean="0"/>
              <a:t>cycling</a:t>
            </a:r>
            <a:r>
              <a:rPr lang="cs-CZ" dirty="0" smtClean="0"/>
              <a:t> </a:t>
            </a:r>
            <a:r>
              <a:rPr lang="cs-CZ" dirty="0" err="1" smtClean="0"/>
              <a:t>trip</a:t>
            </a:r>
            <a:r>
              <a:rPr lang="cs-CZ" dirty="0" smtClean="0"/>
              <a:t>  __________  </a:t>
            </a:r>
            <a:r>
              <a:rPr lang="cs-CZ" b="1" dirty="0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sales </a:t>
            </a:r>
            <a:r>
              <a:rPr lang="cs-CZ" dirty="0" err="1" smtClean="0"/>
              <a:t>manager</a:t>
            </a:r>
            <a:r>
              <a:rPr lang="cs-CZ" dirty="0" smtClean="0"/>
              <a:t> has to  __________  </a:t>
            </a:r>
            <a:r>
              <a:rPr lang="cs-CZ" b="1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customers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really</a:t>
            </a:r>
            <a:r>
              <a:rPr lang="cs-CZ" dirty="0" smtClean="0"/>
              <a:t>  __________ </a:t>
            </a:r>
            <a:r>
              <a:rPr lang="cs-CZ" b="1" dirty="0" smtClean="0"/>
              <a:t> in </a:t>
            </a:r>
            <a:r>
              <a:rPr lang="cs-CZ" dirty="0" smtClean="0"/>
              <a:t>astronomy. He </a:t>
            </a:r>
            <a:r>
              <a:rPr lang="cs-CZ" dirty="0" err="1" smtClean="0"/>
              <a:t>wants</a:t>
            </a:r>
            <a:r>
              <a:rPr lang="cs-CZ" dirty="0" smtClean="0"/>
              <a:t> to study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She´s</a:t>
            </a:r>
            <a:r>
              <a:rPr lang="cs-CZ" dirty="0" smtClean="0"/>
              <a:t>  __________  </a:t>
            </a:r>
            <a:r>
              <a:rPr lang="cs-CZ" b="1" dirty="0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gardening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grows</a:t>
            </a:r>
            <a:r>
              <a:rPr lang="cs-CZ" dirty="0" smtClean="0"/>
              <a:t> plenty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and </a:t>
            </a:r>
            <a:r>
              <a:rPr lang="cs-CZ" dirty="0" err="1" smtClean="0"/>
              <a:t>vegetables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 __________ 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dirty="0" smtClean="0"/>
              <a:t>Kate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Kate´s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more </a:t>
            </a:r>
            <a:r>
              <a:rPr lang="cs-CZ" dirty="0" err="1" smtClean="0"/>
              <a:t>beautiful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been</a:t>
            </a:r>
            <a:r>
              <a:rPr lang="cs-CZ" dirty="0" smtClean="0"/>
              <a:t>  __________  </a:t>
            </a:r>
            <a:r>
              <a:rPr lang="cs-CZ" b="1" dirty="0" smtClean="0"/>
              <a:t>to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10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divorced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 __________ 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bicycle</a:t>
            </a:r>
            <a:r>
              <a:rPr lang="cs-CZ" dirty="0" smtClean="0"/>
              <a:t> </a:t>
            </a:r>
            <a:r>
              <a:rPr lang="cs-CZ" b="1" dirty="0" smtClean="0"/>
              <a:t>to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 __________  </a:t>
            </a:r>
            <a:r>
              <a:rPr lang="cs-CZ" dirty="0" err="1" smtClean="0"/>
              <a:t>visitors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dirty="0" err="1" smtClean="0"/>
              <a:t>protective</a:t>
            </a:r>
            <a:r>
              <a:rPr lang="cs-CZ" dirty="0" smtClean="0"/>
              <a:t> </a:t>
            </a:r>
            <a:r>
              <a:rPr lang="cs-CZ" dirty="0" err="1" smtClean="0"/>
              <a:t>clothing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factory</a:t>
            </a:r>
            <a:r>
              <a:rPr lang="cs-CZ" dirty="0" smtClean="0"/>
              <a:t> tour.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personnel</a:t>
            </a:r>
            <a:r>
              <a:rPr lang="cs-CZ" dirty="0" smtClean="0"/>
              <a:t> </a:t>
            </a:r>
            <a:r>
              <a:rPr lang="cs-CZ" dirty="0" err="1" smtClean="0"/>
              <a:t>manager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__________  </a:t>
            </a:r>
            <a:r>
              <a:rPr lang="cs-CZ" b="1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hiring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workers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She´s</a:t>
            </a:r>
            <a:r>
              <a:rPr lang="cs-CZ" dirty="0" smtClean="0"/>
              <a:t>  __________ 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dirty="0" err="1" smtClean="0"/>
              <a:t>spiders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sees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screams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619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Complete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/>
              <a:t> </a:t>
            </a:r>
            <a:r>
              <a:rPr lang="cs-CZ" sz="2800" dirty="0" err="1" smtClean="0"/>
              <a:t>phrases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</a:t>
            </a:r>
            <a:r>
              <a:rPr lang="cs-CZ" sz="2800" dirty="0" err="1" smtClean="0"/>
              <a:t>preposition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list.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533893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a</a:t>
            </a:r>
            <a:r>
              <a:rPr lang="cs-CZ" sz="1600" dirty="0" err="1" smtClean="0"/>
              <a:t>rgue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orrow</a:t>
            </a:r>
            <a:r>
              <a:rPr lang="cs-CZ" sz="1600" dirty="0" smtClean="0"/>
              <a:t>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angry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c</a:t>
            </a:r>
            <a:r>
              <a:rPr lang="cs-CZ" sz="1600" dirty="0" err="1" smtClean="0"/>
              <a:t>ongratulate</a:t>
            </a:r>
            <a:r>
              <a:rPr lang="cs-CZ" sz="1600" dirty="0" smtClean="0"/>
              <a:t> </a:t>
            </a:r>
            <a:r>
              <a:rPr lang="cs-CZ" sz="1600" dirty="0" err="1" smtClean="0"/>
              <a:t>someone</a:t>
            </a:r>
            <a:r>
              <a:rPr lang="cs-CZ" sz="1600" dirty="0" smtClean="0"/>
              <a:t> 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a</a:t>
            </a:r>
            <a:r>
              <a:rPr lang="cs-CZ" sz="1600" dirty="0" err="1" smtClean="0"/>
              <a:t>pologise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d</a:t>
            </a:r>
            <a:r>
              <a:rPr lang="cs-CZ" sz="1600" dirty="0" err="1" smtClean="0"/>
              <a:t>epend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/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d</a:t>
            </a:r>
            <a:r>
              <a:rPr lang="cs-CZ" sz="1600" dirty="0" err="1" smtClean="0"/>
              <a:t>eal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/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interested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/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keen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jealous</a:t>
            </a:r>
            <a:r>
              <a:rPr lang="cs-CZ" sz="1600" dirty="0" smtClean="0"/>
              <a:t>  _______ 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married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l</a:t>
            </a:r>
            <a:r>
              <a:rPr lang="cs-CZ" sz="1600" dirty="0" err="1" smtClean="0"/>
              <a:t>end</a:t>
            </a:r>
            <a:r>
              <a:rPr lang="cs-CZ" sz="1600" dirty="0" smtClean="0"/>
              <a:t> 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someone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p</a:t>
            </a:r>
            <a:r>
              <a:rPr lang="cs-CZ" sz="1600" dirty="0" err="1" smtClean="0"/>
              <a:t>rovide</a:t>
            </a:r>
            <a:r>
              <a:rPr lang="cs-CZ" sz="1600" dirty="0" smtClean="0"/>
              <a:t> </a:t>
            </a:r>
            <a:r>
              <a:rPr lang="cs-CZ" sz="1600" dirty="0" err="1" smtClean="0"/>
              <a:t>someone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responsible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err="1"/>
              <a:t>b</a:t>
            </a:r>
            <a:r>
              <a:rPr lang="cs-CZ" sz="1600" dirty="0" err="1" smtClean="0"/>
              <a:t>e</a:t>
            </a:r>
            <a:r>
              <a:rPr lang="cs-CZ" sz="1600" dirty="0" smtClean="0"/>
              <a:t> </a:t>
            </a:r>
            <a:r>
              <a:rPr lang="cs-CZ" sz="1600" dirty="0" err="1" smtClean="0"/>
              <a:t>scared</a:t>
            </a:r>
            <a:r>
              <a:rPr lang="cs-CZ" sz="1600" dirty="0" smtClean="0"/>
              <a:t>  _______  </a:t>
            </a:r>
            <a:r>
              <a:rPr lang="cs-CZ" sz="1600" dirty="0" err="1" smtClean="0"/>
              <a:t>something</a:t>
            </a:r>
            <a:r>
              <a:rPr lang="cs-CZ" sz="1600" dirty="0" smtClean="0"/>
              <a:t>/</a:t>
            </a:r>
            <a:r>
              <a:rPr lang="cs-CZ" sz="1600" dirty="0" err="1" smtClean="0"/>
              <a:t>someone</a:t>
            </a:r>
            <a:endParaRPr lang="cs-CZ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588224" y="1628800"/>
            <a:ext cx="1810544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/>
              <a:t>w</a:t>
            </a:r>
            <a:r>
              <a:rPr lang="cs-CZ" b="1" dirty="0" err="1" smtClean="0"/>
              <a:t>ith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/>
              <a:t>a</a:t>
            </a:r>
            <a:r>
              <a:rPr lang="cs-CZ" b="1" dirty="0" err="1" smtClean="0"/>
              <a:t>bout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/>
              <a:t>f</a:t>
            </a:r>
            <a:r>
              <a:rPr lang="cs-CZ" b="1" dirty="0" err="1" smtClean="0"/>
              <a:t>rom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n</a:t>
            </a:r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o</a:t>
            </a:r>
          </a:p>
          <a:p>
            <a:pPr marL="0" indent="0">
              <a:buNone/>
            </a:pPr>
            <a:r>
              <a:rPr lang="cs-CZ" b="1" dirty="0" err="1"/>
              <a:t>f</a:t>
            </a:r>
            <a:r>
              <a:rPr lang="cs-CZ" b="1" dirty="0" err="1" smtClean="0"/>
              <a:t>or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i</a:t>
            </a:r>
            <a:r>
              <a:rPr lang="cs-CZ" b="1" dirty="0" smtClean="0"/>
              <a:t>n</a:t>
            </a:r>
          </a:p>
          <a:p>
            <a:pPr marL="0" indent="0">
              <a:buNone/>
            </a:pPr>
            <a:r>
              <a:rPr lang="cs-CZ" b="1" dirty="0" err="1"/>
              <a:t>o</a:t>
            </a:r>
            <a:r>
              <a:rPr lang="cs-CZ" b="1" dirty="0" err="1" smtClean="0"/>
              <a:t>f</a:t>
            </a: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878383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608</Words>
  <Application>Microsoft Office PowerPoint</Application>
  <PresentationFormat>Předvádění na obrazovce (4:3)</PresentationFormat>
  <Paragraphs>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Read the following 15 sentences.</vt:lpstr>
      <vt:lpstr>Prezentace aplikace PowerPoint</vt:lpstr>
      <vt:lpstr>Worksheet 1</vt:lpstr>
      <vt:lpstr>Worksheet 2</vt:lpstr>
      <vt:lpstr>Complete the phrases with a preposition from the list.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28</cp:revision>
  <dcterms:created xsi:type="dcterms:W3CDTF">2013-08-23T08:39:13Z</dcterms:created>
  <dcterms:modified xsi:type="dcterms:W3CDTF">2014-01-07T10:43:42Z</dcterms:modified>
</cp:coreProperties>
</file>