
<file path=[Content_Types].xml><?xml version="1.0" encoding="utf-8"?>
<Types xmlns="http://schemas.openxmlformats.org/package/2006/content-types"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sldIdLst>
    <p:sldId id="257" r:id="rId2"/>
    <p:sldId id="258" r:id="rId3"/>
    <p:sldId id="256" r:id="rId4"/>
    <p:sldId id="259" r:id="rId5"/>
    <p:sldId id="261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26" d="100"/>
          <a:sy n="126" d="100"/>
        </p:scale>
        <p:origin x="-354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CEEFD34-24A5-4FD1-A769-5501100032CA}" type="datetimeFigureOut">
              <a:rPr lang="cs-CZ" smtClean="0"/>
              <a:t>7.1.2014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E5A8B1C-1D45-4842-969C-063F028E06F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843963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E5A8B1C-1D45-4842-969C-063F028E06F8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680603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AFD6C3-AA69-4E7C-AE8E-2F9BE42BDDA6}" type="datetimeFigureOut">
              <a:rPr lang="cs-CZ" smtClean="0"/>
              <a:t>7.1.2014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1E0C8E-35B3-4589-BBEC-2C3CCF69DE2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931995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AFD6C3-AA69-4E7C-AE8E-2F9BE42BDDA6}" type="datetimeFigureOut">
              <a:rPr lang="cs-CZ" smtClean="0"/>
              <a:t>7.1.2014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1E0C8E-35B3-4589-BBEC-2C3CCF69DE2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337612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AFD6C3-AA69-4E7C-AE8E-2F9BE42BDDA6}" type="datetimeFigureOut">
              <a:rPr lang="cs-CZ" smtClean="0"/>
              <a:t>7.1.2014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1E0C8E-35B3-4589-BBEC-2C3CCF69DE2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037558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AFD6C3-AA69-4E7C-AE8E-2F9BE42BDDA6}" type="datetimeFigureOut">
              <a:rPr lang="cs-CZ" smtClean="0"/>
              <a:t>7.1.2014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1E0C8E-35B3-4589-BBEC-2C3CCF69DE2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227831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AFD6C3-AA69-4E7C-AE8E-2F9BE42BDDA6}" type="datetimeFigureOut">
              <a:rPr lang="cs-CZ" smtClean="0"/>
              <a:t>7.1.2014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1E0C8E-35B3-4589-BBEC-2C3CCF69DE2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597094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AFD6C3-AA69-4E7C-AE8E-2F9BE42BDDA6}" type="datetimeFigureOut">
              <a:rPr lang="cs-CZ" smtClean="0"/>
              <a:t>7.1.2014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1E0C8E-35B3-4589-BBEC-2C3CCF69DE2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977358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AFD6C3-AA69-4E7C-AE8E-2F9BE42BDDA6}" type="datetimeFigureOut">
              <a:rPr lang="cs-CZ" smtClean="0"/>
              <a:t>7.1.2014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1E0C8E-35B3-4589-BBEC-2C3CCF69DE2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271516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AFD6C3-AA69-4E7C-AE8E-2F9BE42BDDA6}" type="datetimeFigureOut">
              <a:rPr lang="cs-CZ" smtClean="0"/>
              <a:t>7.1.2014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1E0C8E-35B3-4589-BBEC-2C3CCF69DE2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294779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AFD6C3-AA69-4E7C-AE8E-2F9BE42BDDA6}" type="datetimeFigureOut">
              <a:rPr lang="cs-CZ" smtClean="0"/>
              <a:t>7.1.2014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1E0C8E-35B3-4589-BBEC-2C3CCF69DE2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734655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AFD6C3-AA69-4E7C-AE8E-2F9BE42BDDA6}" type="datetimeFigureOut">
              <a:rPr lang="cs-CZ" smtClean="0"/>
              <a:t>7.1.2014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1E0C8E-35B3-4589-BBEC-2C3CCF69DE2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911876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AFD6C3-AA69-4E7C-AE8E-2F9BE42BDDA6}" type="datetimeFigureOut">
              <a:rPr lang="cs-CZ" smtClean="0"/>
              <a:t>7.1.2014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1E0C8E-35B3-4589-BBEC-2C3CCF69DE2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973899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AFD6C3-AA69-4E7C-AE8E-2F9BE42BDDA6}" type="datetimeFigureOut">
              <a:rPr lang="cs-CZ" smtClean="0"/>
              <a:t>7.1.2014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1E0C8E-35B3-4589-BBEC-2C3CCF69DE2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056848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258888" y="1844675"/>
            <a:ext cx="6400800" cy="3933825"/>
          </a:xfrm>
        </p:spPr>
        <p:txBody>
          <a:bodyPr/>
          <a:lstStyle/>
          <a:p>
            <a:pPr algn="l" eaLnBrk="1" hangingPunct="1">
              <a:lnSpc>
                <a:spcPct val="80000"/>
              </a:lnSpc>
              <a:defRPr/>
            </a:pPr>
            <a:r>
              <a:rPr lang="cs-CZ" sz="900" dirty="0" smtClean="0"/>
              <a:t>ŠKOLA:	              Gymnázium, Tanvald, Školní 305, příspěvková organizace</a:t>
            </a:r>
          </a:p>
          <a:p>
            <a:pPr algn="l" eaLnBrk="1" hangingPunct="1">
              <a:lnSpc>
                <a:spcPct val="80000"/>
              </a:lnSpc>
              <a:defRPr/>
            </a:pPr>
            <a:r>
              <a:rPr lang="cs-CZ" sz="900" dirty="0" smtClean="0"/>
              <a:t>ČÍSLO PROJEKTU:                  CZ.1.07/1.5.00/34.0434</a:t>
            </a:r>
          </a:p>
          <a:p>
            <a:pPr algn="l" eaLnBrk="1" hangingPunct="1">
              <a:lnSpc>
                <a:spcPct val="80000"/>
              </a:lnSpc>
              <a:defRPr/>
            </a:pPr>
            <a:r>
              <a:rPr lang="cs-CZ" sz="900" dirty="0" smtClean="0"/>
              <a:t>NÁZEV PROJEKTU:                Šablony – Gymnázium Tanvald</a:t>
            </a:r>
          </a:p>
          <a:p>
            <a:pPr algn="l" eaLnBrk="1" hangingPunct="1">
              <a:lnSpc>
                <a:spcPct val="80000"/>
              </a:lnSpc>
              <a:defRPr/>
            </a:pPr>
            <a:r>
              <a:rPr lang="cs-CZ" sz="900" dirty="0" smtClean="0"/>
              <a:t>ČÍSLO ŠABLONY:                    III/2 Inovace a zkvalitnění výuky prostřednictvím ICT                      </a:t>
            </a:r>
          </a:p>
          <a:p>
            <a:pPr algn="l" eaLnBrk="1" hangingPunct="1">
              <a:lnSpc>
                <a:spcPct val="80000"/>
              </a:lnSpc>
              <a:defRPr/>
            </a:pPr>
            <a:r>
              <a:rPr lang="cs-CZ" sz="900" dirty="0" smtClean="0"/>
              <a:t>AUTOR:                                   Zora Pavlištová</a:t>
            </a:r>
          </a:p>
          <a:p>
            <a:pPr algn="l" eaLnBrk="1" hangingPunct="1">
              <a:lnSpc>
                <a:spcPct val="80000"/>
              </a:lnSpc>
              <a:defRPr/>
            </a:pPr>
            <a:r>
              <a:rPr lang="cs-CZ" sz="900" dirty="0" smtClean="0"/>
              <a:t>TEMATICKÁ OBLAST:            Popis</a:t>
            </a:r>
          </a:p>
          <a:p>
            <a:pPr algn="l" eaLnBrk="1" hangingPunct="1">
              <a:lnSpc>
                <a:spcPct val="80000"/>
              </a:lnSpc>
              <a:defRPr/>
            </a:pPr>
            <a:r>
              <a:rPr lang="cs-CZ" sz="900" dirty="0" smtClean="0"/>
              <a:t>NÁZEV </a:t>
            </a:r>
            <a:r>
              <a:rPr lang="cs-CZ" sz="900" dirty="0" err="1" smtClean="0"/>
              <a:t>DUMu</a:t>
            </a:r>
            <a:r>
              <a:rPr lang="cs-CZ" sz="900" dirty="0" smtClean="0"/>
              <a:t>:                       Popis obrázku</a:t>
            </a:r>
          </a:p>
          <a:p>
            <a:pPr algn="l" eaLnBrk="1" hangingPunct="1">
              <a:lnSpc>
                <a:spcPct val="80000"/>
              </a:lnSpc>
              <a:defRPr/>
            </a:pPr>
            <a:r>
              <a:rPr lang="cs-CZ" sz="900" dirty="0" smtClean="0"/>
              <a:t>POŘADOVÉ ČÍSLO </a:t>
            </a:r>
            <a:r>
              <a:rPr lang="cs-CZ" sz="900" dirty="0" err="1" smtClean="0"/>
              <a:t>DUMu</a:t>
            </a:r>
            <a:r>
              <a:rPr lang="cs-CZ" sz="900" dirty="0" smtClean="0"/>
              <a:t>:   13</a:t>
            </a:r>
          </a:p>
          <a:p>
            <a:pPr algn="l" eaLnBrk="1" hangingPunct="1">
              <a:lnSpc>
                <a:spcPct val="80000"/>
              </a:lnSpc>
              <a:defRPr/>
            </a:pPr>
            <a:r>
              <a:rPr lang="cs-CZ" sz="900" dirty="0" smtClean="0"/>
              <a:t>KÓD </a:t>
            </a:r>
            <a:r>
              <a:rPr lang="cs-CZ" sz="900" dirty="0" err="1" smtClean="0"/>
              <a:t>DUMu</a:t>
            </a:r>
            <a:r>
              <a:rPr lang="cs-CZ" sz="900" dirty="0" smtClean="0"/>
              <a:t>:                           </a:t>
            </a:r>
            <a:r>
              <a:rPr lang="cs-CZ" sz="900" smtClean="0"/>
              <a:t>ZP_AJ_4.R</a:t>
            </a:r>
            <a:endParaRPr lang="cs-CZ" sz="900" dirty="0" smtClean="0"/>
          </a:p>
          <a:p>
            <a:pPr algn="l" eaLnBrk="1" hangingPunct="1">
              <a:lnSpc>
                <a:spcPct val="80000"/>
              </a:lnSpc>
              <a:defRPr/>
            </a:pPr>
            <a:r>
              <a:rPr lang="cs-CZ" sz="900" dirty="0" smtClean="0"/>
              <a:t>DATUM TVORBY:                  22.8.2013</a:t>
            </a:r>
          </a:p>
          <a:p>
            <a:pPr algn="l" eaLnBrk="1" hangingPunct="1">
              <a:lnSpc>
                <a:spcPct val="80000"/>
              </a:lnSpc>
              <a:defRPr/>
            </a:pPr>
            <a:r>
              <a:rPr lang="cs-CZ" sz="900" dirty="0" smtClean="0"/>
              <a:t>ANOTACE (ROČNÍK):             DUM procvičuje slovní zásobu a některé gramatické jevy </a:t>
            </a:r>
          </a:p>
          <a:p>
            <a:pPr algn="l" eaLnBrk="1" hangingPunct="1">
              <a:lnSpc>
                <a:spcPct val="80000"/>
              </a:lnSpc>
              <a:defRPr/>
            </a:pPr>
            <a:r>
              <a:rPr lang="cs-CZ" sz="900" dirty="0"/>
              <a:t> </a:t>
            </a:r>
            <a:r>
              <a:rPr lang="cs-CZ" sz="900" dirty="0" smtClean="0"/>
              <a:t>                                                (předložkové fráze, slovesné časy k vyjádření okamžitého děje nebo </a:t>
            </a:r>
          </a:p>
          <a:p>
            <a:pPr algn="l" eaLnBrk="1" hangingPunct="1">
              <a:lnSpc>
                <a:spcPct val="80000"/>
              </a:lnSpc>
              <a:defRPr/>
            </a:pPr>
            <a:r>
              <a:rPr lang="cs-CZ" sz="900" dirty="0"/>
              <a:t> </a:t>
            </a:r>
            <a:r>
              <a:rPr lang="cs-CZ" sz="900" dirty="0" smtClean="0"/>
              <a:t>                                                spekulací) a následně rozvíjí konverzační schopnosti odpovídáním na </a:t>
            </a:r>
          </a:p>
          <a:p>
            <a:pPr algn="l" eaLnBrk="1" hangingPunct="1">
              <a:lnSpc>
                <a:spcPct val="80000"/>
              </a:lnSpc>
              <a:defRPr/>
            </a:pPr>
            <a:r>
              <a:rPr lang="cs-CZ" sz="900" dirty="0"/>
              <a:t> </a:t>
            </a:r>
            <a:r>
              <a:rPr lang="cs-CZ" sz="900" dirty="0" smtClean="0"/>
              <a:t>                                                otázky vztahující se k tématu obrázku. DUM je vhodný k použití v </a:t>
            </a:r>
          </a:p>
          <a:p>
            <a:pPr algn="l" eaLnBrk="1" hangingPunct="1">
              <a:lnSpc>
                <a:spcPct val="80000"/>
              </a:lnSpc>
              <a:defRPr/>
            </a:pPr>
            <a:r>
              <a:rPr lang="cs-CZ" sz="900" dirty="0"/>
              <a:t> </a:t>
            </a:r>
            <a:r>
              <a:rPr lang="cs-CZ" sz="900" dirty="0" smtClean="0"/>
              <a:t>                                                přípravě na </a:t>
            </a:r>
            <a:r>
              <a:rPr lang="cs-CZ" sz="900" dirty="0"/>
              <a:t>ú</a:t>
            </a:r>
            <a:r>
              <a:rPr lang="cs-CZ" sz="900" dirty="0" smtClean="0"/>
              <a:t>stní část státní maturitní zkoušky, jejíž součástí je </a:t>
            </a:r>
          </a:p>
          <a:p>
            <a:pPr algn="l" eaLnBrk="1" hangingPunct="1">
              <a:lnSpc>
                <a:spcPct val="80000"/>
              </a:lnSpc>
              <a:defRPr/>
            </a:pPr>
            <a:r>
              <a:rPr lang="cs-CZ" sz="900" dirty="0"/>
              <a:t> </a:t>
            </a:r>
            <a:r>
              <a:rPr lang="cs-CZ" sz="900" dirty="0" smtClean="0"/>
              <a:t>                                                popis obrázku.</a:t>
            </a:r>
          </a:p>
          <a:p>
            <a:pPr algn="l" eaLnBrk="1" hangingPunct="1">
              <a:lnSpc>
                <a:spcPct val="80000"/>
              </a:lnSpc>
              <a:defRPr/>
            </a:pPr>
            <a:r>
              <a:rPr lang="cs-CZ" sz="900" dirty="0" smtClean="0"/>
              <a:t>                                   </a:t>
            </a:r>
          </a:p>
          <a:p>
            <a:pPr algn="l" eaLnBrk="1" hangingPunct="1">
              <a:lnSpc>
                <a:spcPct val="80000"/>
              </a:lnSpc>
              <a:defRPr/>
            </a:pPr>
            <a:endParaRPr lang="cs-CZ" sz="900" dirty="0" smtClean="0"/>
          </a:p>
          <a:p>
            <a:pPr algn="l" eaLnBrk="1" hangingPunct="1">
              <a:lnSpc>
                <a:spcPct val="80000"/>
              </a:lnSpc>
              <a:defRPr/>
            </a:pPr>
            <a:endParaRPr lang="cs-CZ" sz="900" dirty="0" smtClean="0"/>
          </a:p>
          <a:p>
            <a:pPr algn="l" eaLnBrk="1" hangingPunct="1">
              <a:lnSpc>
                <a:spcPct val="80000"/>
              </a:lnSpc>
              <a:defRPr/>
            </a:pPr>
            <a:r>
              <a:rPr lang="cs-CZ" sz="900" dirty="0" smtClean="0"/>
              <a:t>METODICKÝ POKYN:            Studenti se nejdříve seznámí jen se slovy chybějícími v popisu </a:t>
            </a:r>
          </a:p>
          <a:p>
            <a:pPr algn="l" eaLnBrk="1" hangingPunct="1">
              <a:lnSpc>
                <a:spcPct val="80000"/>
              </a:lnSpc>
              <a:defRPr/>
            </a:pPr>
            <a:r>
              <a:rPr lang="cs-CZ" sz="900" dirty="0"/>
              <a:t> </a:t>
            </a:r>
            <a:r>
              <a:rPr lang="cs-CZ" sz="900" dirty="0" smtClean="0"/>
              <a:t>                                               obrázku. Na následujícím snímku doplňují popis obrázku, který je </a:t>
            </a:r>
          </a:p>
          <a:p>
            <a:pPr algn="l" eaLnBrk="1" hangingPunct="1">
              <a:lnSpc>
                <a:spcPct val="80000"/>
              </a:lnSpc>
              <a:defRPr/>
            </a:pPr>
            <a:r>
              <a:rPr lang="cs-CZ" sz="900" dirty="0"/>
              <a:t> </a:t>
            </a:r>
            <a:r>
              <a:rPr lang="cs-CZ" sz="900" dirty="0" smtClean="0"/>
              <a:t>                                               zobrazený nad popisem, teď už bez seznamu chybějících slov. </a:t>
            </a:r>
          </a:p>
          <a:p>
            <a:pPr algn="l" eaLnBrk="1" hangingPunct="1">
              <a:lnSpc>
                <a:spcPct val="80000"/>
              </a:lnSpc>
              <a:defRPr/>
            </a:pPr>
            <a:r>
              <a:rPr lang="cs-CZ" sz="900" dirty="0"/>
              <a:t> </a:t>
            </a:r>
            <a:r>
              <a:rPr lang="cs-CZ" sz="900" dirty="0" smtClean="0"/>
              <a:t>                                               Následující snímek zobrazuje doplněný popis, doplňovaná slova jsou </a:t>
            </a:r>
          </a:p>
          <a:p>
            <a:pPr algn="l" eaLnBrk="1" hangingPunct="1">
              <a:lnSpc>
                <a:spcPct val="80000"/>
              </a:lnSpc>
              <a:defRPr/>
            </a:pPr>
            <a:r>
              <a:rPr lang="cs-CZ" sz="900" dirty="0"/>
              <a:t> </a:t>
            </a:r>
            <a:r>
              <a:rPr lang="cs-CZ" sz="900" dirty="0" smtClean="0"/>
              <a:t>                                               zvýrazněna a snímek je zároveň kontrolou a klíčem. Na posledním </a:t>
            </a:r>
          </a:p>
          <a:p>
            <a:pPr algn="l" eaLnBrk="1" hangingPunct="1">
              <a:lnSpc>
                <a:spcPct val="80000"/>
              </a:lnSpc>
              <a:defRPr/>
            </a:pPr>
            <a:r>
              <a:rPr lang="cs-CZ" sz="900" dirty="0"/>
              <a:t> </a:t>
            </a:r>
            <a:r>
              <a:rPr lang="cs-CZ" sz="900" dirty="0" smtClean="0"/>
              <a:t>                                               snímku jsou otázky vztahující se k tématu obrázku, na které můžou </a:t>
            </a:r>
          </a:p>
          <a:p>
            <a:pPr algn="l" eaLnBrk="1" hangingPunct="1">
              <a:lnSpc>
                <a:spcPct val="80000"/>
              </a:lnSpc>
              <a:defRPr/>
            </a:pPr>
            <a:r>
              <a:rPr lang="cs-CZ" sz="900" dirty="0"/>
              <a:t> </a:t>
            </a:r>
            <a:r>
              <a:rPr lang="cs-CZ" sz="900" dirty="0" smtClean="0"/>
              <a:t>                                               studenti odpovídat ve dvojicích, ve skupinách nebo samostatně.</a:t>
            </a:r>
          </a:p>
        </p:txBody>
      </p:sp>
      <p:pic>
        <p:nvPicPr>
          <p:cNvPr id="3075" name="obrázek 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260350"/>
            <a:ext cx="5256212" cy="1325563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6" name="Text Box 5"/>
          <p:cNvSpPr txBox="1">
            <a:spLocks noChangeArrowheads="1"/>
          </p:cNvSpPr>
          <p:nvPr/>
        </p:nvSpPr>
        <p:spPr bwMode="auto">
          <a:xfrm>
            <a:off x="5372100" y="319088"/>
            <a:ext cx="544513" cy="5969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endParaRPr lang="cs-CZ"/>
          </a:p>
        </p:txBody>
      </p:sp>
      <p:sp>
        <p:nvSpPr>
          <p:cNvPr id="3077" name="Rectangle 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cs-CZ"/>
          </a:p>
        </p:txBody>
      </p:sp>
      <p:sp>
        <p:nvSpPr>
          <p:cNvPr id="3078" name="Rectangle 8"/>
          <p:cNvSpPr>
            <a:spLocks noChangeArrowheads="1"/>
          </p:cNvSpPr>
          <p:nvPr/>
        </p:nvSpPr>
        <p:spPr bwMode="auto">
          <a:xfrm>
            <a:off x="0" y="0"/>
            <a:ext cx="0" cy="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3079" name="Rectangle 9"/>
          <p:cNvSpPr>
            <a:spLocks noChangeArrowheads="1"/>
          </p:cNvSpPr>
          <p:nvPr/>
        </p:nvSpPr>
        <p:spPr bwMode="auto">
          <a:xfrm>
            <a:off x="0" y="3524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cs-CZ"/>
          </a:p>
        </p:txBody>
      </p:sp>
      <p:pic>
        <p:nvPicPr>
          <p:cNvPr id="3080" name="Picture 10"/>
          <p:cNvPicPr>
            <a:picLocks noGrp="1" noChangeAspect="1" noChangeArrowheads="1"/>
          </p:cNvPicPr>
          <p:nvPr>
            <p:ph type="ctrTitle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524750" y="549275"/>
            <a:ext cx="503238" cy="4889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45791" dir="3378596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526399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l"/>
            <a:r>
              <a:rPr lang="cs-CZ" sz="2400" dirty="0" smtClean="0">
                <a:solidFill>
                  <a:srgbClr val="000000"/>
                </a:solidFill>
              </a:rPr>
              <a:t>These </a:t>
            </a:r>
            <a:r>
              <a:rPr lang="cs-CZ" sz="2400" dirty="0" err="1" smtClean="0">
                <a:solidFill>
                  <a:srgbClr val="000000"/>
                </a:solidFill>
              </a:rPr>
              <a:t>words</a:t>
            </a:r>
            <a:r>
              <a:rPr lang="cs-CZ" sz="2400" dirty="0" smtClean="0">
                <a:solidFill>
                  <a:srgbClr val="000000"/>
                </a:solidFill>
              </a:rPr>
              <a:t> are </a:t>
            </a:r>
            <a:r>
              <a:rPr lang="cs-CZ" sz="2400" dirty="0" err="1" smtClean="0">
                <a:solidFill>
                  <a:srgbClr val="000000"/>
                </a:solidFill>
              </a:rPr>
              <a:t>missing</a:t>
            </a:r>
            <a:r>
              <a:rPr lang="cs-CZ" sz="2400" dirty="0" smtClean="0">
                <a:solidFill>
                  <a:srgbClr val="000000"/>
                </a:solidFill>
              </a:rPr>
              <a:t> in </a:t>
            </a:r>
            <a:r>
              <a:rPr lang="cs-CZ" sz="2400" dirty="0" err="1" smtClean="0">
                <a:solidFill>
                  <a:srgbClr val="000000"/>
                </a:solidFill>
              </a:rPr>
              <a:t>the</a:t>
            </a:r>
            <a:r>
              <a:rPr lang="cs-CZ" sz="2400" dirty="0" smtClean="0">
                <a:solidFill>
                  <a:srgbClr val="000000"/>
                </a:solidFill>
              </a:rPr>
              <a:t> </a:t>
            </a:r>
            <a:r>
              <a:rPr lang="cs-CZ" sz="2400" dirty="0" err="1" smtClean="0">
                <a:solidFill>
                  <a:srgbClr val="000000"/>
                </a:solidFill>
              </a:rPr>
              <a:t>description</a:t>
            </a:r>
            <a:r>
              <a:rPr lang="cs-CZ" sz="2400" dirty="0" smtClean="0">
                <a:solidFill>
                  <a:srgbClr val="000000"/>
                </a:solidFill>
              </a:rPr>
              <a:t> </a:t>
            </a:r>
            <a:r>
              <a:rPr lang="cs-CZ" sz="2400" dirty="0" err="1" smtClean="0">
                <a:solidFill>
                  <a:srgbClr val="000000"/>
                </a:solidFill>
              </a:rPr>
              <a:t>of</a:t>
            </a:r>
            <a:r>
              <a:rPr lang="cs-CZ" sz="2400" dirty="0" smtClean="0">
                <a:solidFill>
                  <a:srgbClr val="000000"/>
                </a:solidFill>
              </a:rPr>
              <a:t> a </a:t>
            </a:r>
            <a:r>
              <a:rPr lang="cs-CZ" sz="2400" dirty="0" err="1" smtClean="0">
                <a:solidFill>
                  <a:srgbClr val="000000"/>
                </a:solidFill>
              </a:rPr>
              <a:t>picture</a:t>
            </a:r>
            <a:r>
              <a:rPr lang="cs-CZ" sz="2400" dirty="0" smtClean="0">
                <a:solidFill>
                  <a:srgbClr val="000000"/>
                </a:solidFill>
              </a:rPr>
              <a:t> </a:t>
            </a:r>
            <a:r>
              <a:rPr lang="cs-CZ" sz="2400" dirty="0" err="1" smtClean="0">
                <a:solidFill>
                  <a:srgbClr val="000000"/>
                </a:solidFill>
              </a:rPr>
              <a:t>that</a:t>
            </a:r>
            <a:r>
              <a:rPr lang="cs-CZ" sz="2400" dirty="0" smtClean="0">
                <a:solidFill>
                  <a:srgbClr val="000000"/>
                </a:solidFill>
              </a:rPr>
              <a:t> </a:t>
            </a:r>
            <a:r>
              <a:rPr lang="cs-CZ" sz="2400" dirty="0" err="1" smtClean="0">
                <a:solidFill>
                  <a:srgbClr val="000000"/>
                </a:solidFill>
              </a:rPr>
              <a:t>you</a:t>
            </a:r>
            <a:r>
              <a:rPr lang="cs-CZ" sz="2400" dirty="0" smtClean="0">
                <a:solidFill>
                  <a:srgbClr val="000000"/>
                </a:solidFill>
              </a:rPr>
              <a:t> </a:t>
            </a:r>
            <a:r>
              <a:rPr lang="cs-CZ" sz="2400" dirty="0" err="1" smtClean="0">
                <a:solidFill>
                  <a:srgbClr val="000000"/>
                </a:solidFill>
              </a:rPr>
              <a:t>will</a:t>
            </a:r>
            <a:r>
              <a:rPr lang="cs-CZ" sz="2400" dirty="0" smtClean="0">
                <a:solidFill>
                  <a:srgbClr val="000000"/>
                </a:solidFill>
              </a:rPr>
              <a:t> </a:t>
            </a:r>
            <a:r>
              <a:rPr lang="cs-CZ" sz="2400" dirty="0" err="1" smtClean="0">
                <a:solidFill>
                  <a:srgbClr val="000000"/>
                </a:solidFill>
              </a:rPr>
              <a:t>see</a:t>
            </a:r>
            <a:r>
              <a:rPr lang="cs-CZ" sz="2400" dirty="0" smtClean="0">
                <a:solidFill>
                  <a:srgbClr val="000000"/>
                </a:solidFill>
              </a:rPr>
              <a:t> </a:t>
            </a:r>
            <a:r>
              <a:rPr lang="cs-CZ" sz="2400" dirty="0" err="1" smtClean="0">
                <a:solidFill>
                  <a:srgbClr val="000000"/>
                </a:solidFill>
              </a:rPr>
              <a:t>next</a:t>
            </a:r>
            <a:r>
              <a:rPr lang="cs-CZ" sz="2400" dirty="0" smtClean="0">
                <a:solidFill>
                  <a:srgbClr val="000000"/>
                </a:solidFill>
              </a:rPr>
              <a:t>. Study </a:t>
            </a:r>
            <a:r>
              <a:rPr lang="cs-CZ" sz="2400" dirty="0" err="1" smtClean="0">
                <a:solidFill>
                  <a:srgbClr val="000000"/>
                </a:solidFill>
              </a:rPr>
              <a:t>the</a:t>
            </a:r>
            <a:r>
              <a:rPr lang="cs-CZ" sz="2400" dirty="0" smtClean="0">
                <a:solidFill>
                  <a:srgbClr val="000000"/>
                </a:solidFill>
              </a:rPr>
              <a:t> </a:t>
            </a:r>
            <a:r>
              <a:rPr lang="cs-CZ" sz="2400" dirty="0" err="1" smtClean="0">
                <a:solidFill>
                  <a:srgbClr val="000000"/>
                </a:solidFill>
              </a:rPr>
              <a:t>words</a:t>
            </a:r>
            <a:r>
              <a:rPr lang="cs-CZ" sz="2400" dirty="0" smtClean="0">
                <a:solidFill>
                  <a:srgbClr val="000000"/>
                </a:solidFill>
              </a:rPr>
              <a:t> and </a:t>
            </a:r>
            <a:r>
              <a:rPr lang="cs-CZ" sz="2400" dirty="0" err="1" smtClean="0">
                <a:solidFill>
                  <a:srgbClr val="000000"/>
                </a:solidFill>
              </a:rPr>
              <a:t>then</a:t>
            </a:r>
            <a:r>
              <a:rPr lang="cs-CZ" sz="2400" dirty="0" smtClean="0">
                <a:solidFill>
                  <a:srgbClr val="000000"/>
                </a:solidFill>
              </a:rPr>
              <a:t> </a:t>
            </a:r>
            <a:r>
              <a:rPr lang="cs-CZ" sz="2400" dirty="0" err="1" smtClean="0">
                <a:solidFill>
                  <a:srgbClr val="000000"/>
                </a:solidFill>
              </a:rPr>
              <a:t>try</a:t>
            </a:r>
            <a:r>
              <a:rPr lang="cs-CZ" sz="2400" dirty="0" smtClean="0">
                <a:solidFill>
                  <a:srgbClr val="000000"/>
                </a:solidFill>
              </a:rPr>
              <a:t> to </a:t>
            </a:r>
            <a:r>
              <a:rPr lang="cs-CZ" sz="2400" dirty="0" err="1" smtClean="0">
                <a:solidFill>
                  <a:srgbClr val="000000"/>
                </a:solidFill>
              </a:rPr>
              <a:t>complete</a:t>
            </a:r>
            <a:r>
              <a:rPr lang="cs-CZ" sz="2400" dirty="0" smtClean="0">
                <a:solidFill>
                  <a:srgbClr val="000000"/>
                </a:solidFill>
              </a:rPr>
              <a:t> </a:t>
            </a:r>
            <a:r>
              <a:rPr lang="cs-CZ" sz="2400" dirty="0" err="1" smtClean="0">
                <a:solidFill>
                  <a:srgbClr val="000000"/>
                </a:solidFill>
              </a:rPr>
              <a:t>the</a:t>
            </a:r>
            <a:r>
              <a:rPr lang="cs-CZ" sz="2400" dirty="0" smtClean="0">
                <a:solidFill>
                  <a:srgbClr val="000000"/>
                </a:solidFill>
              </a:rPr>
              <a:t> </a:t>
            </a:r>
            <a:r>
              <a:rPr lang="cs-CZ" sz="2400" dirty="0" err="1" smtClean="0">
                <a:solidFill>
                  <a:srgbClr val="000000"/>
                </a:solidFill>
              </a:rPr>
              <a:t>description</a:t>
            </a:r>
            <a:r>
              <a:rPr lang="cs-CZ" sz="2400" dirty="0" smtClean="0">
                <a:solidFill>
                  <a:srgbClr val="000000"/>
                </a:solidFill>
              </a:rPr>
              <a:t> </a:t>
            </a:r>
            <a:r>
              <a:rPr lang="cs-CZ" sz="2400" dirty="0" err="1" smtClean="0">
                <a:solidFill>
                  <a:srgbClr val="000000"/>
                </a:solidFill>
              </a:rPr>
              <a:t>while</a:t>
            </a:r>
            <a:r>
              <a:rPr lang="cs-CZ" sz="2400" dirty="0" smtClean="0">
                <a:solidFill>
                  <a:srgbClr val="000000"/>
                </a:solidFill>
              </a:rPr>
              <a:t> </a:t>
            </a:r>
            <a:r>
              <a:rPr lang="cs-CZ" sz="2400" dirty="0" err="1" smtClean="0">
                <a:solidFill>
                  <a:srgbClr val="000000"/>
                </a:solidFill>
              </a:rPr>
              <a:t>inspecting</a:t>
            </a:r>
            <a:r>
              <a:rPr lang="cs-CZ" sz="2400" dirty="0" smtClean="0">
                <a:solidFill>
                  <a:srgbClr val="000000"/>
                </a:solidFill>
              </a:rPr>
              <a:t> </a:t>
            </a:r>
            <a:r>
              <a:rPr lang="cs-CZ" sz="2400" dirty="0" err="1" smtClean="0">
                <a:solidFill>
                  <a:srgbClr val="000000"/>
                </a:solidFill>
              </a:rPr>
              <a:t>the</a:t>
            </a:r>
            <a:r>
              <a:rPr lang="cs-CZ" sz="2400" dirty="0" smtClean="0">
                <a:solidFill>
                  <a:srgbClr val="000000"/>
                </a:solidFill>
              </a:rPr>
              <a:t> </a:t>
            </a:r>
            <a:r>
              <a:rPr lang="cs-CZ" sz="2400" dirty="0" err="1" smtClean="0">
                <a:solidFill>
                  <a:srgbClr val="000000"/>
                </a:solidFill>
              </a:rPr>
              <a:t>picture</a:t>
            </a:r>
            <a:r>
              <a:rPr lang="cs-CZ" sz="2400" dirty="0" smtClean="0">
                <a:solidFill>
                  <a:srgbClr val="000000"/>
                </a:solidFill>
              </a:rPr>
              <a:t>.</a:t>
            </a:r>
            <a:endParaRPr lang="cs-CZ" sz="2400" dirty="0">
              <a:solidFill>
                <a:srgbClr val="0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484784"/>
            <a:ext cx="8229600" cy="5184576"/>
          </a:xfrm>
        </p:spPr>
        <p:txBody>
          <a:bodyPr numCol="2">
            <a:noAutofit/>
          </a:bodyPr>
          <a:lstStyle/>
          <a:p>
            <a:r>
              <a:rPr lang="cs-CZ" sz="2800" dirty="0" err="1" smtClean="0">
                <a:solidFill>
                  <a:srgbClr val="000000"/>
                </a:solidFill>
              </a:rPr>
              <a:t>behind</a:t>
            </a:r>
            <a:endParaRPr lang="cs-CZ" sz="2800" dirty="0" smtClean="0">
              <a:solidFill>
                <a:srgbClr val="000000"/>
              </a:solidFill>
            </a:endParaRPr>
          </a:p>
          <a:p>
            <a:r>
              <a:rPr lang="cs-CZ" sz="2800" dirty="0" err="1" smtClean="0">
                <a:solidFill>
                  <a:srgbClr val="000000"/>
                </a:solidFill>
              </a:rPr>
              <a:t>butterfly</a:t>
            </a:r>
            <a:endParaRPr lang="cs-CZ" sz="2800" dirty="0" smtClean="0">
              <a:solidFill>
                <a:srgbClr val="000000"/>
              </a:solidFill>
            </a:endParaRPr>
          </a:p>
          <a:p>
            <a:r>
              <a:rPr lang="cs-CZ" sz="2800" dirty="0" err="1" smtClean="0">
                <a:solidFill>
                  <a:srgbClr val="000000"/>
                </a:solidFill>
              </a:rPr>
              <a:t>chocolate</a:t>
            </a:r>
            <a:endParaRPr lang="cs-CZ" sz="2800" dirty="0" smtClean="0">
              <a:solidFill>
                <a:srgbClr val="000000"/>
              </a:solidFill>
            </a:endParaRPr>
          </a:p>
          <a:p>
            <a:r>
              <a:rPr lang="cs-CZ" sz="2800" dirty="0" err="1" smtClean="0">
                <a:solidFill>
                  <a:srgbClr val="000000"/>
                </a:solidFill>
              </a:rPr>
              <a:t>eating</a:t>
            </a:r>
            <a:endParaRPr lang="cs-CZ" sz="2800" dirty="0" smtClean="0">
              <a:solidFill>
                <a:srgbClr val="000000"/>
              </a:solidFill>
            </a:endParaRPr>
          </a:p>
          <a:p>
            <a:r>
              <a:rPr lang="cs-CZ" sz="2800" dirty="0" err="1">
                <a:solidFill>
                  <a:srgbClr val="000000"/>
                </a:solidFill>
              </a:rPr>
              <a:t>e</a:t>
            </a:r>
            <a:r>
              <a:rPr lang="cs-CZ" sz="2800" dirty="0" err="1" smtClean="0">
                <a:solidFill>
                  <a:srgbClr val="000000"/>
                </a:solidFill>
              </a:rPr>
              <a:t>yes</a:t>
            </a:r>
            <a:endParaRPr lang="cs-CZ" sz="2800" dirty="0" smtClean="0">
              <a:solidFill>
                <a:srgbClr val="000000"/>
              </a:solidFill>
            </a:endParaRPr>
          </a:p>
          <a:p>
            <a:r>
              <a:rPr lang="cs-CZ" sz="2800" dirty="0" err="1">
                <a:solidFill>
                  <a:srgbClr val="000000"/>
                </a:solidFill>
              </a:rPr>
              <a:t>g</a:t>
            </a:r>
            <a:r>
              <a:rPr lang="cs-CZ" sz="2800" dirty="0" err="1" smtClean="0">
                <a:solidFill>
                  <a:srgbClr val="000000"/>
                </a:solidFill>
              </a:rPr>
              <a:t>rass</a:t>
            </a:r>
            <a:endParaRPr lang="cs-CZ" sz="2800" dirty="0" smtClean="0">
              <a:solidFill>
                <a:srgbClr val="000000"/>
              </a:solidFill>
            </a:endParaRPr>
          </a:p>
          <a:p>
            <a:r>
              <a:rPr lang="cs-CZ" sz="2800" dirty="0" err="1">
                <a:solidFill>
                  <a:srgbClr val="000000"/>
                </a:solidFill>
              </a:rPr>
              <a:t>h</a:t>
            </a:r>
            <a:r>
              <a:rPr lang="cs-CZ" sz="2800" dirty="0" err="1" smtClean="0">
                <a:solidFill>
                  <a:srgbClr val="000000"/>
                </a:solidFill>
              </a:rPr>
              <a:t>air</a:t>
            </a:r>
            <a:endParaRPr lang="cs-CZ" sz="2800" dirty="0" smtClean="0">
              <a:solidFill>
                <a:srgbClr val="000000"/>
              </a:solidFill>
            </a:endParaRPr>
          </a:p>
          <a:p>
            <a:r>
              <a:rPr lang="cs-CZ" sz="2800" dirty="0">
                <a:solidFill>
                  <a:srgbClr val="000000"/>
                </a:solidFill>
              </a:rPr>
              <a:t>h</a:t>
            </a:r>
            <a:r>
              <a:rPr lang="cs-CZ" sz="2800" dirty="0" smtClean="0">
                <a:solidFill>
                  <a:srgbClr val="000000"/>
                </a:solidFill>
              </a:rPr>
              <a:t>ot</a:t>
            </a:r>
          </a:p>
          <a:p>
            <a:r>
              <a:rPr lang="cs-CZ" sz="2800" dirty="0" err="1" smtClean="0">
                <a:solidFill>
                  <a:srgbClr val="000000"/>
                </a:solidFill>
              </a:rPr>
              <a:t>ice-cream</a:t>
            </a:r>
            <a:endParaRPr lang="cs-CZ" sz="2800" dirty="0" smtClean="0">
              <a:solidFill>
                <a:srgbClr val="000000"/>
              </a:solidFill>
            </a:endParaRPr>
          </a:p>
          <a:p>
            <a:r>
              <a:rPr lang="cs-CZ" sz="2800" dirty="0">
                <a:solidFill>
                  <a:srgbClr val="000000"/>
                </a:solidFill>
              </a:rPr>
              <a:t>k</a:t>
            </a:r>
            <a:r>
              <a:rPr lang="cs-CZ" sz="2800" dirty="0" smtClean="0">
                <a:solidFill>
                  <a:srgbClr val="000000"/>
                </a:solidFill>
              </a:rPr>
              <a:t>iosk </a:t>
            </a:r>
          </a:p>
          <a:p>
            <a:r>
              <a:rPr lang="cs-CZ" sz="2800" dirty="0" err="1">
                <a:solidFill>
                  <a:srgbClr val="000000"/>
                </a:solidFill>
              </a:rPr>
              <a:t>l</a:t>
            </a:r>
            <a:r>
              <a:rPr lang="cs-CZ" sz="2800" dirty="0" err="1" smtClean="0">
                <a:solidFill>
                  <a:srgbClr val="000000"/>
                </a:solidFill>
              </a:rPr>
              <a:t>ake</a:t>
            </a:r>
            <a:endParaRPr lang="cs-CZ" sz="2800" dirty="0" smtClean="0">
              <a:solidFill>
                <a:srgbClr val="000000"/>
              </a:solidFill>
            </a:endParaRPr>
          </a:p>
          <a:p>
            <a:r>
              <a:rPr lang="cs-CZ" sz="2800" dirty="0" err="1">
                <a:solidFill>
                  <a:srgbClr val="000000"/>
                </a:solidFill>
              </a:rPr>
              <a:t>m</a:t>
            </a:r>
            <a:r>
              <a:rPr lang="cs-CZ" sz="2800" dirty="0" err="1" smtClean="0">
                <a:solidFill>
                  <a:srgbClr val="000000"/>
                </a:solidFill>
              </a:rPr>
              <a:t>elting</a:t>
            </a:r>
            <a:endParaRPr lang="cs-CZ" sz="2800" dirty="0" smtClean="0">
              <a:solidFill>
                <a:srgbClr val="000000"/>
              </a:solidFill>
            </a:endParaRPr>
          </a:p>
          <a:p>
            <a:r>
              <a:rPr lang="cs-CZ" sz="2800" dirty="0">
                <a:solidFill>
                  <a:srgbClr val="000000"/>
                </a:solidFill>
              </a:rPr>
              <a:t>m</a:t>
            </a:r>
            <a:r>
              <a:rPr lang="cs-CZ" sz="2800" dirty="0" smtClean="0">
                <a:solidFill>
                  <a:srgbClr val="000000"/>
                </a:solidFill>
              </a:rPr>
              <a:t>ind</a:t>
            </a:r>
          </a:p>
          <a:p>
            <a:r>
              <a:rPr lang="cs-CZ" sz="2800" dirty="0" err="1">
                <a:solidFill>
                  <a:srgbClr val="000000"/>
                </a:solidFill>
              </a:rPr>
              <a:t>o</a:t>
            </a:r>
            <a:r>
              <a:rPr lang="cs-CZ" sz="2800" dirty="0" err="1" smtClean="0">
                <a:solidFill>
                  <a:srgbClr val="000000"/>
                </a:solidFill>
              </a:rPr>
              <a:t>ld</a:t>
            </a:r>
            <a:endParaRPr lang="cs-CZ" sz="2800" dirty="0" smtClean="0">
              <a:solidFill>
                <a:srgbClr val="000000"/>
              </a:solidFill>
            </a:endParaRPr>
          </a:p>
          <a:p>
            <a:r>
              <a:rPr lang="cs-CZ" sz="2800" dirty="0" err="1" smtClean="0">
                <a:solidFill>
                  <a:srgbClr val="000000"/>
                </a:solidFill>
              </a:rPr>
              <a:t>rubbish</a:t>
            </a:r>
            <a:endParaRPr lang="cs-CZ" sz="2800" dirty="0" smtClean="0">
              <a:solidFill>
                <a:srgbClr val="000000"/>
              </a:solidFill>
            </a:endParaRPr>
          </a:p>
          <a:p>
            <a:r>
              <a:rPr lang="cs-CZ" sz="2800" dirty="0" err="1" smtClean="0">
                <a:solidFill>
                  <a:srgbClr val="000000"/>
                </a:solidFill>
              </a:rPr>
              <a:t>sandals</a:t>
            </a:r>
            <a:endParaRPr lang="cs-CZ" sz="2800" dirty="0" smtClean="0">
              <a:solidFill>
                <a:srgbClr val="000000"/>
              </a:solidFill>
            </a:endParaRPr>
          </a:p>
          <a:p>
            <a:r>
              <a:rPr lang="cs-CZ" sz="2800" dirty="0" err="1" smtClean="0">
                <a:solidFill>
                  <a:srgbClr val="000000"/>
                </a:solidFill>
              </a:rPr>
              <a:t>shorts</a:t>
            </a:r>
            <a:endParaRPr lang="cs-CZ" sz="2800" dirty="0" smtClean="0">
              <a:solidFill>
                <a:srgbClr val="000000"/>
              </a:solidFill>
            </a:endParaRPr>
          </a:p>
          <a:p>
            <a:r>
              <a:rPr lang="cs-CZ" sz="2800" dirty="0">
                <a:solidFill>
                  <a:srgbClr val="000000"/>
                </a:solidFill>
              </a:rPr>
              <a:t>s</a:t>
            </a:r>
            <a:r>
              <a:rPr lang="cs-CZ" sz="2800" dirty="0" smtClean="0">
                <a:solidFill>
                  <a:srgbClr val="000000"/>
                </a:solidFill>
              </a:rPr>
              <a:t>unny</a:t>
            </a:r>
          </a:p>
          <a:p>
            <a:r>
              <a:rPr lang="cs-CZ" sz="2800" dirty="0">
                <a:solidFill>
                  <a:srgbClr val="000000"/>
                </a:solidFill>
              </a:rPr>
              <a:t>v</a:t>
            </a:r>
            <a:r>
              <a:rPr lang="cs-CZ" sz="2800" dirty="0" smtClean="0">
                <a:solidFill>
                  <a:srgbClr val="000000"/>
                </a:solidFill>
              </a:rPr>
              <a:t>est</a:t>
            </a:r>
          </a:p>
          <a:p>
            <a:r>
              <a:rPr lang="cs-CZ" sz="2800" dirty="0" err="1" smtClean="0">
                <a:solidFill>
                  <a:srgbClr val="000000"/>
                </a:solidFill>
              </a:rPr>
              <a:t>years</a:t>
            </a:r>
            <a:endParaRPr lang="cs-CZ" sz="2800" dirty="0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26429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323528" y="-1395536"/>
            <a:ext cx="2997969" cy="1162050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7" name="Zástupný symbol pro obsah 6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5976" y="476672"/>
            <a:ext cx="4389834" cy="5904656"/>
          </a:xfrm>
        </p:spPr>
      </p:pic>
      <p:sp>
        <p:nvSpPr>
          <p:cNvPr id="6" name="Zástupný symbol pro text 5"/>
          <p:cNvSpPr>
            <a:spLocks noGrp="1"/>
          </p:cNvSpPr>
          <p:nvPr>
            <p:ph type="body" sz="half" idx="2"/>
          </p:nvPr>
        </p:nvSpPr>
        <p:spPr>
          <a:xfrm>
            <a:off x="323528" y="332656"/>
            <a:ext cx="3816424" cy="6264696"/>
          </a:xfrm>
        </p:spPr>
        <p:txBody>
          <a:bodyPr>
            <a:noAutofit/>
          </a:bodyPr>
          <a:lstStyle/>
          <a:p>
            <a:r>
              <a:rPr lang="cs-CZ" sz="1700" dirty="0" err="1" smtClean="0"/>
              <a:t>The</a:t>
            </a:r>
            <a:r>
              <a:rPr lang="cs-CZ" sz="1700" dirty="0" smtClean="0"/>
              <a:t> </a:t>
            </a:r>
            <a:r>
              <a:rPr lang="cs-CZ" sz="1700" dirty="0" err="1" smtClean="0"/>
              <a:t>picture</a:t>
            </a:r>
            <a:r>
              <a:rPr lang="cs-CZ" sz="1700" dirty="0" smtClean="0"/>
              <a:t> </a:t>
            </a:r>
            <a:r>
              <a:rPr lang="cs-CZ" sz="1700" dirty="0" err="1" smtClean="0"/>
              <a:t>shows</a:t>
            </a:r>
            <a:r>
              <a:rPr lang="cs-CZ" sz="1700" dirty="0" smtClean="0"/>
              <a:t> a boy </a:t>
            </a:r>
            <a:r>
              <a:rPr lang="cs-CZ" sz="1700" dirty="0" err="1" smtClean="0"/>
              <a:t>who</a:t>
            </a:r>
            <a:r>
              <a:rPr lang="cs-CZ" sz="1700" dirty="0" smtClean="0"/>
              <a:t> </a:t>
            </a:r>
            <a:r>
              <a:rPr lang="cs-CZ" sz="1700" dirty="0" err="1" smtClean="0"/>
              <a:t>is</a:t>
            </a:r>
            <a:r>
              <a:rPr lang="cs-CZ" sz="1700" dirty="0" smtClean="0"/>
              <a:t> __________ </a:t>
            </a:r>
            <a:r>
              <a:rPr lang="cs-CZ" sz="1700" dirty="0" err="1" smtClean="0"/>
              <a:t>an</a:t>
            </a:r>
            <a:r>
              <a:rPr lang="cs-CZ" sz="1700" dirty="0" smtClean="0"/>
              <a:t> __________. </a:t>
            </a:r>
            <a:r>
              <a:rPr lang="cs-CZ" sz="1700" dirty="0" err="1" smtClean="0"/>
              <a:t>The</a:t>
            </a:r>
            <a:r>
              <a:rPr lang="cs-CZ" sz="1700" dirty="0" smtClean="0"/>
              <a:t> boy </a:t>
            </a:r>
            <a:r>
              <a:rPr lang="cs-CZ" sz="1700" dirty="0" err="1" smtClean="0"/>
              <a:t>is</a:t>
            </a:r>
            <a:r>
              <a:rPr lang="cs-CZ" sz="1700" dirty="0" smtClean="0"/>
              <a:t> </a:t>
            </a:r>
            <a:r>
              <a:rPr lang="cs-CZ" sz="1700" dirty="0" err="1" smtClean="0"/>
              <a:t>about</a:t>
            </a:r>
            <a:r>
              <a:rPr lang="cs-CZ" sz="1700" dirty="0" smtClean="0"/>
              <a:t> 3 </a:t>
            </a:r>
            <a:r>
              <a:rPr lang="cs-CZ" sz="1700" dirty="0" err="1" smtClean="0"/>
              <a:t>or</a:t>
            </a:r>
            <a:r>
              <a:rPr lang="cs-CZ" sz="1700" dirty="0" smtClean="0"/>
              <a:t> 4 __________  __________, he has blond __________ and blue __________. He </a:t>
            </a:r>
            <a:r>
              <a:rPr lang="cs-CZ" sz="1700" dirty="0" err="1" smtClean="0"/>
              <a:t>is</a:t>
            </a:r>
            <a:r>
              <a:rPr lang="cs-CZ" sz="1700" dirty="0" smtClean="0"/>
              <a:t> </a:t>
            </a:r>
            <a:r>
              <a:rPr lang="cs-CZ" sz="1700" dirty="0" err="1" smtClean="0"/>
              <a:t>wearing</a:t>
            </a:r>
            <a:r>
              <a:rPr lang="cs-CZ" sz="1700" dirty="0" smtClean="0"/>
              <a:t> a </a:t>
            </a:r>
            <a:r>
              <a:rPr lang="cs-CZ" sz="1700" dirty="0" err="1" smtClean="0"/>
              <a:t>white</a:t>
            </a:r>
            <a:r>
              <a:rPr lang="cs-CZ" sz="1700" dirty="0" smtClean="0"/>
              <a:t> __________ </a:t>
            </a:r>
            <a:r>
              <a:rPr lang="cs-CZ" sz="1700" dirty="0" err="1" smtClean="0"/>
              <a:t>decorated</a:t>
            </a:r>
            <a:r>
              <a:rPr lang="cs-CZ" sz="1700" dirty="0" smtClean="0"/>
              <a:t> </a:t>
            </a:r>
            <a:r>
              <a:rPr lang="cs-CZ" sz="1700" dirty="0" err="1" smtClean="0"/>
              <a:t>with</a:t>
            </a:r>
            <a:r>
              <a:rPr lang="cs-CZ" sz="1700" dirty="0" smtClean="0"/>
              <a:t> a </a:t>
            </a:r>
            <a:r>
              <a:rPr lang="cs-CZ" sz="1700" dirty="0" err="1" smtClean="0"/>
              <a:t>colourful</a:t>
            </a:r>
            <a:r>
              <a:rPr lang="cs-CZ" sz="1700" dirty="0" smtClean="0"/>
              <a:t> </a:t>
            </a:r>
            <a:r>
              <a:rPr lang="cs-CZ" sz="1700" dirty="0" err="1" smtClean="0"/>
              <a:t>picture</a:t>
            </a:r>
            <a:r>
              <a:rPr lang="cs-CZ" sz="1700" dirty="0" smtClean="0"/>
              <a:t>, </a:t>
            </a:r>
            <a:r>
              <a:rPr lang="cs-CZ" sz="1700" dirty="0" err="1" smtClean="0"/>
              <a:t>which</a:t>
            </a:r>
            <a:r>
              <a:rPr lang="cs-CZ" sz="1700" dirty="0" smtClean="0"/>
              <a:t> </a:t>
            </a:r>
            <a:r>
              <a:rPr lang="cs-CZ" sz="1700" dirty="0" err="1" smtClean="0"/>
              <a:t>looks</a:t>
            </a:r>
            <a:r>
              <a:rPr lang="cs-CZ" sz="1700" dirty="0" smtClean="0"/>
              <a:t> </a:t>
            </a:r>
            <a:r>
              <a:rPr lang="cs-CZ" sz="1700" dirty="0" err="1" smtClean="0"/>
              <a:t>self</a:t>
            </a:r>
            <a:r>
              <a:rPr lang="cs-CZ" sz="1700" dirty="0" smtClean="0"/>
              <a:t>-made and </a:t>
            </a:r>
            <a:r>
              <a:rPr lang="cs-CZ" sz="1700" dirty="0" err="1" smtClean="0"/>
              <a:t>like</a:t>
            </a:r>
            <a:r>
              <a:rPr lang="cs-CZ" sz="1700" dirty="0" smtClean="0"/>
              <a:t> a __________. </a:t>
            </a:r>
            <a:r>
              <a:rPr lang="cs-CZ" sz="1700" dirty="0" err="1" smtClean="0"/>
              <a:t>We</a:t>
            </a:r>
            <a:r>
              <a:rPr lang="cs-CZ" sz="1700" dirty="0" smtClean="0"/>
              <a:t> </a:t>
            </a:r>
            <a:r>
              <a:rPr lang="cs-CZ" sz="1700" dirty="0" err="1" smtClean="0"/>
              <a:t>can´t</a:t>
            </a:r>
            <a:r>
              <a:rPr lang="cs-CZ" sz="1700" dirty="0" smtClean="0"/>
              <a:t> </a:t>
            </a:r>
            <a:r>
              <a:rPr lang="cs-CZ" sz="1700" dirty="0" err="1" smtClean="0"/>
              <a:t>see</a:t>
            </a:r>
            <a:r>
              <a:rPr lang="cs-CZ" sz="1700" dirty="0" smtClean="0"/>
              <a:t> </a:t>
            </a:r>
            <a:r>
              <a:rPr lang="cs-CZ" sz="1700" dirty="0" err="1" smtClean="0"/>
              <a:t>what</a:t>
            </a:r>
            <a:r>
              <a:rPr lang="cs-CZ" sz="1700" dirty="0" smtClean="0"/>
              <a:t> he </a:t>
            </a:r>
            <a:r>
              <a:rPr lang="cs-CZ" sz="1700" dirty="0" err="1" smtClean="0"/>
              <a:t>is</a:t>
            </a:r>
            <a:r>
              <a:rPr lang="cs-CZ" sz="1700" dirty="0" smtClean="0"/>
              <a:t> </a:t>
            </a:r>
            <a:r>
              <a:rPr lang="cs-CZ" sz="1700" dirty="0" err="1" smtClean="0"/>
              <a:t>wearing</a:t>
            </a:r>
            <a:r>
              <a:rPr lang="cs-CZ" sz="1700" dirty="0" smtClean="0"/>
              <a:t> on </a:t>
            </a:r>
            <a:r>
              <a:rPr lang="cs-CZ" sz="1700" dirty="0" err="1" smtClean="0"/>
              <a:t>the</a:t>
            </a:r>
            <a:r>
              <a:rPr lang="cs-CZ" sz="1700" dirty="0" smtClean="0"/>
              <a:t> </a:t>
            </a:r>
            <a:r>
              <a:rPr lang="cs-CZ" sz="1700" dirty="0" err="1" smtClean="0"/>
              <a:t>lower</a:t>
            </a:r>
            <a:r>
              <a:rPr lang="cs-CZ" sz="1700" dirty="0" smtClean="0"/>
              <a:t> part </a:t>
            </a:r>
            <a:r>
              <a:rPr lang="cs-CZ" sz="1700" dirty="0" err="1" smtClean="0"/>
              <a:t>of</a:t>
            </a:r>
            <a:r>
              <a:rPr lang="cs-CZ" sz="1700" dirty="0" smtClean="0"/>
              <a:t> </a:t>
            </a:r>
            <a:r>
              <a:rPr lang="cs-CZ" sz="1700" dirty="0" err="1" smtClean="0"/>
              <a:t>the</a:t>
            </a:r>
            <a:r>
              <a:rPr lang="cs-CZ" sz="1700" dirty="0" smtClean="0"/>
              <a:t> body, but </a:t>
            </a:r>
            <a:r>
              <a:rPr lang="cs-CZ" sz="1700" dirty="0" err="1" smtClean="0"/>
              <a:t>maybe</a:t>
            </a:r>
            <a:r>
              <a:rPr lang="cs-CZ" sz="1700" dirty="0" smtClean="0"/>
              <a:t> __________ and __________ </a:t>
            </a:r>
            <a:r>
              <a:rPr lang="cs-CZ" sz="1700" dirty="0" err="1" smtClean="0"/>
              <a:t>because</a:t>
            </a:r>
            <a:r>
              <a:rPr lang="cs-CZ" sz="1700" dirty="0" smtClean="0"/>
              <a:t> </a:t>
            </a:r>
            <a:r>
              <a:rPr lang="cs-CZ" sz="1700" dirty="0" err="1" smtClean="0"/>
              <a:t>the</a:t>
            </a:r>
            <a:r>
              <a:rPr lang="cs-CZ" sz="1700" dirty="0" smtClean="0"/>
              <a:t> </a:t>
            </a:r>
            <a:r>
              <a:rPr lang="cs-CZ" sz="1700" dirty="0" err="1" smtClean="0"/>
              <a:t>weather</a:t>
            </a:r>
            <a:r>
              <a:rPr lang="cs-CZ" sz="1700" dirty="0" smtClean="0"/>
              <a:t> </a:t>
            </a:r>
            <a:r>
              <a:rPr lang="cs-CZ" sz="1700" dirty="0" err="1" smtClean="0"/>
              <a:t>is</a:t>
            </a:r>
            <a:r>
              <a:rPr lang="cs-CZ" sz="1700" dirty="0" smtClean="0"/>
              <a:t> __________ and __________. </a:t>
            </a:r>
            <a:r>
              <a:rPr lang="cs-CZ" sz="1700" dirty="0" err="1" smtClean="0"/>
              <a:t>The</a:t>
            </a:r>
            <a:r>
              <a:rPr lang="cs-CZ" sz="1700" dirty="0" smtClean="0"/>
              <a:t> </a:t>
            </a:r>
            <a:r>
              <a:rPr lang="cs-CZ" sz="1700" dirty="0" err="1" smtClean="0"/>
              <a:t>ice-cream</a:t>
            </a:r>
            <a:r>
              <a:rPr lang="cs-CZ" sz="1700" dirty="0" smtClean="0"/>
              <a:t> </a:t>
            </a:r>
            <a:r>
              <a:rPr lang="cs-CZ" sz="1700" dirty="0" err="1" smtClean="0"/>
              <a:t>is</a:t>
            </a:r>
            <a:r>
              <a:rPr lang="cs-CZ" sz="1700" dirty="0" smtClean="0"/>
              <a:t> __________ </a:t>
            </a:r>
            <a:r>
              <a:rPr lang="cs-CZ" sz="1700" dirty="0" err="1" smtClean="0"/>
              <a:t>flavoured</a:t>
            </a:r>
            <a:r>
              <a:rPr lang="cs-CZ" sz="1700" dirty="0" smtClean="0"/>
              <a:t> and </a:t>
            </a:r>
            <a:r>
              <a:rPr lang="cs-CZ" sz="1700" dirty="0" err="1" smtClean="0"/>
              <a:t>it´s</a:t>
            </a:r>
            <a:r>
              <a:rPr lang="cs-CZ" sz="1700" dirty="0" smtClean="0"/>
              <a:t> __________ in </a:t>
            </a:r>
            <a:r>
              <a:rPr lang="cs-CZ" sz="1700" dirty="0" err="1" smtClean="0"/>
              <a:t>the</a:t>
            </a:r>
            <a:r>
              <a:rPr lang="cs-CZ" sz="1700" dirty="0" smtClean="0"/>
              <a:t> </a:t>
            </a:r>
            <a:r>
              <a:rPr lang="cs-CZ" sz="1700" dirty="0" err="1" smtClean="0"/>
              <a:t>high</a:t>
            </a:r>
            <a:r>
              <a:rPr lang="cs-CZ" sz="1700" dirty="0" smtClean="0"/>
              <a:t> </a:t>
            </a:r>
            <a:r>
              <a:rPr lang="cs-CZ" sz="1700" dirty="0" err="1" smtClean="0"/>
              <a:t>temperature</a:t>
            </a:r>
            <a:r>
              <a:rPr lang="cs-CZ" sz="1700" dirty="0" smtClean="0"/>
              <a:t>, so </a:t>
            </a:r>
            <a:r>
              <a:rPr lang="cs-CZ" sz="1700" dirty="0" err="1" smtClean="0"/>
              <a:t>it´s</a:t>
            </a:r>
            <a:r>
              <a:rPr lang="cs-CZ" sz="1700" dirty="0" smtClean="0"/>
              <a:t> </a:t>
            </a:r>
            <a:r>
              <a:rPr lang="cs-CZ" sz="1700" dirty="0" err="1" smtClean="0"/>
              <a:t>pouring</a:t>
            </a:r>
            <a:r>
              <a:rPr lang="cs-CZ" sz="1700" dirty="0" smtClean="0"/>
              <a:t> </a:t>
            </a:r>
            <a:r>
              <a:rPr lang="cs-CZ" sz="1700" dirty="0" err="1" smtClean="0"/>
              <a:t>down</a:t>
            </a:r>
            <a:r>
              <a:rPr lang="cs-CZ" sz="1700" dirty="0" smtClean="0"/>
              <a:t> </a:t>
            </a:r>
            <a:r>
              <a:rPr lang="cs-CZ" sz="1700" dirty="0" err="1" smtClean="0"/>
              <a:t>the</a:t>
            </a:r>
            <a:r>
              <a:rPr lang="cs-CZ" sz="1700" dirty="0" smtClean="0"/>
              <a:t> </a:t>
            </a:r>
            <a:r>
              <a:rPr lang="cs-CZ" sz="1700" dirty="0" err="1" smtClean="0"/>
              <a:t>boy´s</a:t>
            </a:r>
            <a:r>
              <a:rPr lang="cs-CZ" sz="1700" dirty="0" smtClean="0"/>
              <a:t> hand. </a:t>
            </a:r>
            <a:r>
              <a:rPr lang="cs-CZ" sz="1700" dirty="0" err="1" smtClean="0"/>
              <a:t>Obviously</a:t>
            </a:r>
            <a:r>
              <a:rPr lang="cs-CZ" sz="1700" dirty="0" smtClean="0"/>
              <a:t>, he </a:t>
            </a:r>
            <a:r>
              <a:rPr lang="cs-CZ" sz="1700" dirty="0" err="1" smtClean="0"/>
              <a:t>doesn´t</a:t>
            </a:r>
            <a:r>
              <a:rPr lang="cs-CZ" sz="1700" dirty="0" smtClean="0"/>
              <a:t> __________ </a:t>
            </a:r>
            <a:r>
              <a:rPr lang="cs-CZ" sz="1700" dirty="0" err="1" smtClean="0"/>
              <a:t>it</a:t>
            </a:r>
            <a:r>
              <a:rPr lang="cs-CZ" sz="1700" dirty="0" smtClean="0"/>
              <a:t> and </a:t>
            </a:r>
            <a:r>
              <a:rPr lang="cs-CZ" sz="1700" dirty="0" err="1" smtClean="0"/>
              <a:t>he´s</a:t>
            </a:r>
            <a:r>
              <a:rPr lang="cs-CZ" sz="1700" dirty="0" smtClean="0"/>
              <a:t> </a:t>
            </a:r>
            <a:r>
              <a:rPr lang="cs-CZ" sz="1700" dirty="0" err="1" smtClean="0"/>
              <a:t>enjoying</a:t>
            </a:r>
            <a:r>
              <a:rPr lang="cs-CZ" sz="1700" dirty="0" smtClean="0"/>
              <a:t> </a:t>
            </a:r>
            <a:r>
              <a:rPr lang="cs-CZ" sz="1700" dirty="0" err="1" smtClean="0"/>
              <a:t>the</a:t>
            </a:r>
            <a:r>
              <a:rPr lang="cs-CZ" sz="1700" dirty="0" smtClean="0"/>
              <a:t> </a:t>
            </a:r>
            <a:r>
              <a:rPr lang="cs-CZ" sz="1700" dirty="0" err="1" smtClean="0"/>
              <a:t>ice-cream</a:t>
            </a:r>
            <a:r>
              <a:rPr lang="cs-CZ" sz="1700" dirty="0" smtClean="0"/>
              <a:t>. __________ </a:t>
            </a:r>
            <a:r>
              <a:rPr lang="cs-CZ" sz="1700" dirty="0" err="1" smtClean="0"/>
              <a:t>him</a:t>
            </a:r>
            <a:r>
              <a:rPr lang="cs-CZ" sz="1700" dirty="0" smtClean="0"/>
              <a:t>, </a:t>
            </a:r>
            <a:r>
              <a:rPr lang="cs-CZ" sz="1700" dirty="0" err="1" smtClean="0"/>
              <a:t>there´s</a:t>
            </a:r>
            <a:r>
              <a:rPr lang="cs-CZ" sz="1700" dirty="0" smtClean="0"/>
              <a:t> a </a:t>
            </a:r>
            <a:r>
              <a:rPr lang="cs-CZ" sz="1700" dirty="0" err="1" smtClean="0"/>
              <a:t>young</a:t>
            </a:r>
            <a:r>
              <a:rPr lang="cs-CZ" sz="1700" dirty="0" smtClean="0"/>
              <a:t> girl </a:t>
            </a:r>
            <a:r>
              <a:rPr lang="cs-CZ" sz="1700" dirty="0" err="1" smtClean="0"/>
              <a:t>buying</a:t>
            </a:r>
            <a:r>
              <a:rPr lang="cs-CZ" sz="1700" dirty="0" smtClean="0"/>
              <a:t> </a:t>
            </a:r>
            <a:r>
              <a:rPr lang="cs-CZ" sz="1700" dirty="0" err="1" smtClean="0"/>
              <a:t>something</a:t>
            </a:r>
            <a:r>
              <a:rPr lang="cs-CZ" sz="1700" dirty="0" smtClean="0"/>
              <a:t> </a:t>
            </a:r>
            <a:r>
              <a:rPr lang="cs-CZ" sz="1700" dirty="0" err="1" smtClean="0"/>
              <a:t>from</a:t>
            </a:r>
            <a:r>
              <a:rPr lang="cs-CZ" sz="1700" dirty="0" smtClean="0"/>
              <a:t> </a:t>
            </a:r>
            <a:r>
              <a:rPr lang="cs-CZ" sz="1700" dirty="0" err="1" smtClean="0"/>
              <a:t>the</a:t>
            </a:r>
            <a:r>
              <a:rPr lang="cs-CZ" sz="1700" dirty="0" smtClean="0"/>
              <a:t> __________. </a:t>
            </a:r>
            <a:r>
              <a:rPr lang="cs-CZ" sz="1700" dirty="0" err="1" smtClean="0"/>
              <a:t>There´s</a:t>
            </a:r>
            <a:r>
              <a:rPr lang="cs-CZ" sz="1700" dirty="0" smtClean="0"/>
              <a:t> </a:t>
            </a:r>
            <a:r>
              <a:rPr lang="cs-CZ" sz="1700" dirty="0" err="1" smtClean="0"/>
              <a:t>also</a:t>
            </a:r>
            <a:r>
              <a:rPr lang="cs-CZ" sz="1700" dirty="0" smtClean="0"/>
              <a:t> a </a:t>
            </a:r>
            <a:r>
              <a:rPr lang="cs-CZ" sz="1700" dirty="0" err="1" smtClean="0"/>
              <a:t>light</a:t>
            </a:r>
            <a:r>
              <a:rPr lang="cs-CZ" sz="1700" dirty="0" smtClean="0"/>
              <a:t>-blue __________ bin and a big </a:t>
            </a:r>
            <a:r>
              <a:rPr lang="cs-CZ" sz="1700" dirty="0" err="1" smtClean="0"/>
              <a:t>orange</a:t>
            </a:r>
            <a:r>
              <a:rPr lang="cs-CZ" sz="1700" dirty="0" smtClean="0"/>
              <a:t> </a:t>
            </a:r>
            <a:r>
              <a:rPr lang="cs-CZ" sz="1700" dirty="0" err="1" smtClean="0"/>
              <a:t>container</a:t>
            </a:r>
            <a:r>
              <a:rPr lang="cs-CZ" sz="1700" dirty="0" smtClean="0"/>
              <a:t>. In </a:t>
            </a:r>
            <a:r>
              <a:rPr lang="cs-CZ" sz="1700" dirty="0" err="1" smtClean="0"/>
              <a:t>the</a:t>
            </a:r>
            <a:r>
              <a:rPr lang="cs-CZ" sz="1700" dirty="0" smtClean="0"/>
              <a:t> background, </a:t>
            </a:r>
            <a:r>
              <a:rPr lang="cs-CZ" sz="1700" dirty="0" err="1" smtClean="0"/>
              <a:t>we</a:t>
            </a:r>
            <a:r>
              <a:rPr lang="cs-CZ" sz="1700" dirty="0" smtClean="0"/>
              <a:t> </a:t>
            </a:r>
            <a:r>
              <a:rPr lang="cs-CZ" sz="1700" dirty="0" err="1" smtClean="0"/>
              <a:t>can</a:t>
            </a:r>
            <a:r>
              <a:rPr lang="cs-CZ" sz="1700" dirty="0" smtClean="0"/>
              <a:t> </a:t>
            </a:r>
            <a:r>
              <a:rPr lang="cs-CZ" sz="1700" dirty="0" err="1" smtClean="0"/>
              <a:t>see</a:t>
            </a:r>
            <a:r>
              <a:rPr lang="cs-CZ" sz="1700" dirty="0" smtClean="0"/>
              <a:t> a __________ and a </a:t>
            </a:r>
            <a:r>
              <a:rPr lang="cs-CZ" sz="1700" dirty="0" err="1" smtClean="0"/>
              <a:t>strip</a:t>
            </a:r>
            <a:r>
              <a:rPr lang="cs-CZ" sz="1700" dirty="0" smtClean="0"/>
              <a:t> </a:t>
            </a:r>
            <a:r>
              <a:rPr lang="cs-CZ" sz="1700" dirty="0" err="1" smtClean="0"/>
              <a:t>of</a:t>
            </a:r>
            <a:r>
              <a:rPr lang="cs-CZ" sz="1700" dirty="0" smtClean="0"/>
              <a:t> green __________, so </a:t>
            </a:r>
            <a:r>
              <a:rPr lang="cs-CZ" sz="1700" dirty="0" err="1" smtClean="0"/>
              <a:t>it</a:t>
            </a:r>
            <a:r>
              <a:rPr lang="cs-CZ" sz="1700" dirty="0" smtClean="0"/>
              <a:t> </a:t>
            </a:r>
            <a:r>
              <a:rPr lang="cs-CZ" sz="1700" dirty="0" err="1" smtClean="0"/>
              <a:t>must</a:t>
            </a:r>
            <a:r>
              <a:rPr lang="cs-CZ" sz="1700" dirty="0" smtClean="0"/>
              <a:t> </a:t>
            </a:r>
            <a:r>
              <a:rPr lang="cs-CZ" sz="1700" dirty="0" err="1" smtClean="0"/>
              <a:t>be</a:t>
            </a:r>
            <a:r>
              <a:rPr lang="cs-CZ" sz="1700" dirty="0" smtClean="0"/>
              <a:t> a </a:t>
            </a:r>
            <a:r>
              <a:rPr lang="cs-CZ" sz="1700" dirty="0" err="1" smtClean="0"/>
              <a:t>recreational</a:t>
            </a:r>
            <a:r>
              <a:rPr lang="cs-CZ" sz="1700" dirty="0" smtClean="0"/>
              <a:t> area.</a:t>
            </a:r>
            <a:endParaRPr lang="cs-CZ" sz="1700" dirty="0"/>
          </a:p>
        </p:txBody>
      </p:sp>
    </p:spTree>
    <p:extLst>
      <p:ext uri="{BB962C8B-B14F-4D97-AF65-F5344CB8AC3E}">
        <p14:creationId xmlns:p14="http://schemas.microsoft.com/office/powerpoint/2010/main" val="4097237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323528" y="-1395536"/>
            <a:ext cx="2997969" cy="1162050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7" name="Zástupný symbol pro obsah 6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5976" y="476672"/>
            <a:ext cx="4389834" cy="5904656"/>
          </a:xfrm>
        </p:spPr>
      </p:pic>
      <p:sp>
        <p:nvSpPr>
          <p:cNvPr id="6" name="Zástupný symbol pro text 5"/>
          <p:cNvSpPr>
            <a:spLocks noGrp="1"/>
          </p:cNvSpPr>
          <p:nvPr>
            <p:ph type="body" sz="half" idx="2"/>
          </p:nvPr>
        </p:nvSpPr>
        <p:spPr>
          <a:xfrm>
            <a:off x="179512" y="35768"/>
            <a:ext cx="3816424" cy="6741368"/>
          </a:xfrm>
        </p:spPr>
        <p:txBody>
          <a:bodyPr>
            <a:noAutofit/>
          </a:bodyPr>
          <a:lstStyle/>
          <a:p>
            <a:r>
              <a:rPr lang="cs-CZ" sz="1900" dirty="0" err="1" smtClean="0"/>
              <a:t>The</a:t>
            </a:r>
            <a:r>
              <a:rPr lang="cs-CZ" sz="1900" dirty="0" smtClean="0"/>
              <a:t> </a:t>
            </a:r>
            <a:r>
              <a:rPr lang="cs-CZ" sz="1900" dirty="0" err="1" smtClean="0"/>
              <a:t>picture</a:t>
            </a:r>
            <a:r>
              <a:rPr lang="cs-CZ" sz="1900" dirty="0" smtClean="0"/>
              <a:t> </a:t>
            </a:r>
            <a:r>
              <a:rPr lang="cs-CZ" sz="1900" dirty="0" err="1" smtClean="0"/>
              <a:t>shows</a:t>
            </a:r>
            <a:r>
              <a:rPr lang="cs-CZ" sz="1900" dirty="0" smtClean="0"/>
              <a:t> a boy </a:t>
            </a:r>
            <a:r>
              <a:rPr lang="cs-CZ" sz="1900" dirty="0" err="1" smtClean="0"/>
              <a:t>who</a:t>
            </a:r>
            <a:r>
              <a:rPr lang="cs-CZ" sz="1900" dirty="0" smtClean="0"/>
              <a:t> </a:t>
            </a:r>
            <a:r>
              <a:rPr lang="cs-CZ" sz="1900" dirty="0" err="1" smtClean="0"/>
              <a:t>is</a:t>
            </a:r>
            <a:r>
              <a:rPr lang="cs-CZ" sz="1900" dirty="0" smtClean="0"/>
              <a:t> </a:t>
            </a:r>
            <a:r>
              <a:rPr lang="cs-CZ" sz="1900" dirty="0" err="1" smtClean="0">
                <a:ln>
                  <a:solidFill>
                    <a:srgbClr val="7030A0"/>
                  </a:solidFill>
                </a:ln>
              </a:rPr>
              <a:t>eating</a:t>
            </a:r>
            <a:r>
              <a:rPr lang="cs-CZ" sz="1900" dirty="0" smtClean="0"/>
              <a:t> </a:t>
            </a:r>
            <a:r>
              <a:rPr lang="cs-CZ" sz="1900" dirty="0" err="1" smtClean="0"/>
              <a:t>an</a:t>
            </a:r>
            <a:r>
              <a:rPr lang="cs-CZ" sz="1900" dirty="0" smtClean="0"/>
              <a:t> </a:t>
            </a:r>
            <a:r>
              <a:rPr lang="cs-CZ" sz="1900" dirty="0" err="1" smtClean="0">
                <a:ln>
                  <a:solidFill>
                    <a:srgbClr val="7030A0"/>
                  </a:solidFill>
                </a:ln>
              </a:rPr>
              <a:t>ice-cream</a:t>
            </a:r>
            <a:r>
              <a:rPr lang="cs-CZ" sz="1900" dirty="0" smtClean="0"/>
              <a:t>. </a:t>
            </a:r>
            <a:r>
              <a:rPr lang="cs-CZ" sz="1900" dirty="0" err="1" smtClean="0"/>
              <a:t>The</a:t>
            </a:r>
            <a:r>
              <a:rPr lang="cs-CZ" sz="1900" dirty="0" smtClean="0"/>
              <a:t> boy </a:t>
            </a:r>
            <a:r>
              <a:rPr lang="cs-CZ" sz="1900" dirty="0" err="1" smtClean="0"/>
              <a:t>is</a:t>
            </a:r>
            <a:r>
              <a:rPr lang="cs-CZ" sz="1900" dirty="0" smtClean="0"/>
              <a:t> </a:t>
            </a:r>
            <a:r>
              <a:rPr lang="cs-CZ" sz="1900" dirty="0" err="1" smtClean="0"/>
              <a:t>about</a:t>
            </a:r>
            <a:r>
              <a:rPr lang="cs-CZ" sz="1900" dirty="0" smtClean="0"/>
              <a:t> 3 </a:t>
            </a:r>
            <a:r>
              <a:rPr lang="cs-CZ" sz="1900" dirty="0" err="1" smtClean="0"/>
              <a:t>or</a:t>
            </a:r>
            <a:r>
              <a:rPr lang="cs-CZ" sz="1900" dirty="0" smtClean="0"/>
              <a:t> 4 </a:t>
            </a:r>
            <a:r>
              <a:rPr lang="cs-CZ" sz="1900" dirty="0" err="1" smtClean="0">
                <a:ln>
                  <a:solidFill>
                    <a:srgbClr val="7030A0"/>
                  </a:solidFill>
                </a:ln>
              </a:rPr>
              <a:t>years</a:t>
            </a:r>
            <a:r>
              <a:rPr lang="cs-CZ" sz="1900" dirty="0" smtClean="0"/>
              <a:t> </a:t>
            </a:r>
            <a:r>
              <a:rPr lang="cs-CZ" sz="1900" dirty="0" err="1" smtClean="0">
                <a:ln>
                  <a:solidFill>
                    <a:srgbClr val="7030A0"/>
                  </a:solidFill>
                </a:ln>
              </a:rPr>
              <a:t>old</a:t>
            </a:r>
            <a:r>
              <a:rPr lang="cs-CZ" sz="1900" dirty="0" smtClean="0"/>
              <a:t>, he has blond </a:t>
            </a:r>
            <a:r>
              <a:rPr lang="cs-CZ" sz="1900" dirty="0" err="1" smtClean="0">
                <a:ln>
                  <a:solidFill>
                    <a:srgbClr val="7030A0"/>
                  </a:solidFill>
                </a:ln>
              </a:rPr>
              <a:t>hair</a:t>
            </a:r>
            <a:r>
              <a:rPr lang="cs-CZ" sz="1900" dirty="0" smtClean="0"/>
              <a:t> and blue </a:t>
            </a:r>
            <a:r>
              <a:rPr lang="cs-CZ" sz="1900" dirty="0" err="1" smtClean="0">
                <a:ln>
                  <a:solidFill>
                    <a:srgbClr val="7030A0"/>
                  </a:solidFill>
                </a:ln>
              </a:rPr>
              <a:t>eyes</a:t>
            </a:r>
            <a:r>
              <a:rPr lang="cs-CZ" sz="1900" dirty="0" smtClean="0"/>
              <a:t>. He </a:t>
            </a:r>
            <a:r>
              <a:rPr lang="cs-CZ" sz="1900" dirty="0" err="1" smtClean="0"/>
              <a:t>is</a:t>
            </a:r>
            <a:r>
              <a:rPr lang="cs-CZ" sz="1900" dirty="0" smtClean="0"/>
              <a:t> </a:t>
            </a:r>
            <a:r>
              <a:rPr lang="cs-CZ" sz="1900" dirty="0" err="1" smtClean="0"/>
              <a:t>wearing</a:t>
            </a:r>
            <a:r>
              <a:rPr lang="cs-CZ" sz="1900" dirty="0" smtClean="0"/>
              <a:t> a </a:t>
            </a:r>
            <a:r>
              <a:rPr lang="cs-CZ" sz="1900" dirty="0" err="1" smtClean="0"/>
              <a:t>white</a:t>
            </a:r>
            <a:r>
              <a:rPr lang="cs-CZ" sz="1900" dirty="0" smtClean="0"/>
              <a:t> </a:t>
            </a:r>
            <a:r>
              <a:rPr lang="cs-CZ" sz="1900" dirty="0" smtClean="0">
                <a:ln>
                  <a:solidFill>
                    <a:srgbClr val="7030A0"/>
                  </a:solidFill>
                </a:ln>
              </a:rPr>
              <a:t>vest</a:t>
            </a:r>
            <a:r>
              <a:rPr lang="cs-CZ" sz="1900" dirty="0" smtClean="0"/>
              <a:t> </a:t>
            </a:r>
            <a:r>
              <a:rPr lang="cs-CZ" sz="1900" dirty="0" err="1" smtClean="0"/>
              <a:t>decorated</a:t>
            </a:r>
            <a:r>
              <a:rPr lang="cs-CZ" sz="1900" dirty="0" smtClean="0"/>
              <a:t> </a:t>
            </a:r>
            <a:r>
              <a:rPr lang="cs-CZ" sz="1900" dirty="0" err="1" smtClean="0"/>
              <a:t>with</a:t>
            </a:r>
            <a:r>
              <a:rPr lang="cs-CZ" sz="1900" dirty="0" smtClean="0"/>
              <a:t> a </a:t>
            </a:r>
            <a:r>
              <a:rPr lang="cs-CZ" sz="1900" dirty="0" err="1" smtClean="0"/>
              <a:t>colourful</a:t>
            </a:r>
            <a:r>
              <a:rPr lang="cs-CZ" sz="1900" dirty="0" smtClean="0"/>
              <a:t> </a:t>
            </a:r>
            <a:r>
              <a:rPr lang="cs-CZ" sz="1900" dirty="0" err="1" smtClean="0"/>
              <a:t>picture</a:t>
            </a:r>
            <a:r>
              <a:rPr lang="cs-CZ" sz="1900" dirty="0" smtClean="0"/>
              <a:t>, </a:t>
            </a:r>
            <a:r>
              <a:rPr lang="cs-CZ" sz="1900" dirty="0" err="1" smtClean="0"/>
              <a:t>which</a:t>
            </a:r>
            <a:r>
              <a:rPr lang="cs-CZ" sz="1900" dirty="0" smtClean="0"/>
              <a:t> </a:t>
            </a:r>
            <a:r>
              <a:rPr lang="cs-CZ" sz="1900" dirty="0" err="1" smtClean="0"/>
              <a:t>looks</a:t>
            </a:r>
            <a:r>
              <a:rPr lang="cs-CZ" sz="1900" dirty="0" smtClean="0"/>
              <a:t> </a:t>
            </a:r>
            <a:r>
              <a:rPr lang="cs-CZ" sz="1900" dirty="0" err="1" smtClean="0"/>
              <a:t>self</a:t>
            </a:r>
            <a:r>
              <a:rPr lang="cs-CZ" sz="1900" dirty="0" smtClean="0"/>
              <a:t>-made and </a:t>
            </a:r>
            <a:r>
              <a:rPr lang="cs-CZ" sz="1900" dirty="0" err="1" smtClean="0"/>
              <a:t>like</a:t>
            </a:r>
            <a:r>
              <a:rPr lang="cs-CZ" sz="1900" dirty="0" smtClean="0"/>
              <a:t> a </a:t>
            </a:r>
            <a:r>
              <a:rPr lang="cs-CZ" sz="1900" dirty="0" err="1" smtClean="0">
                <a:ln>
                  <a:solidFill>
                    <a:srgbClr val="7030A0"/>
                  </a:solidFill>
                </a:ln>
              </a:rPr>
              <a:t>butterfly</a:t>
            </a:r>
            <a:r>
              <a:rPr lang="cs-CZ" sz="1900" dirty="0" smtClean="0"/>
              <a:t>. </a:t>
            </a:r>
            <a:r>
              <a:rPr lang="cs-CZ" sz="1900" dirty="0" err="1" smtClean="0"/>
              <a:t>We</a:t>
            </a:r>
            <a:r>
              <a:rPr lang="cs-CZ" sz="1900" dirty="0" smtClean="0"/>
              <a:t> </a:t>
            </a:r>
            <a:r>
              <a:rPr lang="cs-CZ" sz="1900" dirty="0" err="1" smtClean="0"/>
              <a:t>can´t</a:t>
            </a:r>
            <a:r>
              <a:rPr lang="cs-CZ" sz="1900" dirty="0" smtClean="0"/>
              <a:t> </a:t>
            </a:r>
            <a:r>
              <a:rPr lang="cs-CZ" sz="1900" dirty="0" err="1" smtClean="0"/>
              <a:t>see</a:t>
            </a:r>
            <a:r>
              <a:rPr lang="cs-CZ" sz="1900" dirty="0" smtClean="0"/>
              <a:t> </a:t>
            </a:r>
            <a:r>
              <a:rPr lang="cs-CZ" sz="1900" dirty="0" err="1" smtClean="0"/>
              <a:t>what</a:t>
            </a:r>
            <a:r>
              <a:rPr lang="cs-CZ" sz="1900" dirty="0" smtClean="0"/>
              <a:t> he </a:t>
            </a:r>
            <a:r>
              <a:rPr lang="cs-CZ" sz="1900" dirty="0" err="1" smtClean="0"/>
              <a:t>is</a:t>
            </a:r>
            <a:r>
              <a:rPr lang="cs-CZ" sz="1900" dirty="0" smtClean="0"/>
              <a:t> </a:t>
            </a:r>
            <a:r>
              <a:rPr lang="cs-CZ" sz="1900" dirty="0" err="1" smtClean="0"/>
              <a:t>wearing</a:t>
            </a:r>
            <a:r>
              <a:rPr lang="cs-CZ" sz="1900" dirty="0" smtClean="0"/>
              <a:t> on </a:t>
            </a:r>
            <a:r>
              <a:rPr lang="cs-CZ" sz="1900" dirty="0" err="1" smtClean="0"/>
              <a:t>the</a:t>
            </a:r>
            <a:r>
              <a:rPr lang="cs-CZ" sz="1900" dirty="0" smtClean="0"/>
              <a:t> </a:t>
            </a:r>
            <a:r>
              <a:rPr lang="cs-CZ" sz="1900" dirty="0" err="1" smtClean="0"/>
              <a:t>lower</a:t>
            </a:r>
            <a:r>
              <a:rPr lang="cs-CZ" sz="1900" dirty="0" smtClean="0"/>
              <a:t> part </a:t>
            </a:r>
            <a:r>
              <a:rPr lang="cs-CZ" sz="1900" dirty="0" err="1" smtClean="0"/>
              <a:t>of</a:t>
            </a:r>
            <a:r>
              <a:rPr lang="cs-CZ" sz="1900" dirty="0" smtClean="0"/>
              <a:t> </a:t>
            </a:r>
            <a:r>
              <a:rPr lang="cs-CZ" sz="1900" dirty="0" err="1" smtClean="0"/>
              <a:t>the</a:t>
            </a:r>
            <a:r>
              <a:rPr lang="cs-CZ" sz="1900" dirty="0" smtClean="0"/>
              <a:t> body, but </a:t>
            </a:r>
            <a:r>
              <a:rPr lang="cs-CZ" sz="1900" dirty="0" err="1" smtClean="0"/>
              <a:t>maybe</a:t>
            </a:r>
            <a:r>
              <a:rPr lang="cs-CZ" sz="1900" dirty="0" smtClean="0"/>
              <a:t> </a:t>
            </a:r>
            <a:r>
              <a:rPr lang="cs-CZ" sz="1900" dirty="0" err="1" smtClean="0">
                <a:ln>
                  <a:solidFill>
                    <a:srgbClr val="7030A0"/>
                  </a:solidFill>
                </a:ln>
              </a:rPr>
              <a:t>shorts</a:t>
            </a:r>
            <a:r>
              <a:rPr lang="cs-CZ" sz="1900" dirty="0" smtClean="0"/>
              <a:t> and </a:t>
            </a:r>
            <a:r>
              <a:rPr lang="cs-CZ" sz="1900" dirty="0" err="1" smtClean="0">
                <a:ln>
                  <a:solidFill>
                    <a:srgbClr val="7030A0"/>
                  </a:solidFill>
                </a:ln>
              </a:rPr>
              <a:t>sandals</a:t>
            </a:r>
            <a:r>
              <a:rPr lang="cs-CZ" sz="1900" dirty="0" smtClean="0"/>
              <a:t> </a:t>
            </a:r>
            <a:r>
              <a:rPr lang="cs-CZ" sz="1900" dirty="0" err="1" smtClean="0"/>
              <a:t>because</a:t>
            </a:r>
            <a:r>
              <a:rPr lang="cs-CZ" sz="1900" dirty="0" smtClean="0"/>
              <a:t> </a:t>
            </a:r>
            <a:r>
              <a:rPr lang="cs-CZ" sz="1900" dirty="0" err="1" smtClean="0"/>
              <a:t>the</a:t>
            </a:r>
            <a:r>
              <a:rPr lang="cs-CZ" sz="1900" dirty="0" smtClean="0"/>
              <a:t> </a:t>
            </a:r>
            <a:r>
              <a:rPr lang="cs-CZ" sz="1900" dirty="0" err="1" smtClean="0"/>
              <a:t>weather</a:t>
            </a:r>
            <a:r>
              <a:rPr lang="cs-CZ" sz="1900" dirty="0" smtClean="0"/>
              <a:t> </a:t>
            </a:r>
            <a:r>
              <a:rPr lang="cs-CZ" sz="1900" dirty="0" err="1" smtClean="0"/>
              <a:t>is</a:t>
            </a:r>
            <a:r>
              <a:rPr lang="cs-CZ" sz="1900" dirty="0" smtClean="0"/>
              <a:t> </a:t>
            </a:r>
            <a:r>
              <a:rPr lang="cs-CZ" sz="1900" dirty="0" smtClean="0">
                <a:ln>
                  <a:solidFill>
                    <a:srgbClr val="7030A0"/>
                  </a:solidFill>
                </a:ln>
              </a:rPr>
              <a:t>sunny</a:t>
            </a:r>
            <a:r>
              <a:rPr lang="cs-CZ" sz="1900" dirty="0" smtClean="0"/>
              <a:t> and </a:t>
            </a:r>
            <a:r>
              <a:rPr lang="cs-CZ" sz="1900" dirty="0" smtClean="0">
                <a:ln>
                  <a:solidFill>
                    <a:srgbClr val="7030A0"/>
                  </a:solidFill>
                </a:ln>
              </a:rPr>
              <a:t>hot</a:t>
            </a:r>
            <a:r>
              <a:rPr lang="cs-CZ" sz="1900" dirty="0" smtClean="0"/>
              <a:t>. </a:t>
            </a:r>
            <a:r>
              <a:rPr lang="cs-CZ" sz="1900" dirty="0" err="1" smtClean="0"/>
              <a:t>The</a:t>
            </a:r>
            <a:r>
              <a:rPr lang="cs-CZ" sz="1900" dirty="0" smtClean="0"/>
              <a:t> </a:t>
            </a:r>
            <a:r>
              <a:rPr lang="cs-CZ" sz="1900" dirty="0" err="1" smtClean="0"/>
              <a:t>ice-cream</a:t>
            </a:r>
            <a:r>
              <a:rPr lang="cs-CZ" sz="1900" dirty="0" smtClean="0"/>
              <a:t> </a:t>
            </a:r>
            <a:r>
              <a:rPr lang="cs-CZ" sz="1900" dirty="0" err="1" smtClean="0"/>
              <a:t>is</a:t>
            </a:r>
            <a:r>
              <a:rPr lang="cs-CZ" sz="1900" dirty="0" smtClean="0"/>
              <a:t> </a:t>
            </a:r>
            <a:r>
              <a:rPr lang="cs-CZ" sz="1900" dirty="0" err="1" smtClean="0">
                <a:ln>
                  <a:solidFill>
                    <a:srgbClr val="7030A0"/>
                  </a:solidFill>
                </a:ln>
              </a:rPr>
              <a:t>chocolate</a:t>
            </a:r>
            <a:r>
              <a:rPr lang="cs-CZ" sz="1900" dirty="0" smtClean="0"/>
              <a:t> </a:t>
            </a:r>
            <a:r>
              <a:rPr lang="cs-CZ" sz="1900" dirty="0" err="1" smtClean="0"/>
              <a:t>flavoured</a:t>
            </a:r>
            <a:r>
              <a:rPr lang="cs-CZ" sz="1900" dirty="0" smtClean="0"/>
              <a:t> and </a:t>
            </a:r>
            <a:r>
              <a:rPr lang="cs-CZ" sz="1900" dirty="0" err="1" smtClean="0"/>
              <a:t>it´s</a:t>
            </a:r>
            <a:r>
              <a:rPr lang="cs-CZ" sz="1900" dirty="0" smtClean="0"/>
              <a:t> </a:t>
            </a:r>
            <a:r>
              <a:rPr lang="cs-CZ" sz="1900" dirty="0" err="1" smtClean="0">
                <a:ln>
                  <a:solidFill>
                    <a:srgbClr val="7030A0"/>
                  </a:solidFill>
                </a:ln>
              </a:rPr>
              <a:t>melting</a:t>
            </a:r>
            <a:r>
              <a:rPr lang="cs-CZ" sz="1900" dirty="0" smtClean="0"/>
              <a:t> in </a:t>
            </a:r>
            <a:r>
              <a:rPr lang="cs-CZ" sz="1900" dirty="0" err="1" smtClean="0"/>
              <a:t>the</a:t>
            </a:r>
            <a:r>
              <a:rPr lang="cs-CZ" sz="1900" dirty="0" smtClean="0"/>
              <a:t> </a:t>
            </a:r>
            <a:r>
              <a:rPr lang="cs-CZ" sz="1900" dirty="0" err="1" smtClean="0"/>
              <a:t>high</a:t>
            </a:r>
            <a:r>
              <a:rPr lang="cs-CZ" sz="1900" dirty="0" smtClean="0"/>
              <a:t> </a:t>
            </a:r>
            <a:r>
              <a:rPr lang="cs-CZ" sz="1900" dirty="0" err="1" smtClean="0"/>
              <a:t>temperature</a:t>
            </a:r>
            <a:r>
              <a:rPr lang="cs-CZ" sz="1900" dirty="0" smtClean="0"/>
              <a:t>, so </a:t>
            </a:r>
            <a:r>
              <a:rPr lang="cs-CZ" sz="1900" dirty="0" err="1" smtClean="0"/>
              <a:t>it´s</a:t>
            </a:r>
            <a:r>
              <a:rPr lang="cs-CZ" sz="1900" dirty="0" smtClean="0"/>
              <a:t> </a:t>
            </a:r>
            <a:r>
              <a:rPr lang="cs-CZ" sz="1900" dirty="0" err="1" smtClean="0"/>
              <a:t>pouring</a:t>
            </a:r>
            <a:r>
              <a:rPr lang="cs-CZ" sz="1900" dirty="0" smtClean="0"/>
              <a:t> </a:t>
            </a:r>
            <a:r>
              <a:rPr lang="cs-CZ" sz="1900" dirty="0" err="1" smtClean="0"/>
              <a:t>down</a:t>
            </a:r>
            <a:r>
              <a:rPr lang="cs-CZ" sz="1900" dirty="0" smtClean="0"/>
              <a:t> </a:t>
            </a:r>
            <a:r>
              <a:rPr lang="cs-CZ" sz="1900" dirty="0" err="1" smtClean="0"/>
              <a:t>the</a:t>
            </a:r>
            <a:r>
              <a:rPr lang="cs-CZ" sz="1900" dirty="0" smtClean="0"/>
              <a:t> </a:t>
            </a:r>
            <a:r>
              <a:rPr lang="cs-CZ" sz="1900" dirty="0" err="1" smtClean="0"/>
              <a:t>boy´s</a:t>
            </a:r>
            <a:r>
              <a:rPr lang="cs-CZ" sz="1900" dirty="0" smtClean="0"/>
              <a:t> hand. </a:t>
            </a:r>
            <a:r>
              <a:rPr lang="cs-CZ" sz="1900" dirty="0" err="1" smtClean="0"/>
              <a:t>Obviously</a:t>
            </a:r>
            <a:r>
              <a:rPr lang="cs-CZ" sz="1900" dirty="0" smtClean="0"/>
              <a:t>, he </a:t>
            </a:r>
            <a:r>
              <a:rPr lang="cs-CZ" sz="1900" dirty="0" err="1" smtClean="0"/>
              <a:t>doesn´t</a:t>
            </a:r>
            <a:r>
              <a:rPr lang="cs-CZ" sz="1900" dirty="0" smtClean="0"/>
              <a:t> </a:t>
            </a:r>
            <a:r>
              <a:rPr lang="cs-CZ" sz="1900" dirty="0" smtClean="0">
                <a:ln>
                  <a:solidFill>
                    <a:srgbClr val="7030A0"/>
                  </a:solidFill>
                </a:ln>
              </a:rPr>
              <a:t>mind</a:t>
            </a:r>
            <a:r>
              <a:rPr lang="cs-CZ" sz="1900" dirty="0" smtClean="0"/>
              <a:t> </a:t>
            </a:r>
            <a:r>
              <a:rPr lang="cs-CZ" sz="1900" dirty="0" err="1" smtClean="0"/>
              <a:t>it</a:t>
            </a:r>
            <a:r>
              <a:rPr lang="cs-CZ" sz="1900" dirty="0" smtClean="0"/>
              <a:t> and </a:t>
            </a:r>
            <a:r>
              <a:rPr lang="cs-CZ" sz="1900" dirty="0" err="1" smtClean="0"/>
              <a:t>he´s</a:t>
            </a:r>
            <a:r>
              <a:rPr lang="cs-CZ" sz="1900" dirty="0" smtClean="0"/>
              <a:t> </a:t>
            </a:r>
            <a:r>
              <a:rPr lang="cs-CZ" sz="1900" dirty="0" err="1" smtClean="0"/>
              <a:t>enjoying</a:t>
            </a:r>
            <a:r>
              <a:rPr lang="cs-CZ" sz="1900" dirty="0" smtClean="0"/>
              <a:t> </a:t>
            </a:r>
            <a:r>
              <a:rPr lang="cs-CZ" sz="1900" dirty="0" err="1" smtClean="0"/>
              <a:t>the</a:t>
            </a:r>
            <a:r>
              <a:rPr lang="cs-CZ" sz="1900" dirty="0" smtClean="0"/>
              <a:t> </a:t>
            </a:r>
            <a:r>
              <a:rPr lang="cs-CZ" sz="1900" dirty="0" err="1" smtClean="0"/>
              <a:t>ice-cream</a:t>
            </a:r>
            <a:r>
              <a:rPr lang="cs-CZ" sz="1900" dirty="0" smtClean="0"/>
              <a:t>. </a:t>
            </a:r>
            <a:r>
              <a:rPr lang="cs-CZ" sz="1900" dirty="0" err="1" smtClean="0">
                <a:ln>
                  <a:solidFill>
                    <a:srgbClr val="7030A0"/>
                  </a:solidFill>
                </a:ln>
              </a:rPr>
              <a:t>Behind</a:t>
            </a:r>
            <a:r>
              <a:rPr lang="cs-CZ" sz="1900" dirty="0" smtClean="0"/>
              <a:t> </a:t>
            </a:r>
            <a:r>
              <a:rPr lang="cs-CZ" sz="1900" dirty="0" err="1" smtClean="0"/>
              <a:t>him</a:t>
            </a:r>
            <a:r>
              <a:rPr lang="cs-CZ" sz="1900" dirty="0" smtClean="0"/>
              <a:t>, </a:t>
            </a:r>
            <a:r>
              <a:rPr lang="cs-CZ" sz="1900" dirty="0" err="1" smtClean="0"/>
              <a:t>there´s</a:t>
            </a:r>
            <a:r>
              <a:rPr lang="cs-CZ" sz="1900" dirty="0" smtClean="0"/>
              <a:t> a </a:t>
            </a:r>
            <a:r>
              <a:rPr lang="cs-CZ" sz="1900" dirty="0" err="1" smtClean="0"/>
              <a:t>young</a:t>
            </a:r>
            <a:r>
              <a:rPr lang="cs-CZ" sz="1900" dirty="0" smtClean="0"/>
              <a:t> girl </a:t>
            </a:r>
            <a:r>
              <a:rPr lang="cs-CZ" sz="1900" dirty="0" err="1" smtClean="0"/>
              <a:t>buying</a:t>
            </a:r>
            <a:r>
              <a:rPr lang="cs-CZ" sz="1900" dirty="0" smtClean="0"/>
              <a:t> </a:t>
            </a:r>
            <a:r>
              <a:rPr lang="cs-CZ" sz="1900" dirty="0" err="1" smtClean="0"/>
              <a:t>something</a:t>
            </a:r>
            <a:r>
              <a:rPr lang="cs-CZ" sz="1900" dirty="0" smtClean="0"/>
              <a:t> </a:t>
            </a:r>
            <a:r>
              <a:rPr lang="cs-CZ" sz="1900" dirty="0" err="1" smtClean="0"/>
              <a:t>from</a:t>
            </a:r>
            <a:r>
              <a:rPr lang="cs-CZ" sz="1900" dirty="0" smtClean="0"/>
              <a:t> </a:t>
            </a:r>
            <a:r>
              <a:rPr lang="cs-CZ" sz="1900" dirty="0" err="1" smtClean="0"/>
              <a:t>the</a:t>
            </a:r>
            <a:r>
              <a:rPr lang="cs-CZ" sz="1900" dirty="0" smtClean="0"/>
              <a:t> </a:t>
            </a:r>
            <a:r>
              <a:rPr lang="cs-CZ" sz="1900" dirty="0" smtClean="0">
                <a:ln>
                  <a:solidFill>
                    <a:srgbClr val="7030A0"/>
                  </a:solidFill>
                </a:ln>
              </a:rPr>
              <a:t>kiosk</a:t>
            </a:r>
            <a:r>
              <a:rPr lang="cs-CZ" sz="1900" dirty="0" smtClean="0"/>
              <a:t>. </a:t>
            </a:r>
            <a:r>
              <a:rPr lang="cs-CZ" sz="1900" dirty="0" err="1" smtClean="0"/>
              <a:t>There´s</a:t>
            </a:r>
            <a:r>
              <a:rPr lang="cs-CZ" sz="1900" dirty="0" smtClean="0"/>
              <a:t> </a:t>
            </a:r>
            <a:r>
              <a:rPr lang="cs-CZ" sz="1900" dirty="0" err="1" smtClean="0"/>
              <a:t>also</a:t>
            </a:r>
            <a:r>
              <a:rPr lang="cs-CZ" sz="1900" dirty="0" smtClean="0"/>
              <a:t> a </a:t>
            </a:r>
            <a:r>
              <a:rPr lang="cs-CZ" sz="1900" dirty="0" err="1" smtClean="0"/>
              <a:t>light</a:t>
            </a:r>
            <a:r>
              <a:rPr lang="cs-CZ" sz="1900" dirty="0" smtClean="0"/>
              <a:t>-blue </a:t>
            </a:r>
            <a:r>
              <a:rPr lang="cs-CZ" sz="1900" dirty="0" err="1" smtClean="0">
                <a:ln>
                  <a:solidFill>
                    <a:srgbClr val="7030A0"/>
                  </a:solidFill>
                </a:ln>
              </a:rPr>
              <a:t>rubbish</a:t>
            </a:r>
            <a:r>
              <a:rPr lang="cs-CZ" sz="1900" dirty="0" smtClean="0"/>
              <a:t> bin and a big </a:t>
            </a:r>
            <a:r>
              <a:rPr lang="cs-CZ" sz="1900" dirty="0" err="1" smtClean="0"/>
              <a:t>orange</a:t>
            </a:r>
            <a:r>
              <a:rPr lang="cs-CZ" sz="1900" dirty="0" smtClean="0"/>
              <a:t> </a:t>
            </a:r>
            <a:r>
              <a:rPr lang="cs-CZ" sz="1900" dirty="0" err="1" smtClean="0"/>
              <a:t>container</a:t>
            </a:r>
            <a:r>
              <a:rPr lang="cs-CZ" sz="1900" dirty="0" smtClean="0"/>
              <a:t>. In </a:t>
            </a:r>
            <a:r>
              <a:rPr lang="cs-CZ" sz="1900" dirty="0" err="1" smtClean="0"/>
              <a:t>the</a:t>
            </a:r>
            <a:r>
              <a:rPr lang="cs-CZ" sz="1900" dirty="0" smtClean="0"/>
              <a:t> background, </a:t>
            </a:r>
            <a:r>
              <a:rPr lang="cs-CZ" sz="1900" dirty="0" err="1" smtClean="0"/>
              <a:t>we</a:t>
            </a:r>
            <a:r>
              <a:rPr lang="cs-CZ" sz="1900" dirty="0" smtClean="0"/>
              <a:t> </a:t>
            </a:r>
            <a:r>
              <a:rPr lang="cs-CZ" sz="1900" dirty="0" err="1" smtClean="0"/>
              <a:t>can</a:t>
            </a:r>
            <a:r>
              <a:rPr lang="cs-CZ" sz="1900" dirty="0" smtClean="0"/>
              <a:t> </a:t>
            </a:r>
            <a:r>
              <a:rPr lang="cs-CZ" sz="1900" dirty="0" err="1" smtClean="0"/>
              <a:t>see</a:t>
            </a:r>
            <a:r>
              <a:rPr lang="cs-CZ" sz="1900" dirty="0" smtClean="0"/>
              <a:t> a</a:t>
            </a:r>
            <a:r>
              <a:rPr lang="cs-CZ" sz="1900" dirty="0" smtClean="0">
                <a:ln>
                  <a:solidFill>
                    <a:srgbClr val="7030A0"/>
                  </a:solidFill>
                </a:ln>
              </a:rPr>
              <a:t> </a:t>
            </a:r>
            <a:r>
              <a:rPr lang="cs-CZ" sz="1900" dirty="0" err="1" smtClean="0">
                <a:ln>
                  <a:solidFill>
                    <a:srgbClr val="7030A0"/>
                  </a:solidFill>
                </a:ln>
              </a:rPr>
              <a:t>lake</a:t>
            </a:r>
            <a:r>
              <a:rPr lang="cs-CZ" sz="1900" dirty="0" smtClean="0">
                <a:ln>
                  <a:solidFill>
                    <a:srgbClr val="7030A0"/>
                  </a:solidFill>
                </a:ln>
              </a:rPr>
              <a:t> </a:t>
            </a:r>
            <a:r>
              <a:rPr lang="cs-CZ" sz="1900" dirty="0" smtClean="0"/>
              <a:t>and a </a:t>
            </a:r>
            <a:r>
              <a:rPr lang="cs-CZ" sz="1900" dirty="0" err="1" smtClean="0"/>
              <a:t>strip</a:t>
            </a:r>
            <a:r>
              <a:rPr lang="cs-CZ" sz="1900" dirty="0" smtClean="0"/>
              <a:t> </a:t>
            </a:r>
            <a:r>
              <a:rPr lang="cs-CZ" sz="1900" dirty="0" err="1" smtClean="0"/>
              <a:t>of</a:t>
            </a:r>
            <a:r>
              <a:rPr lang="cs-CZ" sz="1900" dirty="0" smtClean="0"/>
              <a:t> green </a:t>
            </a:r>
            <a:r>
              <a:rPr lang="cs-CZ" sz="1900" dirty="0" err="1" smtClean="0">
                <a:ln>
                  <a:solidFill>
                    <a:srgbClr val="7030A0"/>
                  </a:solidFill>
                </a:ln>
              </a:rPr>
              <a:t>grass</a:t>
            </a:r>
            <a:r>
              <a:rPr lang="cs-CZ" sz="1900" dirty="0" smtClean="0"/>
              <a:t>, so </a:t>
            </a:r>
            <a:r>
              <a:rPr lang="cs-CZ" sz="1900" dirty="0" err="1" smtClean="0"/>
              <a:t>it</a:t>
            </a:r>
            <a:r>
              <a:rPr lang="cs-CZ" sz="1900" dirty="0" smtClean="0"/>
              <a:t> </a:t>
            </a:r>
            <a:r>
              <a:rPr lang="cs-CZ" sz="1900" dirty="0" err="1" smtClean="0"/>
              <a:t>must</a:t>
            </a:r>
            <a:r>
              <a:rPr lang="cs-CZ" sz="1900" dirty="0" smtClean="0"/>
              <a:t> </a:t>
            </a:r>
            <a:r>
              <a:rPr lang="cs-CZ" sz="1900" dirty="0" err="1" smtClean="0"/>
              <a:t>be</a:t>
            </a:r>
            <a:r>
              <a:rPr lang="cs-CZ" sz="1900" dirty="0" smtClean="0"/>
              <a:t> a </a:t>
            </a:r>
            <a:r>
              <a:rPr lang="cs-CZ" sz="1900" dirty="0" err="1" smtClean="0"/>
              <a:t>recreational</a:t>
            </a:r>
            <a:r>
              <a:rPr lang="cs-CZ" sz="1900" dirty="0" smtClean="0"/>
              <a:t> area.</a:t>
            </a:r>
            <a:endParaRPr lang="cs-CZ" sz="1900" dirty="0"/>
          </a:p>
        </p:txBody>
      </p:sp>
    </p:spTree>
    <p:extLst>
      <p:ext uri="{BB962C8B-B14F-4D97-AF65-F5344CB8AC3E}">
        <p14:creationId xmlns:p14="http://schemas.microsoft.com/office/powerpoint/2010/main" val="3056497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43887" cy="949548"/>
          </a:xfrm>
        </p:spPr>
        <p:txBody>
          <a:bodyPr>
            <a:normAutofit/>
          </a:bodyPr>
          <a:lstStyle/>
          <a:p>
            <a:r>
              <a:rPr lang="cs-CZ" sz="3600" dirty="0" err="1" smtClean="0">
                <a:solidFill>
                  <a:srgbClr val="000000"/>
                </a:solidFill>
              </a:rPr>
              <a:t>Questions</a:t>
            </a:r>
            <a:r>
              <a:rPr lang="cs-CZ" sz="3600" dirty="0" smtClean="0">
                <a:solidFill>
                  <a:srgbClr val="000000"/>
                </a:solidFill>
              </a:rPr>
              <a:t>/</a:t>
            </a:r>
            <a:r>
              <a:rPr lang="cs-CZ" sz="3600" dirty="0" err="1" smtClean="0">
                <a:solidFill>
                  <a:srgbClr val="000000"/>
                </a:solidFill>
              </a:rPr>
              <a:t>tasks</a:t>
            </a:r>
            <a:r>
              <a:rPr lang="cs-CZ" sz="3600" dirty="0" smtClean="0">
                <a:solidFill>
                  <a:srgbClr val="000000"/>
                </a:solidFill>
              </a:rPr>
              <a:t> on </a:t>
            </a:r>
            <a:r>
              <a:rPr lang="cs-CZ" sz="3600" dirty="0" err="1" smtClean="0">
                <a:solidFill>
                  <a:srgbClr val="000000"/>
                </a:solidFill>
              </a:rPr>
              <a:t>the</a:t>
            </a:r>
            <a:r>
              <a:rPr lang="cs-CZ" sz="3600" dirty="0" smtClean="0">
                <a:solidFill>
                  <a:srgbClr val="000000"/>
                </a:solidFill>
              </a:rPr>
              <a:t> </a:t>
            </a:r>
            <a:r>
              <a:rPr lang="cs-CZ" sz="3600" dirty="0" err="1" smtClean="0">
                <a:solidFill>
                  <a:srgbClr val="000000"/>
                </a:solidFill>
              </a:rPr>
              <a:t>topic</a:t>
            </a:r>
            <a:r>
              <a:rPr lang="cs-CZ" sz="3600" dirty="0" smtClean="0">
                <a:solidFill>
                  <a:srgbClr val="000000"/>
                </a:solidFill>
              </a:rPr>
              <a:t>:</a:t>
            </a:r>
            <a:endParaRPr lang="cs-CZ" sz="3600" dirty="0">
              <a:solidFill>
                <a:srgbClr val="000000"/>
              </a:solidFill>
            </a:endParaRPr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lphaLcPeriod"/>
            </a:pPr>
            <a:r>
              <a:rPr lang="cs-CZ" dirty="0" smtClean="0">
                <a:solidFill>
                  <a:srgbClr val="000000"/>
                </a:solidFill>
              </a:rPr>
              <a:t>Do </a:t>
            </a:r>
            <a:r>
              <a:rPr lang="cs-CZ" dirty="0" err="1" smtClean="0">
                <a:solidFill>
                  <a:srgbClr val="000000"/>
                </a:solidFill>
              </a:rPr>
              <a:t>you</a:t>
            </a:r>
            <a:r>
              <a:rPr lang="cs-CZ" dirty="0" smtClean="0">
                <a:solidFill>
                  <a:srgbClr val="000000"/>
                </a:solidFill>
              </a:rPr>
              <a:t> </a:t>
            </a:r>
            <a:r>
              <a:rPr lang="cs-CZ" dirty="0" err="1" smtClean="0">
                <a:solidFill>
                  <a:srgbClr val="000000"/>
                </a:solidFill>
              </a:rPr>
              <a:t>often</a:t>
            </a:r>
            <a:r>
              <a:rPr lang="cs-CZ" dirty="0" smtClean="0">
                <a:solidFill>
                  <a:srgbClr val="000000"/>
                </a:solidFill>
              </a:rPr>
              <a:t> </a:t>
            </a:r>
            <a:r>
              <a:rPr lang="cs-CZ" dirty="0" err="1" smtClean="0">
                <a:solidFill>
                  <a:srgbClr val="000000"/>
                </a:solidFill>
              </a:rPr>
              <a:t>have</a:t>
            </a:r>
            <a:r>
              <a:rPr lang="cs-CZ" dirty="0" smtClean="0">
                <a:solidFill>
                  <a:srgbClr val="000000"/>
                </a:solidFill>
              </a:rPr>
              <a:t> </a:t>
            </a:r>
            <a:r>
              <a:rPr lang="cs-CZ" dirty="0" err="1" smtClean="0">
                <a:solidFill>
                  <a:srgbClr val="000000"/>
                </a:solidFill>
              </a:rPr>
              <a:t>ice-cream</a:t>
            </a:r>
            <a:r>
              <a:rPr lang="cs-CZ" dirty="0" smtClean="0">
                <a:solidFill>
                  <a:srgbClr val="000000"/>
                </a:solidFill>
              </a:rPr>
              <a:t>?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 err="1" smtClean="0">
                <a:solidFill>
                  <a:srgbClr val="000000"/>
                </a:solidFill>
              </a:rPr>
              <a:t>What´s</a:t>
            </a:r>
            <a:r>
              <a:rPr lang="cs-CZ" dirty="0" smtClean="0">
                <a:solidFill>
                  <a:srgbClr val="000000"/>
                </a:solidFill>
              </a:rPr>
              <a:t> </a:t>
            </a:r>
            <a:r>
              <a:rPr lang="cs-CZ" dirty="0" err="1" smtClean="0">
                <a:solidFill>
                  <a:srgbClr val="000000"/>
                </a:solidFill>
              </a:rPr>
              <a:t>your</a:t>
            </a:r>
            <a:r>
              <a:rPr lang="cs-CZ" dirty="0" smtClean="0">
                <a:solidFill>
                  <a:srgbClr val="000000"/>
                </a:solidFill>
              </a:rPr>
              <a:t> </a:t>
            </a:r>
            <a:r>
              <a:rPr lang="cs-CZ" dirty="0" err="1" smtClean="0">
                <a:solidFill>
                  <a:srgbClr val="000000"/>
                </a:solidFill>
              </a:rPr>
              <a:t>favourite</a:t>
            </a:r>
            <a:r>
              <a:rPr lang="cs-CZ" dirty="0" smtClean="0">
                <a:solidFill>
                  <a:srgbClr val="000000"/>
                </a:solidFill>
              </a:rPr>
              <a:t> </a:t>
            </a:r>
            <a:r>
              <a:rPr lang="cs-CZ" dirty="0" err="1" smtClean="0">
                <a:solidFill>
                  <a:srgbClr val="000000"/>
                </a:solidFill>
              </a:rPr>
              <a:t>flavour</a:t>
            </a:r>
            <a:r>
              <a:rPr lang="cs-CZ" dirty="0" smtClean="0">
                <a:solidFill>
                  <a:srgbClr val="000000"/>
                </a:solidFill>
              </a:rPr>
              <a:t>?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 err="1" smtClean="0">
                <a:solidFill>
                  <a:srgbClr val="000000"/>
                </a:solidFill>
              </a:rPr>
              <a:t>Did</a:t>
            </a:r>
            <a:r>
              <a:rPr lang="cs-CZ" dirty="0" smtClean="0">
                <a:solidFill>
                  <a:srgbClr val="000000"/>
                </a:solidFill>
              </a:rPr>
              <a:t> </a:t>
            </a:r>
            <a:r>
              <a:rPr lang="cs-CZ" dirty="0" err="1" smtClean="0">
                <a:solidFill>
                  <a:srgbClr val="000000"/>
                </a:solidFill>
              </a:rPr>
              <a:t>your</a:t>
            </a:r>
            <a:r>
              <a:rPr lang="cs-CZ" dirty="0" smtClean="0">
                <a:solidFill>
                  <a:srgbClr val="000000"/>
                </a:solidFill>
              </a:rPr>
              <a:t> </a:t>
            </a:r>
            <a:r>
              <a:rPr lang="cs-CZ" dirty="0" err="1" smtClean="0">
                <a:solidFill>
                  <a:srgbClr val="000000"/>
                </a:solidFill>
              </a:rPr>
              <a:t>mother</a:t>
            </a:r>
            <a:r>
              <a:rPr lang="cs-CZ" dirty="0" smtClean="0">
                <a:solidFill>
                  <a:srgbClr val="000000"/>
                </a:solidFill>
              </a:rPr>
              <a:t> </a:t>
            </a:r>
            <a:r>
              <a:rPr lang="cs-CZ" dirty="0" err="1" smtClean="0">
                <a:solidFill>
                  <a:srgbClr val="000000"/>
                </a:solidFill>
              </a:rPr>
              <a:t>often</a:t>
            </a:r>
            <a:r>
              <a:rPr lang="cs-CZ" dirty="0" smtClean="0">
                <a:solidFill>
                  <a:srgbClr val="000000"/>
                </a:solidFill>
              </a:rPr>
              <a:t> </a:t>
            </a:r>
            <a:r>
              <a:rPr lang="cs-CZ" dirty="0" err="1" smtClean="0">
                <a:solidFill>
                  <a:srgbClr val="000000"/>
                </a:solidFill>
              </a:rPr>
              <a:t>buy</a:t>
            </a:r>
            <a:r>
              <a:rPr lang="cs-CZ" dirty="0" smtClean="0">
                <a:solidFill>
                  <a:srgbClr val="000000"/>
                </a:solidFill>
              </a:rPr>
              <a:t> </a:t>
            </a:r>
            <a:r>
              <a:rPr lang="cs-CZ" dirty="0" err="1" smtClean="0">
                <a:solidFill>
                  <a:srgbClr val="000000"/>
                </a:solidFill>
              </a:rPr>
              <a:t>you</a:t>
            </a:r>
            <a:r>
              <a:rPr lang="cs-CZ" dirty="0" smtClean="0">
                <a:solidFill>
                  <a:srgbClr val="000000"/>
                </a:solidFill>
              </a:rPr>
              <a:t> </a:t>
            </a:r>
            <a:r>
              <a:rPr lang="cs-CZ" dirty="0" err="1" smtClean="0">
                <a:solidFill>
                  <a:srgbClr val="000000"/>
                </a:solidFill>
              </a:rPr>
              <a:t>ice-cream</a:t>
            </a:r>
            <a:r>
              <a:rPr lang="cs-CZ" dirty="0" smtClean="0">
                <a:solidFill>
                  <a:srgbClr val="000000"/>
                </a:solidFill>
              </a:rPr>
              <a:t> </a:t>
            </a:r>
            <a:r>
              <a:rPr lang="cs-CZ" dirty="0" err="1" smtClean="0">
                <a:solidFill>
                  <a:srgbClr val="000000"/>
                </a:solidFill>
              </a:rPr>
              <a:t>when</a:t>
            </a:r>
            <a:r>
              <a:rPr lang="cs-CZ" dirty="0" smtClean="0">
                <a:solidFill>
                  <a:srgbClr val="000000"/>
                </a:solidFill>
              </a:rPr>
              <a:t> </a:t>
            </a:r>
            <a:r>
              <a:rPr lang="cs-CZ" dirty="0" err="1" smtClean="0">
                <a:solidFill>
                  <a:srgbClr val="000000"/>
                </a:solidFill>
              </a:rPr>
              <a:t>you</a:t>
            </a:r>
            <a:r>
              <a:rPr lang="cs-CZ" dirty="0" smtClean="0">
                <a:solidFill>
                  <a:srgbClr val="000000"/>
                </a:solidFill>
              </a:rPr>
              <a:t> </a:t>
            </a:r>
            <a:r>
              <a:rPr lang="cs-CZ" dirty="0" err="1" smtClean="0">
                <a:solidFill>
                  <a:srgbClr val="000000"/>
                </a:solidFill>
              </a:rPr>
              <a:t>were</a:t>
            </a:r>
            <a:r>
              <a:rPr lang="cs-CZ" dirty="0" smtClean="0">
                <a:solidFill>
                  <a:srgbClr val="000000"/>
                </a:solidFill>
              </a:rPr>
              <a:t> a </a:t>
            </a:r>
            <a:r>
              <a:rPr lang="cs-CZ" dirty="0" err="1" smtClean="0">
                <a:solidFill>
                  <a:srgbClr val="000000"/>
                </a:solidFill>
              </a:rPr>
              <a:t>little</a:t>
            </a:r>
            <a:r>
              <a:rPr lang="cs-CZ" dirty="0" smtClean="0">
                <a:solidFill>
                  <a:srgbClr val="000000"/>
                </a:solidFill>
              </a:rPr>
              <a:t> </a:t>
            </a:r>
            <a:r>
              <a:rPr lang="cs-CZ" dirty="0" err="1" smtClean="0">
                <a:solidFill>
                  <a:srgbClr val="000000"/>
                </a:solidFill>
              </a:rPr>
              <a:t>child</a:t>
            </a:r>
            <a:r>
              <a:rPr lang="cs-CZ" dirty="0" smtClean="0">
                <a:solidFill>
                  <a:srgbClr val="000000"/>
                </a:solidFill>
              </a:rPr>
              <a:t>?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 smtClean="0">
                <a:solidFill>
                  <a:srgbClr val="000000"/>
                </a:solidFill>
              </a:rPr>
              <a:t>Do </a:t>
            </a:r>
            <a:r>
              <a:rPr lang="cs-CZ" dirty="0" err="1" smtClean="0">
                <a:solidFill>
                  <a:srgbClr val="000000"/>
                </a:solidFill>
              </a:rPr>
              <a:t>you</a:t>
            </a:r>
            <a:r>
              <a:rPr lang="cs-CZ" dirty="0" smtClean="0">
                <a:solidFill>
                  <a:srgbClr val="000000"/>
                </a:solidFill>
              </a:rPr>
              <a:t> </a:t>
            </a:r>
            <a:r>
              <a:rPr lang="cs-CZ" dirty="0" err="1" smtClean="0">
                <a:solidFill>
                  <a:srgbClr val="000000"/>
                </a:solidFill>
              </a:rPr>
              <a:t>prefer</a:t>
            </a:r>
            <a:r>
              <a:rPr lang="cs-CZ" dirty="0" smtClean="0">
                <a:solidFill>
                  <a:srgbClr val="000000"/>
                </a:solidFill>
              </a:rPr>
              <a:t> </a:t>
            </a:r>
            <a:r>
              <a:rPr lang="cs-CZ" dirty="0" err="1" smtClean="0">
                <a:solidFill>
                  <a:srgbClr val="000000"/>
                </a:solidFill>
              </a:rPr>
              <a:t>buying</a:t>
            </a:r>
            <a:r>
              <a:rPr lang="cs-CZ" dirty="0" smtClean="0">
                <a:solidFill>
                  <a:srgbClr val="000000"/>
                </a:solidFill>
              </a:rPr>
              <a:t> </a:t>
            </a:r>
            <a:r>
              <a:rPr lang="cs-CZ" dirty="0" err="1" smtClean="0">
                <a:solidFill>
                  <a:srgbClr val="000000"/>
                </a:solidFill>
              </a:rPr>
              <a:t>ice-cream</a:t>
            </a:r>
            <a:r>
              <a:rPr lang="cs-CZ" dirty="0" smtClean="0">
                <a:solidFill>
                  <a:srgbClr val="000000"/>
                </a:solidFill>
              </a:rPr>
              <a:t> </a:t>
            </a:r>
            <a:r>
              <a:rPr lang="cs-CZ" dirty="0" err="1" smtClean="0">
                <a:solidFill>
                  <a:srgbClr val="000000"/>
                </a:solidFill>
              </a:rPr>
              <a:t>at</a:t>
            </a:r>
            <a:r>
              <a:rPr lang="cs-CZ" dirty="0" smtClean="0">
                <a:solidFill>
                  <a:srgbClr val="000000"/>
                </a:solidFill>
              </a:rPr>
              <a:t> a kiosk </a:t>
            </a:r>
            <a:r>
              <a:rPr lang="cs-CZ" dirty="0" err="1" smtClean="0">
                <a:solidFill>
                  <a:srgbClr val="000000"/>
                </a:solidFill>
              </a:rPr>
              <a:t>or</a:t>
            </a:r>
            <a:r>
              <a:rPr lang="cs-CZ" dirty="0" smtClean="0">
                <a:solidFill>
                  <a:srgbClr val="000000"/>
                </a:solidFill>
              </a:rPr>
              <a:t> </a:t>
            </a:r>
            <a:r>
              <a:rPr lang="cs-CZ" dirty="0" err="1" smtClean="0">
                <a:solidFill>
                  <a:srgbClr val="000000"/>
                </a:solidFill>
              </a:rPr>
              <a:t>having</a:t>
            </a:r>
            <a:r>
              <a:rPr lang="cs-CZ" dirty="0" smtClean="0">
                <a:solidFill>
                  <a:srgbClr val="000000"/>
                </a:solidFill>
              </a:rPr>
              <a:t> </a:t>
            </a:r>
            <a:r>
              <a:rPr lang="cs-CZ" dirty="0" err="1" smtClean="0">
                <a:solidFill>
                  <a:srgbClr val="000000"/>
                </a:solidFill>
              </a:rPr>
              <a:t>it</a:t>
            </a:r>
            <a:r>
              <a:rPr lang="cs-CZ" dirty="0" smtClean="0">
                <a:solidFill>
                  <a:srgbClr val="000000"/>
                </a:solidFill>
              </a:rPr>
              <a:t> in a restaurant </a:t>
            </a:r>
            <a:r>
              <a:rPr lang="cs-CZ" dirty="0" err="1" smtClean="0">
                <a:solidFill>
                  <a:srgbClr val="000000"/>
                </a:solidFill>
              </a:rPr>
              <a:t>at</a:t>
            </a:r>
            <a:r>
              <a:rPr lang="cs-CZ" dirty="0" smtClean="0">
                <a:solidFill>
                  <a:srgbClr val="000000"/>
                </a:solidFill>
              </a:rPr>
              <a:t> a table?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 smtClean="0">
                <a:solidFill>
                  <a:srgbClr val="000000"/>
                </a:solidFill>
              </a:rPr>
              <a:t>Do </a:t>
            </a:r>
            <a:r>
              <a:rPr lang="cs-CZ" dirty="0" err="1" smtClean="0">
                <a:solidFill>
                  <a:srgbClr val="000000"/>
                </a:solidFill>
              </a:rPr>
              <a:t>you</a:t>
            </a:r>
            <a:r>
              <a:rPr lang="cs-CZ" dirty="0" smtClean="0">
                <a:solidFill>
                  <a:srgbClr val="000000"/>
                </a:solidFill>
              </a:rPr>
              <a:t> </a:t>
            </a:r>
            <a:r>
              <a:rPr lang="cs-CZ" dirty="0" err="1" smtClean="0">
                <a:solidFill>
                  <a:srgbClr val="000000"/>
                </a:solidFill>
              </a:rPr>
              <a:t>think</a:t>
            </a:r>
            <a:r>
              <a:rPr lang="cs-CZ" dirty="0" smtClean="0">
                <a:solidFill>
                  <a:srgbClr val="000000"/>
                </a:solidFill>
              </a:rPr>
              <a:t> </a:t>
            </a:r>
            <a:r>
              <a:rPr lang="cs-CZ" dirty="0" err="1" smtClean="0">
                <a:solidFill>
                  <a:srgbClr val="000000"/>
                </a:solidFill>
              </a:rPr>
              <a:t>ice-cream</a:t>
            </a:r>
            <a:r>
              <a:rPr lang="cs-CZ" dirty="0" smtClean="0">
                <a:solidFill>
                  <a:srgbClr val="000000"/>
                </a:solidFill>
              </a:rPr>
              <a:t> </a:t>
            </a:r>
            <a:r>
              <a:rPr lang="cs-CZ" dirty="0" err="1" smtClean="0">
                <a:solidFill>
                  <a:srgbClr val="000000"/>
                </a:solidFill>
              </a:rPr>
              <a:t>is</a:t>
            </a:r>
            <a:r>
              <a:rPr lang="cs-CZ" dirty="0" smtClean="0">
                <a:solidFill>
                  <a:srgbClr val="000000"/>
                </a:solidFill>
              </a:rPr>
              <a:t> </a:t>
            </a:r>
            <a:r>
              <a:rPr lang="cs-CZ" dirty="0" err="1" smtClean="0">
                <a:solidFill>
                  <a:srgbClr val="000000"/>
                </a:solidFill>
              </a:rPr>
              <a:t>healthy</a:t>
            </a:r>
            <a:r>
              <a:rPr lang="cs-CZ" dirty="0" smtClean="0">
                <a:solidFill>
                  <a:srgbClr val="000000"/>
                </a:solidFill>
              </a:rPr>
              <a:t>? </a:t>
            </a:r>
            <a:r>
              <a:rPr lang="cs-CZ" dirty="0" err="1" smtClean="0">
                <a:solidFill>
                  <a:srgbClr val="000000"/>
                </a:solidFill>
              </a:rPr>
              <a:t>Why</a:t>
            </a:r>
            <a:r>
              <a:rPr lang="cs-CZ" dirty="0" smtClean="0">
                <a:solidFill>
                  <a:srgbClr val="000000"/>
                </a:solidFill>
              </a:rPr>
              <a:t>/</a:t>
            </a:r>
            <a:r>
              <a:rPr lang="cs-CZ" dirty="0" err="1" smtClean="0">
                <a:solidFill>
                  <a:srgbClr val="000000"/>
                </a:solidFill>
              </a:rPr>
              <a:t>Why</a:t>
            </a:r>
            <a:r>
              <a:rPr lang="cs-CZ" dirty="0" smtClean="0">
                <a:solidFill>
                  <a:srgbClr val="000000"/>
                </a:solidFill>
              </a:rPr>
              <a:t> not?</a:t>
            </a:r>
          </a:p>
          <a:p>
            <a:pPr marL="0" indent="0">
              <a:buNone/>
            </a:pPr>
            <a:endParaRPr lang="cs-CZ" sz="280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44960989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56</TotalTime>
  <Words>423</Words>
  <Application>Microsoft Office PowerPoint</Application>
  <PresentationFormat>Předvádění na obrazovce (4:3)</PresentationFormat>
  <Paragraphs>56</Paragraphs>
  <Slides>5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Motiv systému Office</vt:lpstr>
      <vt:lpstr>Prezentace aplikace PowerPoint</vt:lpstr>
      <vt:lpstr>These words are missing in the description of a picture that you will see next. Study the words and then try to complete the description while inspecting the picture.</vt:lpstr>
      <vt:lpstr>Prezentace aplikace PowerPoint</vt:lpstr>
      <vt:lpstr>Prezentace aplikace PowerPoint</vt:lpstr>
      <vt:lpstr>Questions/tasks on the topic: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Pavlištová Zora</dc:creator>
  <cp:lastModifiedBy>Uživatel</cp:lastModifiedBy>
  <cp:revision>18</cp:revision>
  <dcterms:created xsi:type="dcterms:W3CDTF">2013-08-27T09:05:54Z</dcterms:created>
  <dcterms:modified xsi:type="dcterms:W3CDTF">2014-01-07T10:44:37Z</dcterms:modified>
</cp:coreProperties>
</file>