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998" y="-9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9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4009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9626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160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9581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2821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4673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0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55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2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2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020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1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1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2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812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971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64069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1913469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867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1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2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391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836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6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6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84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2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6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7A2D7-90B1-465E-9413-165751AAA7D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6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6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0BEFC-A25E-4EF1-8B7D-D1DA070CE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21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62" r:id="rId5"/>
    <p:sldLayoutId id="2147483663" r:id="rId6"/>
    <p:sldLayoutId id="2147483651" r:id="rId7"/>
    <p:sldLayoutId id="2147483652" r:id="rId8"/>
    <p:sldLayoutId id="2147483653" r:id="rId9"/>
    <p:sldLayoutId id="2147483654" r:id="rId10"/>
    <p:sldLayoutId id="2147483655" r:id="rId11"/>
    <p:sldLayoutId id="2147483656" r:id="rId12"/>
    <p:sldLayoutId id="2147483657" r:id="rId13"/>
    <p:sldLayoutId id="2147483658" r:id="rId14"/>
    <p:sldLayoutId id="2147483659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44166" y="2459567"/>
            <a:ext cx="4800600" cy="524510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  Gymnázium, Tanvald, Školní 305, příspěvková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      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    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                    III/2 Inovace a zkvalitnění výuky prostřednictvím ICT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AUTOR:   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  Popis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Popis obrázku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14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  </a:t>
            </a:r>
            <a:r>
              <a:rPr lang="cs-CZ" sz="900" smtClean="0"/>
              <a:t>ZP_AJ_4.R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 23.8.2013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  DUM procvičuje slovní zásobu a některé gramatické jevy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(předložkové fráze, slovesné časy k vyjádření okamžitého děje nebo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spekulací) a následně rozvíjí konverzační schopnosti odpovídáním na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otázky vztahující se k tématu obrázku. DUM je vhodný k použití v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přípravě na </a:t>
            </a:r>
            <a:r>
              <a:rPr lang="cs-CZ" sz="900" dirty="0"/>
              <a:t>ú</a:t>
            </a:r>
            <a:r>
              <a:rPr lang="cs-CZ" sz="900" dirty="0" smtClean="0"/>
              <a:t>stní část státní maturitní zkoušky, jejíž součástí je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popis obrázku.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     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 Studenti se nejdříve seznámí jen se slovy chybějícími v popisu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obrázku. Na následujícím snímku doplňují popis obrázku, který je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zobrazený nad popisem, teď už bez seznamu chybějících slov.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Následující snímek zobrazuje doplněný popis, doplňovaná slova jsou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zvýrazněna a snímek je zároveň kontrolou a klíčem. Na posledním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snímku jsou otázky vztahující se k tématu obrázku, na které můžou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studenti odpovídat ve dvojicích, ve skupinách nebo samostatně.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786" y="347136"/>
            <a:ext cx="3942159" cy="176741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4029076" y="425451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1" y="-184667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1" y="28523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43563" y="732368"/>
            <a:ext cx="377429" cy="65193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947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rgbClr val="000000"/>
                </a:solidFill>
              </a:rPr>
              <a:t>These </a:t>
            </a:r>
            <a:r>
              <a:rPr lang="cs-CZ" sz="2400" dirty="0" err="1" smtClean="0">
                <a:solidFill>
                  <a:srgbClr val="000000"/>
                </a:solidFill>
              </a:rPr>
              <a:t>words</a:t>
            </a:r>
            <a:r>
              <a:rPr lang="cs-CZ" sz="2400" dirty="0" smtClean="0">
                <a:solidFill>
                  <a:srgbClr val="000000"/>
                </a:solidFill>
              </a:rPr>
              <a:t> are </a:t>
            </a:r>
            <a:r>
              <a:rPr lang="cs-CZ" sz="2400" dirty="0" err="1" smtClean="0">
                <a:solidFill>
                  <a:srgbClr val="000000"/>
                </a:solidFill>
              </a:rPr>
              <a:t>missing</a:t>
            </a:r>
            <a:r>
              <a:rPr lang="cs-CZ" sz="2400" dirty="0" smtClean="0">
                <a:solidFill>
                  <a:srgbClr val="000000"/>
                </a:solidFill>
              </a:rPr>
              <a:t> in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description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of</a:t>
            </a:r>
            <a:r>
              <a:rPr lang="cs-CZ" sz="2400" dirty="0" smtClean="0">
                <a:solidFill>
                  <a:srgbClr val="000000"/>
                </a:solidFill>
              </a:rPr>
              <a:t> a </a:t>
            </a:r>
            <a:r>
              <a:rPr lang="cs-CZ" sz="2400" dirty="0" err="1" smtClean="0">
                <a:solidFill>
                  <a:srgbClr val="000000"/>
                </a:solidFill>
              </a:rPr>
              <a:t>picture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that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you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will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see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next</a:t>
            </a:r>
            <a:r>
              <a:rPr lang="cs-CZ" sz="2400" dirty="0" smtClean="0">
                <a:solidFill>
                  <a:srgbClr val="000000"/>
                </a:solidFill>
              </a:rPr>
              <a:t>. Study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words</a:t>
            </a:r>
            <a:r>
              <a:rPr lang="cs-CZ" sz="2400" dirty="0" smtClean="0">
                <a:solidFill>
                  <a:srgbClr val="000000"/>
                </a:solidFill>
              </a:rPr>
              <a:t> and </a:t>
            </a:r>
            <a:r>
              <a:rPr lang="cs-CZ" sz="2400" dirty="0" err="1" smtClean="0">
                <a:solidFill>
                  <a:srgbClr val="000000"/>
                </a:solidFill>
              </a:rPr>
              <a:t>then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try</a:t>
            </a:r>
            <a:r>
              <a:rPr lang="cs-CZ" sz="2400" dirty="0" smtClean="0">
                <a:solidFill>
                  <a:srgbClr val="000000"/>
                </a:solidFill>
              </a:rPr>
              <a:t> to </a:t>
            </a:r>
            <a:r>
              <a:rPr lang="cs-CZ" sz="2400" dirty="0" err="1" smtClean="0">
                <a:solidFill>
                  <a:srgbClr val="000000"/>
                </a:solidFill>
              </a:rPr>
              <a:t>complete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description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while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inspecting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picture</a:t>
            </a:r>
            <a:r>
              <a:rPr lang="cs-CZ" sz="2400" dirty="0" smtClean="0">
                <a:solidFill>
                  <a:srgbClr val="000000"/>
                </a:solidFill>
              </a:rPr>
              <a:t>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664" y="1979712"/>
            <a:ext cx="6172200" cy="6840760"/>
          </a:xfrm>
        </p:spPr>
        <p:txBody>
          <a:bodyPr numCol="2">
            <a:noAutofit/>
          </a:bodyPr>
          <a:lstStyle/>
          <a:p>
            <a:r>
              <a:rPr lang="cs-CZ" sz="3600" dirty="0">
                <a:solidFill>
                  <a:srgbClr val="000000"/>
                </a:solidFill>
              </a:rPr>
              <a:t>a</a:t>
            </a:r>
            <a:r>
              <a:rPr lang="cs-CZ" sz="3600" dirty="0" smtClean="0">
                <a:solidFill>
                  <a:srgbClr val="000000"/>
                </a:solidFill>
              </a:rPr>
              <a:t>go</a:t>
            </a:r>
          </a:p>
          <a:p>
            <a:r>
              <a:rPr lang="cs-CZ" sz="3600" dirty="0" err="1">
                <a:solidFill>
                  <a:srgbClr val="000000"/>
                </a:solidFill>
              </a:rPr>
              <a:t>c</a:t>
            </a:r>
            <a:r>
              <a:rPr lang="cs-CZ" sz="3600" dirty="0" err="1" smtClean="0">
                <a:solidFill>
                  <a:srgbClr val="000000"/>
                </a:solidFill>
              </a:rPr>
              <a:t>abriolet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d</a:t>
            </a:r>
            <a:r>
              <a:rPr lang="cs-CZ" sz="3600" dirty="0" err="1" smtClean="0">
                <a:solidFill>
                  <a:srgbClr val="000000"/>
                </a:solidFill>
              </a:rPr>
              <a:t>eveloped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 smtClean="0">
                <a:solidFill>
                  <a:srgbClr val="000000"/>
                </a:solidFill>
              </a:rPr>
              <a:t>driving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e</a:t>
            </a:r>
            <a:r>
              <a:rPr lang="cs-CZ" sz="3600" dirty="0" err="1" smtClean="0">
                <a:solidFill>
                  <a:srgbClr val="000000"/>
                </a:solidFill>
              </a:rPr>
              <a:t>vent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>
                <a:solidFill>
                  <a:srgbClr val="000000"/>
                </a:solidFill>
              </a:rPr>
              <a:t>f</a:t>
            </a:r>
            <a:r>
              <a:rPr lang="cs-CZ" sz="3600" dirty="0" smtClean="0">
                <a:solidFill>
                  <a:srgbClr val="000000"/>
                </a:solidFill>
              </a:rPr>
              <a:t>ront</a:t>
            </a:r>
          </a:p>
          <a:p>
            <a:r>
              <a:rPr lang="cs-CZ" sz="3600" dirty="0" err="1">
                <a:solidFill>
                  <a:srgbClr val="000000"/>
                </a:solidFill>
              </a:rPr>
              <a:t>l</a:t>
            </a:r>
            <a:r>
              <a:rPr lang="cs-CZ" sz="3600" dirty="0" err="1" smtClean="0">
                <a:solidFill>
                  <a:srgbClr val="000000"/>
                </a:solidFill>
              </a:rPr>
              <a:t>ike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>
                <a:solidFill>
                  <a:srgbClr val="000000"/>
                </a:solidFill>
              </a:rPr>
              <a:t>m</a:t>
            </a:r>
            <a:r>
              <a:rPr lang="cs-CZ" sz="3600" dirty="0" smtClean="0">
                <a:solidFill>
                  <a:srgbClr val="000000"/>
                </a:solidFill>
              </a:rPr>
              <a:t>ade</a:t>
            </a:r>
          </a:p>
          <a:p>
            <a:r>
              <a:rPr lang="cs-CZ" sz="3600" dirty="0" err="1" smtClean="0">
                <a:solidFill>
                  <a:srgbClr val="000000"/>
                </a:solidFill>
              </a:rPr>
              <a:t>modern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 smtClean="0">
                <a:solidFill>
                  <a:srgbClr val="000000"/>
                </a:solidFill>
              </a:rPr>
              <a:t>quality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 smtClean="0">
                <a:solidFill>
                  <a:srgbClr val="000000"/>
                </a:solidFill>
              </a:rPr>
              <a:t>queue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r</a:t>
            </a:r>
            <a:r>
              <a:rPr lang="cs-CZ" sz="3600" dirty="0" err="1" smtClean="0">
                <a:solidFill>
                  <a:srgbClr val="000000"/>
                </a:solidFill>
              </a:rPr>
              <a:t>eason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>
                <a:solidFill>
                  <a:srgbClr val="000000"/>
                </a:solidFill>
              </a:rPr>
              <a:t>r</a:t>
            </a:r>
            <a:r>
              <a:rPr lang="cs-CZ" sz="3600" dirty="0" smtClean="0">
                <a:solidFill>
                  <a:srgbClr val="000000"/>
                </a:solidFill>
              </a:rPr>
              <a:t>estaurant</a:t>
            </a:r>
          </a:p>
          <a:p>
            <a:r>
              <a:rPr lang="cs-CZ" sz="3600" dirty="0" err="1">
                <a:solidFill>
                  <a:srgbClr val="000000"/>
                </a:solidFill>
              </a:rPr>
              <a:t>r</a:t>
            </a:r>
            <a:r>
              <a:rPr lang="cs-CZ" sz="3600" dirty="0" err="1" smtClean="0">
                <a:solidFill>
                  <a:srgbClr val="000000"/>
                </a:solidFill>
              </a:rPr>
              <a:t>oof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s</a:t>
            </a:r>
            <a:r>
              <a:rPr lang="cs-CZ" sz="3600" dirty="0" err="1" smtClean="0">
                <a:solidFill>
                  <a:srgbClr val="000000"/>
                </a:solidFill>
              </a:rPr>
              <a:t>orts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s</a:t>
            </a:r>
            <a:r>
              <a:rPr lang="cs-CZ" sz="3600" dirty="0" err="1" smtClean="0">
                <a:solidFill>
                  <a:srgbClr val="000000"/>
                </a:solidFill>
              </a:rPr>
              <a:t>tarting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>
                <a:solidFill>
                  <a:srgbClr val="000000"/>
                </a:solidFill>
              </a:rPr>
              <a:t>s</a:t>
            </a:r>
            <a:r>
              <a:rPr lang="cs-CZ" sz="3600" dirty="0" smtClean="0">
                <a:solidFill>
                  <a:srgbClr val="000000"/>
                </a:solidFill>
              </a:rPr>
              <a:t>top</a:t>
            </a:r>
          </a:p>
          <a:p>
            <a:r>
              <a:rPr lang="cs-CZ" sz="3600" dirty="0" err="1">
                <a:solidFill>
                  <a:srgbClr val="000000"/>
                </a:solidFill>
              </a:rPr>
              <a:t>u</a:t>
            </a:r>
            <a:r>
              <a:rPr lang="cs-CZ" sz="3600" dirty="0" err="1" smtClean="0">
                <a:solidFill>
                  <a:srgbClr val="000000"/>
                </a:solidFill>
              </a:rPr>
              <a:t>mbrella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v</a:t>
            </a:r>
            <a:r>
              <a:rPr lang="cs-CZ" sz="3600" dirty="0" err="1" smtClean="0">
                <a:solidFill>
                  <a:srgbClr val="000000"/>
                </a:solidFill>
              </a:rPr>
              <a:t>illage</a:t>
            </a:r>
            <a:endParaRPr lang="cs-CZ" sz="3600" dirty="0" smtClean="0">
              <a:solidFill>
                <a:srgbClr val="000000"/>
              </a:solidFill>
            </a:endParaRPr>
          </a:p>
          <a:p>
            <a:r>
              <a:rPr lang="cs-CZ" sz="3600" dirty="0" err="1">
                <a:solidFill>
                  <a:srgbClr val="000000"/>
                </a:solidFill>
              </a:rPr>
              <a:t>w</a:t>
            </a:r>
            <a:r>
              <a:rPr lang="cs-CZ" sz="3600" dirty="0" err="1" smtClean="0">
                <a:solidFill>
                  <a:srgbClr val="000000"/>
                </a:solidFill>
              </a:rPr>
              <a:t>eather</a:t>
            </a:r>
            <a:endParaRPr lang="cs-CZ" sz="36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74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39897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4644008"/>
          </a:xfrm>
          <a:prstGeom prst="rect">
            <a:avLst/>
          </a:prstGeom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42900" y="4737314"/>
            <a:ext cx="6172200" cy="43559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In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picture</a:t>
            </a:r>
            <a:r>
              <a:rPr lang="cs-CZ" sz="1800" dirty="0" smtClean="0"/>
              <a:t>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see</a:t>
            </a:r>
            <a:r>
              <a:rPr lang="cs-CZ" sz="1800" dirty="0" smtClean="0"/>
              <a:t> a show drive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veteran</a:t>
            </a:r>
            <a:r>
              <a:rPr lang="cs-CZ" sz="1800" dirty="0" smtClean="0"/>
              <a:t> </a:t>
            </a:r>
            <a:r>
              <a:rPr lang="cs-CZ" sz="1800" dirty="0" err="1" smtClean="0"/>
              <a:t>cars</a:t>
            </a:r>
            <a:r>
              <a:rPr lang="cs-CZ" sz="1800" dirty="0" smtClean="0"/>
              <a:t>.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may</a:t>
            </a:r>
            <a:r>
              <a:rPr lang="cs-CZ" sz="1800" dirty="0" smtClean="0"/>
              <a:t>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__________ line </a:t>
            </a:r>
            <a:r>
              <a:rPr lang="cs-CZ" sz="1800" dirty="0" err="1" smtClean="0"/>
              <a:t>because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cars</a:t>
            </a:r>
            <a:r>
              <a:rPr lang="cs-CZ" sz="1800" dirty="0" smtClean="0"/>
              <a:t> are </a:t>
            </a:r>
            <a:r>
              <a:rPr lang="cs-CZ" sz="1800" dirty="0" err="1" smtClean="0"/>
              <a:t>standing</a:t>
            </a:r>
            <a:r>
              <a:rPr lang="cs-CZ" sz="1800" dirty="0" smtClean="0"/>
              <a:t> in a __________.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first</a:t>
            </a:r>
            <a:r>
              <a:rPr lang="cs-CZ" sz="1800" dirty="0" smtClean="0"/>
              <a:t> car </a:t>
            </a:r>
            <a:r>
              <a:rPr lang="cs-CZ" sz="1800" dirty="0" err="1" smtClean="0"/>
              <a:t>is</a:t>
            </a:r>
            <a:r>
              <a:rPr lang="cs-CZ" sz="1800" dirty="0" smtClean="0"/>
              <a:t> just __________ </a:t>
            </a:r>
            <a:r>
              <a:rPr lang="cs-CZ" sz="1800" dirty="0" err="1" smtClean="0"/>
              <a:t>off</a:t>
            </a:r>
            <a:r>
              <a:rPr lang="cs-CZ" sz="1800" dirty="0" smtClean="0"/>
              <a:t>.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looks</a:t>
            </a:r>
            <a:r>
              <a:rPr lang="cs-CZ" sz="1800" dirty="0" smtClean="0"/>
              <a:t> __________ a car </a:t>
            </a:r>
            <a:r>
              <a:rPr lang="cs-CZ" sz="1800" dirty="0" err="1" smtClean="0"/>
              <a:t>which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about</a:t>
            </a:r>
            <a:r>
              <a:rPr lang="cs-CZ" sz="1800" dirty="0" smtClean="0"/>
              <a:t> 100 </a:t>
            </a:r>
            <a:r>
              <a:rPr lang="cs-CZ" sz="1800" dirty="0" err="1" smtClean="0"/>
              <a:t>years</a:t>
            </a:r>
            <a:r>
              <a:rPr lang="cs-CZ" sz="1800" dirty="0" smtClean="0"/>
              <a:t> __________.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</a:t>
            </a:r>
            <a:r>
              <a:rPr lang="cs-CZ" sz="1800" dirty="0" err="1" smtClean="0"/>
              <a:t>see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other</a:t>
            </a:r>
            <a:r>
              <a:rPr lang="cs-CZ" sz="1800" dirty="0" smtClean="0"/>
              <a:t> </a:t>
            </a:r>
            <a:r>
              <a:rPr lang="cs-CZ" sz="1800" dirty="0" err="1" smtClean="0"/>
              <a:t>cars</a:t>
            </a:r>
            <a:r>
              <a:rPr lang="cs-CZ" sz="1800" dirty="0" smtClean="0"/>
              <a:t> very </a:t>
            </a:r>
            <a:r>
              <a:rPr lang="cs-CZ" sz="1800" dirty="0" err="1" smtClean="0"/>
              <a:t>well</a:t>
            </a:r>
            <a:r>
              <a:rPr lang="cs-CZ" sz="1800" dirty="0" smtClean="0"/>
              <a:t> but </a:t>
            </a:r>
            <a:r>
              <a:rPr lang="cs-CZ" sz="1800" dirty="0" err="1" smtClean="0"/>
              <a:t>they</a:t>
            </a:r>
            <a:r>
              <a:rPr lang="cs-CZ" sz="1800" dirty="0" smtClean="0"/>
              <a:t> are </a:t>
            </a:r>
            <a:r>
              <a:rPr lang="cs-CZ" sz="1800" dirty="0" err="1" smtClean="0"/>
              <a:t>obviously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different</a:t>
            </a:r>
            <a:r>
              <a:rPr lang="cs-CZ" sz="1800" dirty="0" smtClean="0"/>
              <a:t> __________. </a:t>
            </a:r>
            <a:r>
              <a:rPr lang="cs-CZ" sz="1800" dirty="0" err="1" smtClean="0"/>
              <a:t>The</a:t>
            </a:r>
            <a:r>
              <a:rPr lang="cs-CZ" sz="1800" dirty="0" smtClean="0"/>
              <a:t> second car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white</a:t>
            </a:r>
            <a:r>
              <a:rPr lang="cs-CZ" sz="1800" dirty="0" smtClean="0"/>
              <a:t> and </a:t>
            </a:r>
            <a:r>
              <a:rPr lang="cs-CZ" sz="1800" dirty="0" err="1" smtClean="0"/>
              <a:t>it´s</a:t>
            </a:r>
            <a:r>
              <a:rPr lang="cs-CZ" sz="1800" dirty="0" smtClean="0"/>
              <a:t> a __________.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doesn´t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a __________, so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passengers</a:t>
            </a:r>
            <a:r>
              <a:rPr lang="cs-CZ" sz="1800" dirty="0" smtClean="0"/>
              <a:t>  </a:t>
            </a:r>
            <a:r>
              <a:rPr lang="cs-CZ" sz="1800" dirty="0" err="1" smtClean="0"/>
              <a:t>have</a:t>
            </a:r>
            <a:r>
              <a:rPr lang="cs-CZ" sz="1800" dirty="0" smtClean="0"/>
              <a:t> to use </a:t>
            </a:r>
            <a:r>
              <a:rPr lang="cs-CZ" sz="1800" dirty="0" err="1" smtClean="0"/>
              <a:t>an</a:t>
            </a:r>
            <a:r>
              <a:rPr lang="cs-CZ" sz="1800" dirty="0" smtClean="0"/>
              <a:t> __________.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rainy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probably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why</a:t>
            </a:r>
            <a:r>
              <a:rPr lang="cs-CZ" sz="1800" dirty="0" smtClean="0"/>
              <a:t> </a:t>
            </a:r>
            <a:r>
              <a:rPr lang="cs-CZ" sz="1800" dirty="0" err="1" smtClean="0"/>
              <a:t>there</a:t>
            </a:r>
            <a:r>
              <a:rPr lang="cs-CZ" sz="1800" dirty="0" smtClean="0"/>
              <a:t> </a:t>
            </a:r>
            <a:r>
              <a:rPr lang="cs-CZ" sz="1800" dirty="0" err="1" smtClean="0"/>
              <a:t>aren´t</a:t>
            </a:r>
            <a:r>
              <a:rPr lang="cs-CZ" sz="1800" dirty="0" smtClean="0"/>
              <a:t> many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 err="1" smtClean="0"/>
              <a:t>watching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__________.</a:t>
            </a:r>
          </a:p>
          <a:p>
            <a:pPr marL="0" indent="0">
              <a:buNone/>
            </a:pP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takes</a:t>
            </a:r>
            <a:r>
              <a:rPr lang="cs-CZ" sz="1800" dirty="0" smtClean="0"/>
              <a:t> place in a __________ as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see</a:t>
            </a:r>
            <a:r>
              <a:rPr lang="cs-CZ" sz="1800" dirty="0" smtClean="0"/>
              <a:t>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typical</a:t>
            </a:r>
            <a:r>
              <a:rPr lang="cs-CZ" sz="1800" dirty="0" smtClean="0"/>
              <a:t> </a:t>
            </a:r>
            <a:r>
              <a:rPr lang="cs-CZ" sz="1800" dirty="0" err="1" smtClean="0"/>
              <a:t>features</a:t>
            </a:r>
            <a:r>
              <a:rPr lang="cs-CZ" sz="1800" dirty="0" smtClean="0"/>
              <a:t> – a bus __________, a </a:t>
            </a:r>
            <a:r>
              <a:rPr lang="cs-CZ" sz="1800" dirty="0" err="1" smtClean="0"/>
              <a:t>local</a:t>
            </a:r>
            <a:r>
              <a:rPr lang="cs-CZ" sz="1800" dirty="0" smtClean="0"/>
              <a:t> __________, and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road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quite</a:t>
            </a:r>
            <a:r>
              <a:rPr lang="cs-CZ" sz="1800" dirty="0" smtClean="0"/>
              <a:t> </a:t>
            </a:r>
            <a:r>
              <a:rPr lang="cs-CZ" sz="1800" dirty="0" err="1" smtClean="0"/>
              <a:t>poor</a:t>
            </a:r>
            <a:r>
              <a:rPr lang="cs-CZ" sz="1800" dirty="0" smtClean="0"/>
              <a:t> __________.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background, </a:t>
            </a:r>
            <a:r>
              <a:rPr lang="cs-CZ" sz="1800" dirty="0" err="1" smtClean="0"/>
              <a:t>there</a:t>
            </a:r>
            <a:r>
              <a:rPr lang="cs-CZ" sz="1800" dirty="0" smtClean="0"/>
              <a:t> are a </a:t>
            </a:r>
            <a:r>
              <a:rPr lang="cs-CZ" sz="1800" dirty="0" err="1" smtClean="0"/>
              <a:t>few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cars</a:t>
            </a:r>
            <a:r>
              <a:rPr lang="cs-CZ" sz="1800" dirty="0" smtClean="0"/>
              <a:t> parking in __________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restaurant, so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see</a:t>
            </a:r>
            <a:r>
              <a:rPr lang="cs-CZ" sz="1800" dirty="0" smtClean="0"/>
              <a:t> </a:t>
            </a:r>
            <a:r>
              <a:rPr lang="cs-CZ" sz="1800" dirty="0" err="1" smtClean="0"/>
              <a:t>how</a:t>
            </a:r>
            <a:r>
              <a:rPr lang="cs-CZ" sz="1800" dirty="0" smtClean="0"/>
              <a:t> </a:t>
            </a:r>
            <a:r>
              <a:rPr lang="cs-CZ" sz="1800" dirty="0" err="1" smtClean="0"/>
              <a:t>cars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during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time</a:t>
            </a:r>
            <a:r>
              <a:rPr lang="cs-CZ" sz="1800" dirty="0" smtClean="0"/>
              <a:t>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3266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39897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4644008"/>
          </a:xfrm>
          <a:prstGeom prst="rect">
            <a:avLst/>
          </a:prstGeom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42900" y="4673420"/>
            <a:ext cx="6172200" cy="43559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picture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 a show drive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veteran</a:t>
            </a:r>
            <a:r>
              <a:rPr lang="cs-CZ" sz="2000" dirty="0" smtClean="0"/>
              <a:t> </a:t>
            </a:r>
            <a:r>
              <a:rPr lang="cs-CZ" sz="2000" dirty="0" err="1" smtClean="0"/>
              <a:t>cars</a:t>
            </a:r>
            <a:r>
              <a:rPr lang="cs-CZ" sz="2000" dirty="0" smtClean="0"/>
              <a:t>.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may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starting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2000" dirty="0" smtClean="0"/>
              <a:t>line </a:t>
            </a:r>
            <a:r>
              <a:rPr lang="cs-CZ" sz="2000" dirty="0" err="1" smtClean="0"/>
              <a:t>because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cars</a:t>
            </a:r>
            <a:r>
              <a:rPr lang="cs-CZ" sz="2000" dirty="0" smtClean="0"/>
              <a:t> are </a:t>
            </a:r>
            <a:r>
              <a:rPr lang="cs-CZ" sz="2000" dirty="0" err="1" smtClean="0"/>
              <a:t>standing</a:t>
            </a:r>
            <a:r>
              <a:rPr lang="cs-CZ" sz="2000" dirty="0" smtClean="0"/>
              <a:t> in a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queue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r>
              <a:rPr lang="cs-CZ" sz="2000" dirty="0" smtClean="0"/>
              <a:t> car </a:t>
            </a:r>
            <a:r>
              <a:rPr lang="cs-CZ" sz="2000" dirty="0" err="1" smtClean="0"/>
              <a:t>is</a:t>
            </a:r>
            <a:r>
              <a:rPr lang="cs-CZ" sz="2000" dirty="0" smtClean="0"/>
              <a:t> just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driving</a:t>
            </a:r>
            <a:r>
              <a:rPr lang="cs-CZ" sz="2000" dirty="0" smtClean="0"/>
              <a:t> </a:t>
            </a:r>
            <a:r>
              <a:rPr lang="cs-CZ" sz="2000" dirty="0" err="1" smtClean="0"/>
              <a:t>off</a:t>
            </a:r>
            <a:r>
              <a:rPr lang="cs-CZ" sz="2000" dirty="0" smtClean="0"/>
              <a:t>.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looks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like</a:t>
            </a:r>
            <a:r>
              <a:rPr lang="cs-CZ" sz="2000" dirty="0" smtClean="0"/>
              <a:t> a car </a:t>
            </a:r>
            <a:r>
              <a:rPr lang="cs-CZ" sz="2000" dirty="0" err="1" smtClean="0"/>
              <a:t>which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made </a:t>
            </a:r>
            <a:r>
              <a:rPr lang="cs-CZ" sz="2000" dirty="0" err="1" smtClean="0"/>
              <a:t>about</a:t>
            </a:r>
            <a:r>
              <a:rPr lang="cs-CZ" sz="2000" dirty="0" smtClean="0"/>
              <a:t> 100 </a:t>
            </a:r>
            <a:r>
              <a:rPr lang="cs-CZ" sz="2000" dirty="0" err="1" smtClean="0"/>
              <a:t>years</a:t>
            </a:r>
            <a:r>
              <a:rPr lang="cs-CZ" sz="2000" dirty="0" smtClean="0"/>
              <a:t> 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ago</a:t>
            </a:r>
            <a:r>
              <a:rPr lang="cs-CZ" sz="2000" dirty="0" smtClean="0"/>
              <a:t>.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can´t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cars</a:t>
            </a:r>
            <a:r>
              <a:rPr lang="cs-CZ" sz="2000" dirty="0" smtClean="0"/>
              <a:t> very </a:t>
            </a:r>
            <a:r>
              <a:rPr lang="cs-CZ" sz="2000" dirty="0" err="1" smtClean="0"/>
              <a:t>well</a:t>
            </a:r>
            <a:r>
              <a:rPr lang="cs-CZ" sz="2000" dirty="0" smtClean="0"/>
              <a:t> but </a:t>
            </a:r>
            <a:r>
              <a:rPr lang="cs-CZ" sz="2000" dirty="0" err="1" smtClean="0"/>
              <a:t>they</a:t>
            </a:r>
            <a:r>
              <a:rPr lang="cs-CZ" sz="2000" dirty="0" smtClean="0"/>
              <a:t> are </a:t>
            </a:r>
            <a:r>
              <a:rPr lang="cs-CZ" sz="2000" dirty="0" err="1" smtClean="0"/>
              <a:t>obviously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different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sorts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second car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white</a:t>
            </a:r>
            <a:r>
              <a:rPr lang="cs-CZ" sz="2000" dirty="0" smtClean="0"/>
              <a:t> and </a:t>
            </a:r>
            <a:r>
              <a:rPr lang="cs-CZ" sz="2000" dirty="0" err="1" smtClean="0"/>
              <a:t>it´s</a:t>
            </a:r>
            <a:r>
              <a:rPr lang="cs-CZ" sz="2000" dirty="0" smtClean="0"/>
              <a:t> a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cabriolet</a:t>
            </a:r>
            <a:r>
              <a:rPr lang="cs-CZ" sz="2000" dirty="0" smtClean="0"/>
              <a:t>.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doesn´t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roof</a:t>
            </a:r>
            <a:r>
              <a:rPr lang="cs-CZ" sz="2000" dirty="0" smtClean="0"/>
              <a:t>, so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passengers</a:t>
            </a:r>
            <a:r>
              <a:rPr lang="cs-CZ" sz="2000" dirty="0" smtClean="0"/>
              <a:t> 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use </a:t>
            </a:r>
            <a:r>
              <a:rPr lang="cs-CZ" sz="2000" dirty="0" err="1" smtClean="0"/>
              <a:t>an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umbrella</a:t>
            </a:r>
            <a:r>
              <a:rPr lang="cs-CZ" sz="2000" dirty="0" smtClean="0"/>
              <a:t>.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rainy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weather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probably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reason</a:t>
            </a:r>
            <a:r>
              <a:rPr lang="cs-CZ" sz="2000" dirty="0" smtClean="0"/>
              <a:t> </a:t>
            </a:r>
            <a:r>
              <a:rPr lang="cs-CZ" sz="2000" dirty="0" err="1" smtClean="0"/>
              <a:t>why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aren´t</a:t>
            </a:r>
            <a:r>
              <a:rPr lang="cs-CZ" sz="2000" dirty="0" smtClean="0"/>
              <a:t> many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watching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event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takes</a:t>
            </a:r>
            <a:r>
              <a:rPr lang="cs-CZ" sz="2000" dirty="0" smtClean="0"/>
              <a:t> place in a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village</a:t>
            </a:r>
            <a:r>
              <a:rPr lang="cs-CZ" sz="2000" dirty="0" smtClean="0"/>
              <a:t> as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typical</a:t>
            </a:r>
            <a:r>
              <a:rPr lang="cs-CZ" sz="2000" dirty="0" smtClean="0"/>
              <a:t> </a:t>
            </a:r>
            <a:r>
              <a:rPr lang="cs-CZ" sz="2000" dirty="0" err="1" smtClean="0"/>
              <a:t>features</a:t>
            </a:r>
            <a:r>
              <a:rPr lang="cs-CZ" sz="2000" dirty="0" smtClean="0"/>
              <a:t> – a bus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stop</a:t>
            </a:r>
            <a:r>
              <a:rPr lang="cs-CZ" sz="2000" dirty="0" smtClean="0"/>
              <a:t>, a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restaurant</a:t>
            </a:r>
            <a:r>
              <a:rPr lang="cs-CZ" sz="2000" dirty="0" smtClean="0"/>
              <a:t>, and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road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quite</a:t>
            </a:r>
            <a:r>
              <a:rPr lang="cs-CZ" sz="2000" dirty="0" smtClean="0"/>
              <a:t> </a:t>
            </a:r>
            <a:r>
              <a:rPr lang="cs-CZ" sz="2000" dirty="0" err="1" smtClean="0"/>
              <a:t>poor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quality</a:t>
            </a:r>
            <a:r>
              <a:rPr lang="cs-CZ" sz="2000" dirty="0" smtClean="0"/>
              <a:t>.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background,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are a </a:t>
            </a:r>
            <a:r>
              <a:rPr lang="cs-CZ" sz="2000" dirty="0" err="1" smtClean="0"/>
              <a:t>few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modern</a:t>
            </a:r>
            <a:r>
              <a:rPr lang="cs-CZ" sz="2000" dirty="0" smtClean="0"/>
              <a:t> </a:t>
            </a:r>
            <a:r>
              <a:rPr lang="cs-CZ" sz="2000" dirty="0" err="1" smtClean="0"/>
              <a:t>cars</a:t>
            </a:r>
            <a:r>
              <a:rPr lang="cs-CZ" sz="2000" dirty="0" smtClean="0"/>
              <a:t> parking in </a:t>
            </a:r>
            <a:r>
              <a:rPr lang="cs-CZ" sz="2000" dirty="0" smtClean="0">
                <a:ln>
                  <a:solidFill>
                    <a:srgbClr val="7030A0"/>
                  </a:solidFill>
                </a:ln>
              </a:rPr>
              <a:t>front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restaurant, so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 </a:t>
            </a:r>
            <a:r>
              <a:rPr lang="cs-CZ" sz="2000" dirty="0" err="1" smtClean="0"/>
              <a:t>how</a:t>
            </a:r>
            <a:r>
              <a:rPr lang="cs-CZ" sz="2000" dirty="0" smtClean="0"/>
              <a:t> </a:t>
            </a:r>
            <a:r>
              <a:rPr lang="cs-CZ" sz="2000" dirty="0" err="1" smtClean="0"/>
              <a:t>cars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>
                <a:ln>
                  <a:solidFill>
                    <a:srgbClr val="7030A0"/>
                  </a:solidFill>
                </a:ln>
              </a:rPr>
              <a:t>developed</a:t>
            </a:r>
            <a:r>
              <a:rPr lang="cs-CZ" sz="2000" dirty="0" smtClean="0"/>
              <a:t> </a:t>
            </a:r>
            <a:r>
              <a:rPr lang="cs-CZ" sz="2000" dirty="0" err="1" smtClean="0"/>
              <a:t>during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time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687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0659" y="347531"/>
            <a:ext cx="6182915" cy="1266064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</a:rPr>
              <a:t>Questions</a:t>
            </a:r>
            <a:r>
              <a:rPr lang="cs-CZ" sz="3600" dirty="0" smtClean="0">
                <a:solidFill>
                  <a:srgbClr val="000000"/>
                </a:solidFill>
              </a:rPr>
              <a:t>/</a:t>
            </a:r>
            <a:r>
              <a:rPr lang="cs-CZ" sz="3600" dirty="0" err="1" smtClean="0">
                <a:solidFill>
                  <a:srgbClr val="000000"/>
                </a:solidFill>
              </a:rPr>
              <a:t>tasks</a:t>
            </a:r>
            <a:r>
              <a:rPr lang="cs-CZ" sz="3600" dirty="0" smtClean="0">
                <a:solidFill>
                  <a:srgbClr val="000000"/>
                </a:solidFill>
              </a:rPr>
              <a:t> on </a:t>
            </a:r>
            <a:r>
              <a:rPr lang="cs-CZ" sz="3600" dirty="0" err="1" smtClean="0">
                <a:solidFill>
                  <a:srgbClr val="000000"/>
                </a:solidFill>
              </a:rPr>
              <a:t>the</a:t>
            </a:r>
            <a:r>
              <a:rPr lang="cs-CZ" sz="3600" dirty="0" smtClean="0">
                <a:solidFill>
                  <a:srgbClr val="000000"/>
                </a:solidFill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</a:rPr>
              <a:t>topic</a:t>
            </a:r>
            <a:r>
              <a:rPr lang="cs-CZ" sz="3600" dirty="0" smtClean="0">
                <a:solidFill>
                  <a:srgbClr val="000000"/>
                </a:solidFill>
              </a:rPr>
              <a:t>:</a:t>
            </a:r>
            <a:endParaRPr lang="cs-CZ" sz="3600" dirty="0">
              <a:solidFill>
                <a:srgbClr val="0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2900" y="1547664"/>
            <a:ext cx="6172200" cy="7200800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16000" dirty="0" smtClean="0">
                <a:solidFill>
                  <a:srgbClr val="000000"/>
                </a:solidFill>
              </a:rPr>
              <a:t>Are </a:t>
            </a:r>
            <a:r>
              <a:rPr lang="cs-CZ" sz="16000" dirty="0" err="1" smtClean="0">
                <a:solidFill>
                  <a:srgbClr val="000000"/>
                </a:solidFill>
              </a:rPr>
              <a:t>you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interested</a:t>
            </a:r>
            <a:r>
              <a:rPr lang="cs-CZ" sz="16000" dirty="0" smtClean="0">
                <a:solidFill>
                  <a:srgbClr val="000000"/>
                </a:solidFill>
              </a:rPr>
              <a:t> in </a:t>
            </a:r>
            <a:r>
              <a:rPr lang="cs-CZ" sz="16000" dirty="0" err="1" smtClean="0">
                <a:solidFill>
                  <a:srgbClr val="000000"/>
                </a:solidFill>
              </a:rPr>
              <a:t>cars</a:t>
            </a:r>
            <a:r>
              <a:rPr lang="cs-CZ" sz="160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6000" dirty="0" smtClean="0">
                <a:solidFill>
                  <a:srgbClr val="000000"/>
                </a:solidFill>
              </a:rPr>
              <a:t>Do </a:t>
            </a:r>
            <a:r>
              <a:rPr lang="cs-CZ" sz="16000" dirty="0" err="1" smtClean="0">
                <a:solidFill>
                  <a:srgbClr val="000000"/>
                </a:solidFill>
              </a:rPr>
              <a:t>you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have</a:t>
            </a:r>
            <a:r>
              <a:rPr lang="cs-CZ" sz="16000" dirty="0" smtClean="0">
                <a:solidFill>
                  <a:srgbClr val="000000"/>
                </a:solidFill>
              </a:rPr>
              <a:t> a </a:t>
            </a:r>
            <a:r>
              <a:rPr lang="cs-CZ" sz="16000" dirty="0" err="1" smtClean="0">
                <a:solidFill>
                  <a:srgbClr val="000000"/>
                </a:solidFill>
              </a:rPr>
              <a:t>driving</a:t>
            </a:r>
            <a:r>
              <a:rPr lang="cs-CZ" sz="16000" dirty="0" smtClean="0">
                <a:solidFill>
                  <a:srgbClr val="000000"/>
                </a:solidFill>
              </a:rPr>
              <a:t> licence?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6000" dirty="0" err="1" smtClean="0">
                <a:solidFill>
                  <a:srgbClr val="000000"/>
                </a:solidFill>
              </a:rPr>
              <a:t>If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yes</a:t>
            </a:r>
            <a:r>
              <a:rPr lang="cs-CZ" sz="16000" dirty="0" smtClean="0">
                <a:solidFill>
                  <a:srgbClr val="000000"/>
                </a:solidFill>
              </a:rPr>
              <a:t>, </a:t>
            </a:r>
            <a:r>
              <a:rPr lang="cs-CZ" sz="16000" dirty="0" err="1" smtClean="0">
                <a:solidFill>
                  <a:srgbClr val="000000"/>
                </a:solidFill>
              </a:rPr>
              <a:t>was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it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difficult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for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you</a:t>
            </a:r>
            <a:r>
              <a:rPr lang="cs-CZ" sz="16000" dirty="0" smtClean="0">
                <a:solidFill>
                  <a:srgbClr val="000000"/>
                </a:solidFill>
              </a:rPr>
              <a:t> to </a:t>
            </a:r>
            <a:r>
              <a:rPr lang="cs-CZ" sz="16000" dirty="0" err="1" smtClean="0">
                <a:solidFill>
                  <a:srgbClr val="000000"/>
                </a:solidFill>
              </a:rPr>
              <a:t>pass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the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driving</a:t>
            </a:r>
            <a:r>
              <a:rPr lang="cs-CZ" sz="16000" dirty="0" smtClean="0">
                <a:solidFill>
                  <a:srgbClr val="000000"/>
                </a:solidFill>
              </a:rPr>
              <a:t> test? </a:t>
            </a:r>
            <a:r>
              <a:rPr lang="cs-CZ" sz="16000" dirty="0" err="1" smtClean="0">
                <a:solidFill>
                  <a:srgbClr val="000000"/>
                </a:solidFill>
              </a:rPr>
              <a:t>If</a:t>
            </a:r>
            <a:r>
              <a:rPr lang="cs-CZ" sz="16000" dirty="0" smtClean="0">
                <a:solidFill>
                  <a:srgbClr val="000000"/>
                </a:solidFill>
              </a:rPr>
              <a:t> not, are </a:t>
            </a:r>
            <a:r>
              <a:rPr lang="cs-CZ" sz="16000" dirty="0" err="1" smtClean="0">
                <a:solidFill>
                  <a:srgbClr val="000000"/>
                </a:solidFill>
              </a:rPr>
              <a:t>you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going</a:t>
            </a:r>
            <a:r>
              <a:rPr lang="cs-CZ" sz="16000" dirty="0" smtClean="0">
                <a:solidFill>
                  <a:srgbClr val="000000"/>
                </a:solidFill>
              </a:rPr>
              <a:t> to </a:t>
            </a:r>
            <a:r>
              <a:rPr lang="cs-CZ" sz="16000" dirty="0" err="1" smtClean="0">
                <a:solidFill>
                  <a:srgbClr val="000000"/>
                </a:solidFill>
              </a:rPr>
              <a:t>take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driving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lessons</a:t>
            </a:r>
            <a:r>
              <a:rPr lang="cs-CZ" sz="16000" dirty="0" smtClean="0">
                <a:solidFill>
                  <a:srgbClr val="000000"/>
                </a:solidFill>
              </a:rPr>
              <a:t> and </a:t>
            </a:r>
            <a:r>
              <a:rPr lang="cs-CZ" sz="16000" dirty="0" err="1" smtClean="0">
                <a:solidFill>
                  <a:srgbClr val="000000"/>
                </a:solidFill>
              </a:rPr>
              <a:t>get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it</a:t>
            </a:r>
            <a:r>
              <a:rPr lang="cs-CZ" sz="160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6000" dirty="0" err="1" smtClean="0">
                <a:solidFill>
                  <a:srgbClr val="000000"/>
                </a:solidFill>
              </a:rPr>
              <a:t>Would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you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like</a:t>
            </a:r>
            <a:r>
              <a:rPr lang="cs-CZ" sz="16000" dirty="0" smtClean="0">
                <a:solidFill>
                  <a:srgbClr val="000000"/>
                </a:solidFill>
              </a:rPr>
              <a:t> to </a:t>
            </a:r>
            <a:r>
              <a:rPr lang="cs-CZ" sz="16000" dirty="0" err="1" smtClean="0">
                <a:solidFill>
                  <a:srgbClr val="000000"/>
                </a:solidFill>
              </a:rPr>
              <a:t>own</a:t>
            </a:r>
            <a:r>
              <a:rPr lang="cs-CZ" sz="16000" dirty="0" smtClean="0">
                <a:solidFill>
                  <a:srgbClr val="000000"/>
                </a:solidFill>
              </a:rPr>
              <a:t> a </a:t>
            </a:r>
            <a:r>
              <a:rPr lang="cs-CZ" sz="16000" dirty="0" err="1" smtClean="0">
                <a:solidFill>
                  <a:srgbClr val="000000"/>
                </a:solidFill>
              </a:rPr>
              <a:t>veteran</a:t>
            </a:r>
            <a:r>
              <a:rPr lang="cs-CZ" sz="16000" dirty="0" smtClean="0">
                <a:solidFill>
                  <a:srgbClr val="000000"/>
                </a:solidFill>
              </a:rPr>
              <a:t> car?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6000" dirty="0" err="1" smtClean="0">
                <a:solidFill>
                  <a:srgbClr val="000000"/>
                </a:solidFill>
              </a:rPr>
              <a:t>What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sorts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of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cars</a:t>
            </a:r>
            <a:r>
              <a:rPr lang="cs-CZ" sz="16000" dirty="0" smtClean="0">
                <a:solidFill>
                  <a:srgbClr val="000000"/>
                </a:solidFill>
              </a:rPr>
              <a:t> do </a:t>
            </a:r>
            <a:r>
              <a:rPr lang="cs-CZ" sz="16000" dirty="0" err="1" smtClean="0">
                <a:solidFill>
                  <a:srgbClr val="000000"/>
                </a:solidFill>
              </a:rPr>
              <a:t>you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think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belong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among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the</a:t>
            </a:r>
            <a:r>
              <a:rPr lang="cs-CZ" sz="16000" dirty="0" smtClean="0">
                <a:solidFill>
                  <a:srgbClr val="000000"/>
                </a:solidFill>
              </a:rPr>
              <a:t> most </a:t>
            </a:r>
            <a:r>
              <a:rPr lang="cs-CZ" sz="16000" dirty="0" err="1" smtClean="0">
                <a:solidFill>
                  <a:srgbClr val="000000"/>
                </a:solidFill>
              </a:rPr>
              <a:t>popular</a:t>
            </a:r>
            <a:r>
              <a:rPr lang="cs-CZ" sz="16000" dirty="0" smtClean="0">
                <a:solidFill>
                  <a:srgbClr val="000000"/>
                </a:solidFill>
              </a:rPr>
              <a:t> (</a:t>
            </a:r>
            <a:r>
              <a:rPr lang="cs-CZ" sz="16000" dirty="0" err="1" smtClean="0">
                <a:solidFill>
                  <a:srgbClr val="000000"/>
                </a:solidFill>
              </a:rPr>
              <a:t>safe</a:t>
            </a:r>
            <a:r>
              <a:rPr lang="cs-CZ" sz="16000" dirty="0" smtClean="0">
                <a:solidFill>
                  <a:srgbClr val="000000"/>
                </a:solidFill>
              </a:rPr>
              <a:t>, </a:t>
            </a:r>
            <a:r>
              <a:rPr lang="cs-CZ" sz="16000" dirty="0" err="1" smtClean="0">
                <a:solidFill>
                  <a:srgbClr val="000000"/>
                </a:solidFill>
              </a:rPr>
              <a:t>reliable</a:t>
            </a:r>
            <a:r>
              <a:rPr lang="cs-CZ" sz="16000" dirty="0" smtClean="0">
                <a:solidFill>
                  <a:srgbClr val="000000"/>
                </a:solidFill>
              </a:rPr>
              <a:t>, </a:t>
            </a:r>
            <a:r>
              <a:rPr lang="cs-CZ" sz="16000" dirty="0" err="1" smtClean="0">
                <a:solidFill>
                  <a:srgbClr val="000000"/>
                </a:solidFill>
              </a:rPr>
              <a:t>economical</a:t>
            </a:r>
            <a:r>
              <a:rPr lang="cs-CZ" sz="16000" dirty="0" smtClean="0">
                <a:solidFill>
                  <a:srgbClr val="000000"/>
                </a:solidFill>
              </a:rPr>
              <a:t> </a:t>
            </a:r>
            <a:r>
              <a:rPr lang="cs-CZ" sz="16000" dirty="0" err="1" smtClean="0">
                <a:solidFill>
                  <a:srgbClr val="000000"/>
                </a:solidFill>
              </a:rPr>
              <a:t>etc</a:t>
            </a:r>
            <a:r>
              <a:rPr lang="cs-CZ" sz="16000" dirty="0" smtClean="0">
                <a:solidFill>
                  <a:srgbClr val="000000"/>
                </a:solidFill>
              </a:rPr>
              <a:t>.)?</a:t>
            </a:r>
          </a:p>
          <a:p>
            <a:pPr marL="0" indent="0">
              <a:buNone/>
            </a:pP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9587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450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These words are missing in the description of a picture that you will see next. Study the words and then try to complete the description while inspecting the picture.</vt:lpstr>
      <vt:lpstr>Prezentace aplikace PowerPoint</vt:lpstr>
      <vt:lpstr>Prezentace aplikace PowerPoint</vt:lpstr>
      <vt:lpstr>Questions/tasks on the topic: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14</cp:revision>
  <dcterms:created xsi:type="dcterms:W3CDTF">2013-08-27T10:02:18Z</dcterms:created>
  <dcterms:modified xsi:type="dcterms:W3CDTF">2014-01-07T10:44:54Z</dcterms:modified>
</cp:coreProperties>
</file>