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80" r:id="rId4"/>
    <p:sldId id="256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9" r:id="rId24"/>
    <p:sldId id="258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35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D85A6-6F5B-43BD-8693-D95CDE611D6B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4A86-A01A-4273-9243-A787688EE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0982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D85A6-6F5B-43BD-8693-D95CDE611D6B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4A86-A01A-4273-9243-A787688EE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2191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D85A6-6F5B-43BD-8693-D95CDE611D6B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4A86-A01A-4273-9243-A787688EE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9896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D85A6-6F5B-43BD-8693-D95CDE611D6B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4A86-A01A-4273-9243-A787688EE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619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D85A6-6F5B-43BD-8693-D95CDE611D6B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4A86-A01A-4273-9243-A787688EE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862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D85A6-6F5B-43BD-8693-D95CDE611D6B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4A86-A01A-4273-9243-A787688EE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254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D85A6-6F5B-43BD-8693-D95CDE611D6B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4A86-A01A-4273-9243-A787688EE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820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D85A6-6F5B-43BD-8693-D95CDE611D6B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4A86-A01A-4273-9243-A787688EE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990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D85A6-6F5B-43BD-8693-D95CDE611D6B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4A86-A01A-4273-9243-A787688EE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214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D85A6-6F5B-43BD-8693-D95CDE611D6B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4A86-A01A-4273-9243-A787688EE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3503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D85A6-6F5B-43BD-8693-D95CDE611D6B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B4A86-A01A-4273-9243-A787688EE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750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4D85A6-6F5B-43BD-8693-D95CDE611D6B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B4A86-A01A-4273-9243-A787688EEB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3543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58888" y="1844675"/>
            <a:ext cx="6400800" cy="3933825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ŠKOLA:	              Gymnázium, Tanvald, Školní 305, příspěvková organizace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ČÍSLO PROJEKTU:                   CZ.1.07/1.5.00/34.0434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NÁZEV PROJEKTU:                 Šablony – Gymnázium Tanvald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ČÍSLO ŠABLONY:                     III/2 Inovace a zkvalitnění výuky prostřednictvím ICT                     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AUTOR:                                    Zora Pavlištová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TEMATICKÁ OBLAST:             Práce s textem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NÁZEV </a:t>
            </a:r>
            <a:r>
              <a:rPr lang="cs-CZ" sz="900" dirty="0" err="1" smtClean="0"/>
              <a:t>DUMu</a:t>
            </a:r>
            <a:r>
              <a:rPr lang="cs-CZ" sz="900" dirty="0" smtClean="0"/>
              <a:t>:                        Doplňování textu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POŘADOVÉ ČÍSLO </a:t>
            </a:r>
            <a:r>
              <a:rPr lang="cs-CZ" sz="900" dirty="0" err="1" smtClean="0"/>
              <a:t>DUMu</a:t>
            </a:r>
            <a:r>
              <a:rPr lang="cs-CZ" sz="900" dirty="0" smtClean="0"/>
              <a:t>:    18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KÓD </a:t>
            </a:r>
            <a:r>
              <a:rPr lang="cs-CZ" sz="900" dirty="0" err="1" smtClean="0"/>
              <a:t>DUMu</a:t>
            </a:r>
            <a:r>
              <a:rPr lang="cs-CZ" sz="900" dirty="0" smtClean="0"/>
              <a:t>:                            </a:t>
            </a:r>
            <a:r>
              <a:rPr lang="cs-CZ" sz="900" smtClean="0"/>
              <a:t>ZP_AJ_4.R                                                                                                                                                        </a:t>
            </a:r>
            <a:endParaRPr lang="cs-CZ" sz="900" dirty="0" smtClean="0"/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DATUM TVORBY:                   30.8.2013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ANOTACE (ROČNÍK):              DUM procvičuje </a:t>
            </a:r>
            <a:r>
              <a:rPr lang="cs-CZ" sz="900" dirty="0"/>
              <a:t> </a:t>
            </a:r>
            <a:r>
              <a:rPr lang="cs-CZ" sz="900" dirty="0" smtClean="0"/>
              <a:t>porozumění textu, odhadování děje a používání vhodné slovní zásoby nebo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  gramatických tvarů doplňováním chybějících slov do daného textu..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                                    </a:t>
            </a:r>
          </a:p>
          <a:p>
            <a:pPr algn="l" eaLnBrk="1" hangingPunct="1">
              <a:lnSpc>
                <a:spcPct val="80000"/>
              </a:lnSpc>
              <a:defRPr/>
            </a:pPr>
            <a:endParaRPr lang="cs-CZ" sz="900" dirty="0" smtClean="0"/>
          </a:p>
          <a:p>
            <a:pPr algn="l" eaLnBrk="1" hangingPunct="1">
              <a:lnSpc>
                <a:spcPct val="80000"/>
              </a:lnSpc>
              <a:defRPr/>
            </a:pPr>
            <a:endParaRPr lang="cs-CZ" sz="900" dirty="0" smtClean="0"/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METODICKÝ POKYN:              Studenti se nejdříve seznámí s 20 chybějícími výrazy uvedenými v abecedním pořadí. Na následujících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 snímcích se snaží text doplňovat větu po větě. Snímky jsou časovány po 15 vteřinách a po tomto časovém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 úseku se na dalším snímku objeví text s doplněným správným slovem do dané věty. Cvičení lze provádět 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 ústně –  studenti čtou (jednotlivě) text po úsecích, ve kterých vždy doplní jedno slovo, následně pak 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 mohou doplnit celý text najednou (snímek 4) jako procvičení/test písemnou formou. Na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 posledním snímku je celý text doplněný, původně chybějící slova jsou zvýrazněna.</a:t>
            </a:r>
          </a:p>
        </p:txBody>
      </p:sp>
      <p:pic>
        <p:nvPicPr>
          <p:cNvPr id="3075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0350"/>
            <a:ext cx="5256212" cy="132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5372100" y="319088"/>
            <a:ext cx="544513" cy="596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3078" name="Rectangle 8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9" name="Rectangle 9"/>
          <p:cNvSpPr>
            <a:spLocks noChangeArrowheads="1"/>
          </p:cNvSpPr>
          <p:nvPr/>
        </p:nvSpPr>
        <p:spPr bwMode="auto">
          <a:xfrm>
            <a:off x="0" y="352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3080" name="Picture 10"/>
          <p:cNvPicPr>
            <a:picLocks noGrp="1" noChangeAspect="1" noChangeArrowheads="1"/>
          </p:cNvPicPr>
          <p:nvPr>
            <p:ph type="ctrTitle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24750" y="549275"/>
            <a:ext cx="503238" cy="488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45791" dir="3378596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46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pPr algn="l"/>
            <a:r>
              <a:rPr lang="cs-CZ" sz="2000" dirty="0" smtClean="0"/>
              <a:t>These 20 </a:t>
            </a:r>
            <a:r>
              <a:rPr lang="cs-CZ" sz="2000" dirty="0" err="1" smtClean="0"/>
              <a:t>words</a:t>
            </a:r>
            <a:r>
              <a:rPr lang="cs-CZ" sz="2000" dirty="0" smtClean="0"/>
              <a:t> are </a:t>
            </a:r>
            <a:r>
              <a:rPr lang="cs-CZ" sz="2000" dirty="0" err="1" smtClean="0"/>
              <a:t>missing</a:t>
            </a:r>
            <a:r>
              <a:rPr lang="cs-CZ" sz="2000" dirty="0" smtClean="0"/>
              <a:t> in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following</a:t>
            </a:r>
            <a:r>
              <a:rPr lang="cs-CZ" sz="2000" dirty="0" smtClean="0"/>
              <a:t> story. </a:t>
            </a:r>
            <a:r>
              <a:rPr lang="cs-CZ" sz="2000" dirty="0" err="1" smtClean="0"/>
              <a:t>Read</a:t>
            </a:r>
            <a:r>
              <a:rPr lang="cs-CZ" sz="2000" dirty="0" smtClean="0"/>
              <a:t> </a:t>
            </a:r>
            <a:r>
              <a:rPr lang="cs-CZ" sz="2000" dirty="0" err="1" smtClean="0"/>
              <a:t>them</a:t>
            </a:r>
            <a:r>
              <a:rPr lang="cs-CZ" sz="2000" dirty="0" smtClean="0"/>
              <a:t> </a:t>
            </a:r>
            <a:r>
              <a:rPr lang="cs-CZ" sz="2000" dirty="0" err="1" smtClean="0"/>
              <a:t>carefully</a:t>
            </a:r>
            <a:r>
              <a:rPr lang="cs-CZ" sz="2000" dirty="0" smtClean="0"/>
              <a:t> and make </a:t>
            </a:r>
            <a:r>
              <a:rPr lang="cs-CZ" sz="2000" dirty="0" err="1" smtClean="0"/>
              <a:t>sure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understand</a:t>
            </a:r>
            <a:r>
              <a:rPr lang="cs-CZ" sz="2000" dirty="0" smtClean="0"/>
              <a:t> </a:t>
            </a:r>
            <a:r>
              <a:rPr lang="cs-CZ" sz="2000" dirty="0" err="1" smtClean="0"/>
              <a:t>their</a:t>
            </a:r>
            <a:r>
              <a:rPr lang="cs-CZ" sz="2000" dirty="0" smtClean="0"/>
              <a:t> </a:t>
            </a:r>
            <a:r>
              <a:rPr lang="cs-CZ" sz="2000" dirty="0" err="1" smtClean="0"/>
              <a:t>meanings</a:t>
            </a:r>
            <a:r>
              <a:rPr lang="cs-CZ" sz="2000" dirty="0" smtClean="0"/>
              <a:t>. </a:t>
            </a:r>
            <a:r>
              <a:rPr lang="cs-CZ" sz="2000" dirty="0" err="1" smtClean="0"/>
              <a:t>That</a:t>
            </a:r>
            <a:r>
              <a:rPr lang="cs-CZ" sz="2000" dirty="0" smtClean="0"/>
              <a:t> </a:t>
            </a:r>
            <a:r>
              <a:rPr lang="cs-CZ" sz="2000" dirty="0" err="1" smtClean="0"/>
              <a:t>will</a:t>
            </a:r>
            <a:r>
              <a:rPr lang="cs-CZ" sz="2000" dirty="0" smtClean="0"/>
              <a:t> </a:t>
            </a:r>
            <a:r>
              <a:rPr lang="cs-CZ" sz="2000" dirty="0" err="1" smtClean="0"/>
              <a:t>help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to </a:t>
            </a:r>
            <a:r>
              <a:rPr lang="cs-CZ" sz="2000" dirty="0" err="1" smtClean="0"/>
              <a:t>complete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story </a:t>
            </a:r>
            <a:r>
              <a:rPr lang="cs-CZ" sz="2000" dirty="0" err="1" smtClean="0"/>
              <a:t>with</a:t>
            </a:r>
            <a:r>
              <a:rPr lang="cs-CZ" sz="2000" dirty="0" smtClean="0"/>
              <a:t> </a:t>
            </a:r>
            <a:r>
              <a:rPr lang="cs-CZ" sz="2000" dirty="0" err="1" smtClean="0"/>
              <a:t>them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124744"/>
            <a:ext cx="4038600" cy="5400600"/>
          </a:xfrm>
        </p:spPr>
        <p:txBody>
          <a:bodyPr>
            <a:normAutofit/>
          </a:bodyPr>
          <a:lstStyle/>
          <a:p>
            <a:r>
              <a:rPr lang="cs-CZ" dirty="0" err="1" smtClean="0"/>
              <a:t>be</a:t>
            </a:r>
            <a:endParaRPr lang="cs-CZ" dirty="0" smtClean="0"/>
          </a:p>
          <a:p>
            <a:r>
              <a:rPr lang="cs-CZ" dirty="0" err="1" smtClean="0"/>
              <a:t>could</a:t>
            </a:r>
            <a:endParaRPr lang="cs-CZ" dirty="0" smtClean="0"/>
          </a:p>
          <a:p>
            <a:r>
              <a:rPr lang="cs-CZ" dirty="0" err="1" smtClean="0"/>
              <a:t>dark</a:t>
            </a:r>
            <a:endParaRPr lang="cs-CZ" dirty="0" smtClean="0"/>
          </a:p>
          <a:p>
            <a:r>
              <a:rPr lang="cs-CZ" dirty="0" err="1" smtClean="0"/>
              <a:t>don´t</a:t>
            </a:r>
            <a:endParaRPr lang="cs-CZ" dirty="0" smtClean="0"/>
          </a:p>
          <a:p>
            <a:r>
              <a:rPr lang="cs-CZ" dirty="0" err="1" smtClean="0"/>
              <a:t>door</a:t>
            </a:r>
            <a:endParaRPr lang="cs-CZ" dirty="0" smtClean="0"/>
          </a:p>
          <a:p>
            <a:r>
              <a:rPr lang="cs-CZ" dirty="0" err="1" smtClean="0"/>
              <a:t>filled</a:t>
            </a:r>
            <a:endParaRPr lang="cs-CZ" dirty="0" smtClean="0"/>
          </a:p>
          <a:p>
            <a:r>
              <a:rPr lang="cs-CZ" dirty="0" smtClean="0"/>
              <a:t>front</a:t>
            </a:r>
          </a:p>
          <a:p>
            <a:r>
              <a:rPr lang="cs-CZ" dirty="0" err="1" smtClean="0"/>
              <a:t>help</a:t>
            </a:r>
            <a:endParaRPr lang="cs-CZ" dirty="0" smtClean="0"/>
          </a:p>
          <a:p>
            <a:r>
              <a:rPr lang="cs-CZ" dirty="0" smtClean="0"/>
              <a:t>her</a:t>
            </a:r>
          </a:p>
          <a:p>
            <a:r>
              <a:rPr lang="cs-CZ" dirty="0" smtClean="0"/>
              <a:t>more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1124744"/>
            <a:ext cx="4038600" cy="5400600"/>
          </a:xfrm>
        </p:spPr>
        <p:txBody>
          <a:bodyPr>
            <a:normAutofit/>
          </a:bodyPr>
          <a:lstStyle/>
          <a:p>
            <a:r>
              <a:rPr lang="cs-CZ" dirty="0"/>
              <a:t>on</a:t>
            </a:r>
          </a:p>
          <a:p>
            <a:r>
              <a:rPr lang="cs-CZ" dirty="0" err="1" smtClean="0"/>
              <a:t>saw</a:t>
            </a:r>
            <a:endParaRPr lang="cs-CZ" dirty="0" smtClean="0"/>
          </a:p>
          <a:p>
            <a:r>
              <a:rPr lang="cs-CZ" dirty="0" err="1" smtClean="0"/>
              <a:t>squirrel</a:t>
            </a:r>
            <a:endParaRPr lang="cs-CZ" dirty="0" smtClean="0"/>
          </a:p>
          <a:p>
            <a:r>
              <a:rPr lang="cs-CZ" dirty="0" err="1" smtClean="0"/>
              <a:t>than</a:t>
            </a:r>
            <a:endParaRPr lang="cs-CZ" dirty="0" smtClean="0"/>
          </a:p>
          <a:p>
            <a:r>
              <a:rPr lang="cs-CZ" dirty="0" err="1" smtClean="0"/>
              <a:t>that</a:t>
            </a:r>
            <a:endParaRPr lang="cs-CZ" dirty="0" smtClean="0"/>
          </a:p>
          <a:p>
            <a:r>
              <a:rPr lang="cs-CZ" dirty="0" err="1" smtClean="0"/>
              <a:t>tree</a:t>
            </a:r>
            <a:endParaRPr lang="cs-CZ" dirty="0" smtClean="0"/>
          </a:p>
          <a:p>
            <a:r>
              <a:rPr lang="cs-CZ" dirty="0" err="1" smtClean="0"/>
              <a:t>wait</a:t>
            </a:r>
            <a:endParaRPr lang="cs-CZ" dirty="0" smtClean="0"/>
          </a:p>
          <a:p>
            <a:r>
              <a:rPr lang="cs-CZ" dirty="0" err="1" smtClean="0"/>
              <a:t>went</a:t>
            </a:r>
            <a:endParaRPr lang="cs-CZ" dirty="0" smtClean="0"/>
          </a:p>
          <a:p>
            <a:r>
              <a:rPr lang="cs-CZ" dirty="0" err="1" smtClean="0"/>
              <a:t>were</a:t>
            </a:r>
            <a:endParaRPr lang="cs-CZ" dirty="0" smtClean="0"/>
          </a:p>
          <a:p>
            <a:r>
              <a:rPr lang="cs-CZ" dirty="0" err="1" smtClean="0"/>
              <a:t>when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526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dirty="0" err="1" smtClean="0"/>
              <a:t>Read</a:t>
            </a:r>
            <a:r>
              <a:rPr lang="cs-CZ" dirty="0" smtClean="0"/>
              <a:t> </a:t>
            </a:r>
            <a:r>
              <a:rPr lang="cs-CZ" dirty="0" err="1" smtClean="0"/>
              <a:t>one</a:t>
            </a:r>
            <a:r>
              <a:rPr lang="cs-CZ" dirty="0" smtClean="0"/>
              <a:t> sentence </a:t>
            </a:r>
            <a:r>
              <a:rPr lang="cs-CZ" dirty="0" err="1" smtClean="0"/>
              <a:t>after</a:t>
            </a:r>
            <a:r>
              <a:rPr lang="cs-CZ" dirty="0" smtClean="0"/>
              <a:t> </a:t>
            </a:r>
            <a:r>
              <a:rPr lang="cs-CZ" dirty="0" err="1" smtClean="0"/>
              <a:t>another</a:t>
            </a:r>
            <a:r>
              <a:rPr lang="cs-CZ" dirty="0" smtClean="0"/>
              <a:t> and </a:t>
            </a:r>
            <a:r>
              <a:rPr lang="cs-CZ" dirty="0" err="1" smtClean="0"/>
              <a:t>always</a:t>
            </a:r>
            <a:r>
              <a:rPr lang="cs-CZ" dirty="0" smtClean="0"/>
              <a:t> </a:t>
            </a:r>
            <a:r>
              <a:rPr lang="cs-CZ" dirty="0" err="1" smtClean="0"/>
              <a:t>fill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gap. </a:t>
            </a:r>
            <a:endParaRPr lang="cs-CZ" dirty="0"/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following</a:t>
            </a:r>
            <a:r>
              <a:rPr lang="cs-CZ" dirty="0" smtClean="0"/>
              <a:t> </a:t>
            </a:r>
            <a:r>
              <a:rPr lang="cs-CZ" dirty="0" err="1" smtClean="0"/>
              <a:t>slide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 show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r>
              <a:rPr lang="cs-CZ" dirty="0" smtClean="0"/>
              <a:t> </a:t>
            </a:r>
            <a:r>
              <a:rPr lang="cs-CZ" dirty="0" err="1" smtClean="0"/>
              <a:t>word</a:t>
            </a:r>
            <a:r>
              <a:rPr lang="cs-CZ" dirty="0" smtClean="0"/>
              <a:t> to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been</a:t>
            </a:r>
            <a:r>
              <a:rPr lang="cs-CZ" dirty="0" smtClean="0"/>
              <a:t> </a:t>
            </a:r>
            <a:r>
              <a:rPr lang="cs-CZ" dirty="0" err="1" smtClean="0"/>
              <a:t>filled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4272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634082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More </a:t>
            </a:r>
            <a:r>
              <a:rPr lang="cs-CZ" sz="2000" b="1" dirty="0" err="1" smtClean="0"/>
              <a:t>than</a:t>
            </a:r>
            <a:r>
              <a:rPr lang="cs-CZ" sz="2000" b="1" dirty="0" smtClean="0"/>
              <a:t> </a:t>
            </a:r>
            <a:r>
              <a:rPr lang="cs-CZ" sz="2000" b="1" dirty="0" err="1"/>
              <a:t>L</a:t>
            </a:r>
            <a:r>
              <a:rPr lang="cs-CZ" sz="2000" b="1" dirty="0" err="1" smtClean="0"/>
              <a:t>uck</a:t>
            </a:r>
            <a:endParaRPr lang="cs-CZ" sz="20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886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sky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with</a:t>
            </a:r>
            <a:r>
              <a:rPr lang="cs-CZ" sz="1800" dirty="0" smtClean="0"/>
              <a:t> </a:t>
            </a:r>
            <a:r>
              <a:rPr lang="cs-CZ" sz="1800" dirty="0" err="1" smtClean="0"/>
              <a:t>dark</a:t>
            </a:r>
            <a:r>
              <a:rPr lang="cs-CZ" sz="1800" dirty="0" smtClean="0"/>
              <a:t> </a:t>
            </a:r>
            <a:r>
              <a:rPr lang="cs-CZ" sz="1800" dirty="0" err="1" smtClean="0"/>
              <a:t>clouds</a:t>
            </a:r>
            <a:r>
              <a:rPr lang="cs-CZ" sz="1800" dirty="0" smtClean="0"/>
              <a:t>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reached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.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first</a:t>
            </a:r>
            <a:r>
              <a:rPr lang="cs-CZ" sz="1800" dirty="0" smtClean="0"/>
              <a:t> </a:t>
            </a:r>
            <a:r>
              <a:rPr lang="cs-CZ" sz="1800" dirty="0" err="1" smtClean="0"/>
              <a:t>day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 </a:t>
            </a:r>
            <a:r>
              <a:rPr lang="cs-CZ" sz="1800" dirty="0" err="1" smtClean="0"/>
              <a:t>holiday</a:t>
            </a:r>
            <a:r>
              <a:rPr lang="cs-CZ" sz="1800" dirty="0" smtClean="0"/>
              <a:t> and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couldn´t</a:t>
            </a:r>
            <a:r>
              <a:rPr lang="cs-CZ" sz="1800" dirty="0" smtClean="0"/>
              <a:t> ________ to </a:t>
            </a:r>
            <a:r>
              <a:rPr lang="cs-CZ" sz="1800" dirty="0" err="1" smtClean="0"/>
              <a:t>look</a:t>
            </a:r>
            <a:r>
              <a:rPr lang="cs-CZ" sz="1800" dirty="0" smtClean="0"/>
              <a:t> </a:t>
            </a:r>
            <a:r>
              <a:rPr lang="cs-CZ" sz="1800" dirty="0" err="1" smtClean="0"/>
              <a:t>around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unpacked</a:t>
            </a:r>
            <a:r>
              <a:rPr lang="cs-CZ" sz="1800" dirty="0" smtClean="0"/>
              <a:t> her </a:t>
            </a:r>
            <a:r>
              <a:rPr lang="cs-CZ" sz="1800" dirty="0" err="1" smtClean="0"/>
              <a:t>things</a:t>
            </a:r>
            <a:r>
              <a:rPr lang="cs-CZ" sz="1800" dirty="0" smtClean="0"/>
              <a:t> </a:t>
            </a:r>
            <a:r>
              <a:rPr lang="cs-CZ" sz="1800" dirty="0" err="1" smtClean="0"/>
              <a:t>hurriedly</a:t>
            </a:r>
            <a:r>
              <a:rPr lang="cs-CZ" sz="1800" dirty="0" smtClean="0"/>
              <a:t> and ________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into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wintry</a:t>
            </a:r>
            <a:r>
              <a:rPr lang="cs-CZ" sz="1800" dirty="0" smtClean="0"/>
              <a:t> </a:t>
            </a:r>
            <a:r>
              <a:rPr lang="cs-CZ" sz="1800" dirty="0" err="1" smtClean="0"/>
              <a:t>weather</a:t>
            </a:r>
            <a:r>
              <a:rPr lang="cs-CZ" sz="1800" dirty="0" smtClean="0"/>
              <a:t> to </a:t>
            </a:r>
            <a:r>
              <a:rPr lang="cs-CZ" sz="1800" dirty="0" err="1" smtClean="0"/>
              <a:t>explore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surrounding</a:t>
            </a:r>
            <a:r>
              <a:rPr lang="cs-CZ" sz="1800" dirty="0" smtClean="0"/>
              <a:t> </a:t>
            </a:r>
            <a:r>
              <a:rPr lang="cs-CZ" sz="1800" dirty="0" err="1" smtClean="0"/>
              <a:t>countryside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didn´t</a:t>
            </a:r>
            <a:r>
              <a:rPr lang="cs-CZ" sz="1800" dirty="0" smtClean="0"/>
              <a:t> </a:t>
            </a:r>
            <a:r>
              <a:rPr lang="cs-CZ" sz="1800" dirty="0" err="1" smtClean="0"/>
              <a:t>realise</a:t>
            </a:r>
            <a:r>
              <a:rPr lang="cs-CZ" sz="1800" dirty="0" smtClean="0"/>
              <a:t> </a:t>
            </a: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quickly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got</a:t>
            </a:r>
            <a:r>
              <a:rPr lang="cs-CZ" sz="1800" dirty="0" smtClean="0"/>
              <a:t> ________ and very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lost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Panicking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cried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desparately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________. </a:t>
            </a:r>
            <a:r>
              <a:rPr lang="cs-CZ" sz="1800" dirty="0" err="1" smtClean="0"/>
              <a:t>Something</a:t>
            </a:r>
            <a:r>
              <a:rPr lang="cs-CZ" sz="1800" dirty="0" smtClean="0"/>
              <a:t> </a:t>
            </a:r>
            <a:r>
              <a:rPr lang="cs-CZ" sz="1800" dirty="0" err="1" smtClean="0"/>
              <a:t>moved</a:t>
            </a:r>
            <a:r>
              <a:rPr lang="cs-CZ" sz="1800" dirty="0" smtClean="0"/>
              <a:t> in ________ </a:t>
            </a:r>
            <a:r>
              <a:rPr lang="cs-CZ" sz="1800" dirty="0" err="1" smtClean="0"/>
              <a:t>of</a:t>
            </a:r>
            <a:r>
              <a:rPr lang="cs-CZ" sz="1800" dirty="0" smtClean="0"/>
              <a:t> her. </a:t>
            </a:r>
            <a:r>
              <a:rPr lang="cs-CZ" sz="1800" dirty="0" err="1" smtClean="0"/>
              <a:t>Looking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closely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noticed</a:t>
            </a:r>
            <a:r>
              <a:rPr lang="cs-CZ" sz="1800" dirty="0" smtClean="0"/>
              <a:t> a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 ran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foot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a ________ and </a:t>
            </a:r>
            <a:r>
              <a:rPr lang="cs-CZ" sz="1800" dirty="0" err="1" smtClean="0"/>
              <a:t>began</a:t>
            </a:r>
            <a:r>
              <a:rPr lang="cs-CZ" sz="1800" dirty="0" smtClean="0"/>
              <a:t> </a:t>
            </a:r>
            <a:r>
              <a:rPr lang="cs-CZ" sz="1800" dirty="0" err="1" smtClean="0"/>
              <a:t>digging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fallen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Moving</a:t>
            </a:r>
            <a:r>
              <a:rPr lang="cs-CZ" sz="1800" dirty="0" smtClean="0"/>
              <a:t> </a:t>
            </a:r>
            <a:r>
              <a:rPr lang="cs-CZ" sz="1800" dirty="0" err="1" smtClean="0"/>
              <a:t>closer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________ a </a:t>
            </a:r>
            <a:r>
              <a:rPr lang="cs-CZ" sz="1800" dirty="0" err="1" smtClean="0"/>
              <a:t>torch</a:t>
            </a:r>
            <a:r>
              <a:rPr lang="cs-CZ" sz="1800" dirty="0" smtClean="0"/>
              <a:t> </a:t>
            </a:r>
            <a:r>
              <a:rPr lang="cs-CZ" sz="1800" dirty="0" err="1" smtClean="0"/>
              <a:t>half</a:t>
            </a:r>
            <a:r>
              <a:rPr lang="cs-CZ" sz="1800" dirty="0" smtClean="0"/>
              <a:t> </a:t>
            </a:r>
            <a:r>
              <a:rPr lang="cs-CZ" sz="1800" dirty="0" err="1" smtClean="0"/>
              <a:t>buried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picked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up and </a:t>
            </a:r>
            <a:r>
              <a:rPr lang="cs-CZ" sz="1800" dirty="0" err="1" smtClean="0"/>
              <a:t>turned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________. To ________ </a:t>
            </a:r>
            <a:r>
              <a:rPr lang="cs-CZ" sz="1800" dirty="0" err="1" smtClean="0"/>
              <a:t>amazement</a:t>
            </a:r>
            <a:r>
              <a:rPr lang="cs-CZ" sz="1800" dirty="0" smtClean="0"/>
              <a:t>,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worked</a:t>
            </a:r>
            <a:r>
              <a:rPr lang="cs-CZ" sz="1800" dirty="0" smtClean="0"/>
              <a:t>.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followed</a:t>
            </a:r>
            <a:r>
              <a:rPr lang="cs-CZ" sz="1800" dirty="0" smtClean="0"/>
              <a:t> </a:t>
            </a:r>
            <a:r>
              <a:rPr lang="cs-CZ" sz="1800" dirty="0" err="1" smtClean="0"/>
              <a:t>an</a:t>
            </a:r>
            <a:r>
              <a:rPr lang="cs-CZ" sz="1800" dirty="0" smtClean="0"/>
              <a:t> </a:t>
            </a:r>
            <a:r>
              <a:rPr lang="cs-CZ" sz="1800" dirty="0" err="1" smtClean="0"/>
              <a:t>overgrown</a:t>
            </a:r>
            <a:r>
              <a:rPr lang="cs-CZ" sz="1800" dirty="0" smtClean="0"/>
              <a:t> </a:t>
            </a:r>
            <a:r>
              <a:rPr lang="cs-CZ" sz="1800" dirty="0" err="1" smtClean="0"/>
              <a:t>path</a:t>
            </a:r>
            <a:r>
              <a:rPr lang="cs-CZ" sz="1800" dirty="0" smtClean="0"/>
              <a:t> and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see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lights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village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distance. </a:t>
            </a:r>
            <a:r>
              <a:rPr lang="cs-CZ" sz="1800" dirty="0" err="1" smtClean="0"/>
              <a:t>Relieved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ran </a:t>
            </a:r>
            <a:r>
              <a:rPr lang="cs-CZ" sz="1800" dirty="0" err="1" smtClean="0"/>
              <a:t>towards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happy to ________ </a:t>
            </a:r>
            <a:r>
              <a:rPr lang="cs-CZ" sz="1800" dirty="0" err="1" smtClean="0"/>
              <a:t>safe</a:t>
            </a:r>
            <a:r>
              <a:rPr lang="cs-CZ" sz="1800" dirty="0" smtClean="0"/>
              <a:t> </a:t>
            </a:r>
            <a:r>
              <a:rPr lang="cs-CZ" sz="1800" dirty="0" err="1" smtClean="0"/>
              <a:t>at</a:t>
            </a:r>
            <a:r>
              <a:rPr lang="cs-CZ" sz="1800" dirty="0" smtClean="0"/>
              <a:t> last.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met her </a:t>
            </a:r>
            <a:r>
              <a:rPr lang="cs-CZ" sz="1800" dirty="0" err="1" smtClean="0"/>
              <a:t>next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neighbour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told</a:t>
            </a:r>
            <a:r>
              <a:rPr lang="cs-CZ" sz="1800" dirty="0" smtClean="0"/>
              <a:t> </a:t>
            </a:r>
            <a:r>
              <a:rPr lang="cs-CZ" sz="1800" dirty="0" err="1" smtClean="0"/>
              <a:t>him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her </a:t>
            </a:r>
            <a:r>
              <a:rPr lang="cs-CZ" sz="1800" dirty="0" err="1" smtClean="0"/>
              <a:t>adventure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Thinking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last </a:t>
            </a:r>
            <a:r>
              <a:rPr lang="cs-CZ" sz="1800" dirty="0" err="1" smtClean="0"/>
              <a:t>time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been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, he </a:t>
            </a:r>
            <a:r>
              <a:rPr lang="cs-CZ" sz="1800" dirty="0" err="1" smtClean="0"/>
              <a:t>remembered</a:t>
            </a:r>
            <a:r>
              <a:rPr lang="cs-CZ" sz="1800" dirty="0" smtClean="0"/>
              <a:t> ________ he had </a:t>
            </a:r>
            <a:r>
              <a:rPr lang="cs-CZ" sz="1800" dirty="0" err="1" smtClean="0"/>
              <a:t>lost</a:t>
            </a:r>
            <a:r>
              <a:rPr lang="cs-CZ" sz="1800" dirty="0" smtClean="0"/>
              <a:t> his </a:t>
            </a:r>
            <a:r>
              <a:rPr lang="cs-CZ" sz="1800" dirty="0" err="1" smtClean="0"/>
              <a:t>torch</a:t>
            </a:r>
            <a:r>
              <a:rPr lang="cs-CZ" sz="1800" dirty="0" smtClean="0"/>
              <a:t>. “But I ________ </a:t>
            </a:r>
            <a:r>
              <a:rPr lang="cs-CZ" sz="1800" dirty="0" err="1" smtClean="0"/>
              <a:t>know</a:t>
            </a:r>
            <a:r>
              <a:rPr lang="cs-CZ" sz="1800" dirty="0" smtClean="0"/>
              <a:t> </a:t>
            </a:r>
            <a:r>
              <a:rPr lang="cs-CZ" sz="1800" dirty="0" err="1" smtClean="0"/>
              <a:t>anything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,“ he </a:t>
            </a:r>
            <a:r>
              <a:rPr lang="cs-CZ" sz="1800" dirty="0" err="1" smtClean="0"/>
              <a:t>said</a:t>
            </a:r>
            <a:r>
              <a:rPr lang="cs-CZ" sz="1800" dirty="0" smtClean="0"/>
              <a:t>. “</a:t>
            </a:r>
            <a:r>
              <a:rPr lang="cs-CZ" sz="1800" dirty="0" err="1" smtClean="0"/>
              <a:t>Perhaps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________ just </a:t>
            </a:r>
            <a:r>
              <a:rPr lang="cs-CZ" sz="1800" dirty="0" err="1" smtClean="0"/>
              <a:t>lucky</a:t>
            </a:r>
            <a:r>
              <a:rPr lang="cs-CZ" sz="1800" dirty="0" smtClean="0"/>
              <a:t>.“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Later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________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returned</a:t>
            </a:r>
            <a:r>
              <a:rPr lang="cs-CZ" sz="1800" dirty="0" smtClean="0"/>
              <a:t>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cute</a:t>
            </a:r>
            <a:r>
              <a:rPr lang="cs-CZ" sz="1800" dirty="0" smtClean="0"/>
              <a:t> </a:t>
            </a:r>
            <a:r>
              <a:rPr lang="cs-CZ" sz="1800" dirty="0" err="1" smtClean="0"/>
              <a:t>grey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sitting</a:t>
            </a:r>
            <a:r>
              <a:rPr lang="cs-CZ" sz="1800" dirty="0" smtClean="0"/>
              <a:t> on </a:t>
            </a:r>
            <a:r>
              <a:rPr lang="cs-CZ" sz="1800" dirty="0" err="1" smtClean="0"/>
              <a:t>the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wall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smiled</a:t>
            </a:r>
            <a:r>
              <a:rPr lang="cs-CZ" sz="1800" dirty="0" smtClean="0"/>
              <a:t> </a:t>
            </a:r>
            <a:r>
              <a:rPr lang="cs-CZ" sz="1800" dirty="0" err="1" smtClean="0"/>
              <a:t>thankfully</a:t>
            </a:r>
            <a:r>
              <a:rPr lang="cs-CZ" sz="1800" dirty="0" smtClean="0"/>
              <a:t> and </a:t>
            </a:r>
            <a:r>
              <a:rPr lang="cs-CZ" sz="1800" dirty="0" err="1" smtClean="0"/>
              <a:t>relised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more ________ </a:t>
            </a:r>
            <a:r>
              <a:rPr lang="cs-CZ" sz="1800" dirty="0" err="1" smtClean="0"/>
              <a:t>luck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helped</a:t>
            </a:r>
            <a:r>
              <a:rPr lang="cs-CZ" sz="1800" dirty="0" smtClean="0"/>
              <a:t> her </a:t>
            </a:r>
            <a:r>
              <a:rPr lang="cs-CZ" sz="1800" dirty="0" err="1" smtClean="0"/>
              <a:t>find</a:t>
            </a:r>
            <a:r>
              <a:rPr lang="cs-CZ" sz="1800" dirty="0" smtClean="0"/>
              <a:t> her </a:t>
            </a:r>
            <a:r>
              <a:rPr lang="cs-CZ" sz="1800" dirty="0" err="1" smtClean="0"/>
              <a:t>way</a:t>
            </a:r>
            <a:r>
              <a:rPr lang="cs-CZ" sz="1800" dirty="0" smtClean="0"/>
              <a:t> to </a:t>
            </a:r>
            <a:r>
              <a:rPr lang="cs-CZ" sz="1800" dirty="0" err="1" smtClean="0"/>
              <a:t>safety</a:t>
            </a:r>
            <a:r>
              <a:rPr lang="cs-CZ" sz="1800" dirty="0" smtClean="0"/>
              <a:t>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556302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634082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More </a:t>
            </a:r>
            <a:r>
              <a:rPr lang="cs-CZ" sz="2000" b="1" dirty="0" err="1" smtClean="0"/>
              <a:t>than</a:t>
            </a:r>
            <a:r>
              <a:rPr lang="cs-CZ" sz="2000" b="1" dirty="0" smtClean="0"/>
              <a:t> </a:t>
            </a:r>
            <a:r>
              <a:rPr lang="cs-CZ" sz="2000" b="1" dirty="0" err="1"/>
              <a:t>L</a:t>
            </a:r>
            <a:r>
              <a:rPr lang="cs-CZ" sz="2000" b="1" dirty="0" err="1" smtClean="0"/>
              <a:t>uck</a:t>
            </a:r>
            <a:endParaRPr lang="cs-CZ" sz="20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886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sky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b="1" dirty="0" err="1" smtClean="0"/>
              <a:t>filled</a:t>
            </a:r>
            <a:r>
              <a:rPr lang="cs-CZ" sz="1800" dirty="0" smtClean="0"/>
              <a:t> </a:t>
            </a:r>
            <a:r>
              <a:rPr lang="cs-CZ" sz="1800" dirty="0" err="1" smtClean="0"/>
              <a:t>with</a:t>
            </a:r>
            <a:r>
              <a:rPr lang="cs-CZ" sz="1800" dirty="0" smtClean="0"/>
              <a:t> </a:t>
            </a:r>
            <a:r>
              <a:rPr lang="cs-CZ" sz="1800" dirty="0" err="1" smtClean="0"/>
              <a:t>dark</a:t>
            </a:r>
            <a:r>
              <a:rPr lang="cs-CZ" sz="1800" dirty="0" smtClean="0"/>
              <a:t> </a:t>
            </a:r>
            <a:r>
              <a:rPr lang="cs-CZ" sz="1800" dirty="0" err="1" smtClean="0"/>
              <a:t>clouds</a:t>
            </a:r>
            <a:r>
              <a:rPr lang="cs-CZ" sz="1800" dirty="0" smtClean="0"/>
              <a:t>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reached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.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first</a:t>
            </a:r>
            <a:r>
              <a:rPr lang="cs-CZ" sz="1800" dirty="0" smtClean="0"/>
              <a:t> </a:t>
            </a:r>
            <a:r>
              <a:rPr lang="cs-CZ" sz="1800" dirty="0" err="1" smtClean="0"/>
              <a:t>day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 </a:t>
            </a:r>
            <a:r>
              <a:rPr lang="cs-CZ" sz="1800" dirty="0" err="1" smtClean="0"/>
              <a:t>holiday</a:t>
            </a:r>
            <a:r>
              <a:rPr lang="cs-CZ" sz="1800" dirty="0" smtClean="0"/>
              <a:t> and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couldn´t</a:t>
            </a:r>
            <a:r>
              <a:rPr lang="cs-CZ" sz="1800" dirty="0" smtClean="0"/>
              <a:t> ________ to </a:t>
            </a:r>
            <a:r>
              <a:rPr lang="cs-CZ" sz="1800" dirty="0" err="1" smtClean="0"/>
              <a:t>look</a:t>
            </a:r>
            <a:r>
              <a:rPr lang="cs-CZ" sz="1800" dirty="0" smtClean="0"/>
              <a:t> </a:t>
            </a:r>
            <a:r>
              <a:rPr lang="cs-CZ" sz="1800" dirty="0" err="1" smtClean="0"/>
              <a:t>around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unpacked</a:t>
            </a:r>
            <a:r>
              <a:rPr lang="cs-CZ" sz="1800" dirty="0" smtClean="0"/>
              <a:t> her </a:t>
            </a:r>
            <a:r>
              <a:rPr lang="cs-CZ" sz="1800" dirty="0" err="1" smtClean="0"/>
              <a:t>things</a:t>
            </a:r>
            <a:r>
              <a:rPr lang="cs-CZ" sz="1800" dirty="0" smtClean="0"/>
              <a:t> </a:t>
            </a:r>
            <a:r>
              <a:rPr lang="cs-CZ" sz="1800" dirty="0" err="1" smtClean="0"/>
              <a:t>hurriedly</a:t>
            </a:r>
            <a:r>
              <a:rPr lang="cs-CZ" sz="1800" dirty="0" smtClean="0"/>
              <a:t> and ________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into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wintry</a:t>
            </a:r>
            <a:r>
              <a:rPr lang="cs-CZ" sz="1800" dirty="0" smtClean="0"/>
              <a:t> </a:t>
            </a:r>
            <a:r>
              <a:rPr lang="cs-CZ" sz="1800" dirty="0" err="1" smtClean="0"/>
              <a:t>weather</a:t>
            </a:r>
            <a:r>
              <a:rPr lang="cs-CZ" sz="1800" dirty="0" smtClean="0"/>
              <a:t> to </a:t>
            </a:r>
            <a:r>
              <a:rPr lang="cs-CZ" sz="1800" dirty="0" err="1" smtClean="0"/>
              <a:t>explore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surrounding</a:t>
            </a:r>
            <a:r>
              <a:rPr lang="cs-CZ" sz="1800" dirty="0" smtClean="0"/>
              <a:t> </a:t>
            </a:r>
            <a:r>
              <a:rPr lang="cs-CZ" sz="1800" dirty="0" err="1" smtClean="0"/>
              <a:t>countryside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didn´t</a:t>
            </a:r>
            <a:r>
              <a:rPr lang="cs-CZ" sz="1800" dirty="0" smtClean="0"/>
              <a:t> </a:t>
            </a:r>
            <a:r>
              <a:rPr lang="cs-CZ" sz="1800" dirty="0" err="1" smtClean="0"/>
              <a:t>realise</a:t>
            </a:r>
            <a:r>
              <a:rPr lang="cs-CZ" sz="1800" dirty="0" smtClean="0"/>
              <a:t> </a:t>
            </a: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quickly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got</a:t>
            </a:r>
            <a:r>
              <a:rPr lang="cs-CZ" sz="1800" dirty="0" smtClean="0"/>
              <a:t> ________ and very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lost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Panicking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cried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desparately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________. </a:t>
            </a:r>
            <a:r>
              <a:rPr lang="cs-CZ" sz="1800" dirty="0" err="1" smtClean="0"/>
              <a:t>Something</a:t>
            </a:r>
            <a:r>
              <a:rPr lang="cs-CZ" sz="1800" dirty="0" smtClean="0"/>
              <a:t> </a:t>
            </a:r>
            <a:r>
              <a:rPr lang="cs-CZ" sz="1800" dirty="0" err="1" smtClean="0"/>
              <a:t>moved</a:t>
            </a:r>
            <a:r>
              <a:rPr lang="cs-CZ" sz="1800" dirty="0" smtClean="0"/>
              <a:t> in ________ </a:t>
            </a:r>
            <a:r>
              <a:rPr lang="cs-CZ" sz="1800" dirty="0" err="1" smtClean="0"/>
              <a:t>of</a:t>
            </a:r>
            <a:r>
              <a:rPr lang="cs-CZ" sz="1800" dirty="0" smtClean="0"/>
              <a:t> her. </a:t>
            </a:r>
            <a:r>
              <a:rPr lang="cs-CZ" sz="1800" dirty="0" err="1" smtClean="0"/>
              <a:t>Looking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closely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noticed</a:t>
            </a:r>
            <a:r>
              <a:rPr lang="cs-CZ" sz="1800" dirty="0" smtClean="0"/>
              <a:t> a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 ran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foot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a ________ and </a:t>
            </a:r>
            <a:r>
              <a:rPr lang="cs-CZ" sz="1800" dirty="0" err="1" smtClean="0"/>
              <a:t>began</a:t>
            </a:r>
            <a:r>
              <a:rPr lang="cs-CZ" sz="1800" dirty="0" smtClean="0"/>
              <a:t> </a:t>
            </a:r>
            <a:r>
              <a:rPr lang="cs-CZ" sz="1800" dirty="0" err="1" smtClean="0"/>
              <a:t>digging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fallen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Moving</a:t>
            </a:r>
            <a:r>
              <a:rPr lang="cs-CZ" sz="1800" dirty="0" smtClean="0"/>
              <a:t> </a:t>
            </a:r>
            <a:r>
              <a:rPr lang="cs-CZ" sz="1800" dirty="0" err="1" smtClean="0"/>
              <a:t>closer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________ a </a:t>
            </a:r>
            <a:r>
              <a:rPr lang="cs-CZ" sz="1800" dirty="0" err="1" smtClean="0"/>
              <a:t>torch</a:t>
            </a:r>
            <a:r>
              <a:rPr lang="cs-CZ" sz="1800" dirty="0" smtClean="0"/>
              <a:t> </a:t>
            </a:r>
            <a:r>
              <a:rPr lang="cs-CZ" sz="1800" dirty="0" err="1" smtClean="0"/>
              <a:t>half</a:t>
            </a:r>
            <a:r>
              <a:rPr lang="cs-CZ" sz="1800" dirty="0" smtClean="0"/>
              <a:t> </a:t>
            </a:r>
            <a:r>
              <a:rPr lang="cs-CZ" sz="1800" dirty="0" err="1" smtClean="0"/>
              <a:t>buried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picked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up and </a:t>
            </a:r>
            <a:r>
              <a:rPr lang="cs-CZ" sz="1800" dirty="0" err="1" smtClean="0"/>
              <a:t>turned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________. To ________ </a:t>
            </a:r>
            <a:r>
              <a:rPr lang="cs-CZ" sz="1800" dirty="0" err="1" smtClean="0"/>
              <a:t>amazement</a:t>
            </a:r>
            <a:r>
              <a:rPr lang="cs-CZ" sz="1800" dirty="0" smtClean="0"/>
              <a:t>,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worked</a:t>
            </a:r>
            <a:r>
              <a:rPr lang="cs-CZ" sz="1800" dirty="0" smtClean="0"/>
              <a:t>.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followed</a:t>
            </a:r>
            <a:r>
              <a:rPr lang="cs-CZ" sz="1800" dirty="0" smtClean="0"/>
              <a:t> </a:t>
            </a:r>
            <a:r>
              <a:rPr lang="cs-CZ" sz="1800" dirty="0" err="1" smtClean="0"/>
              <a:t>an</a:t>
            </a:r>
            <a:r>
              <a:rPr lang="cs-CZ" sz="1800" dirty="0" smtClean="0"/>
              <a:t> </a:t>
            </a:r>
            <a:r>
              <a:rPr lang="cs-CZ" sz="1800" dirty="0" err="1" smtClean="0"/>
              <a:t>overgrown</a:t>
            </a:r>
            <a:r>
              <a:rPr lang="cs-CZ" sz="1800" dirty="0" smtClean="0"/>
              <a:t> </a:t>
            </a:r>
            <a:r>
              <a:rPr lang="cs-CZ" sz="1800" dirty="0" err="1" smtClean="0"/>
              <a:t>path</a:t>
            </a:r>
            <a:r>
              <a:rPr lang="cs-CZ" sz="1800" dirty="0" smtClean="0"/>
              <a:t> and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see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lights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village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distance. </a:t>
            </a:r>
            <a:r>
              <a:rPr lang="cs-CZ" sz="1800" dirty="0" err="1" smtClean="0"/>
              <a:t>Relieved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ran </a:t>
            </a:r>
            <a:r>
              <a:rPr lang="cs-CZ" sz="1800" dirty="0" err="1" smtClean="0"/>
              <a:t>towards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happy to ________ </a:t>
            </a:r>
            <a:r>
              <a:rPr lang="cs-CZ" sz="1800" dirty="0" err="1" smtClean="0"/>
              <a:t>safe</a:t>
            </a:r>
            <a:r>
              <a:rPr lang="cs-CZ" sz="1800" dirty="0" smtClean="0"/>
              <a:t> </a:t>
            </a:r>
            <a:r>
              <a:rPr lang="cs-CZ" sz="1800" dirty="0" err="1" smtClean="0"/>
              <a:t>at</a:t>
            </a:r>
            <a:r>
              <a:rPr lang="cs-CZ" sz="1800" dirty="0" smtClean="0"/>
              <a:t> last.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met her </a:t>
            </a:r>
            <a:r>
              <a:rPr lang="cs-CZ" sz="1800" dirty="0" err="1" smtClean="0"/>
              <a:t>next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neighbour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told</a:t>
            </a:r>
            <a:r>
              <a:rPr lang="cs-CZ" sz="1800" dirty="0" smtClean="0"/>
              <a:t> </a:t>
            </a:r>
            <a:r>
              <a:rPr lang="cs-CZ" sz="1800" dirty="0" err="1" smtClean="0"/>
              <a:t>him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her </a:t>
            </a:r>
            <a:r>
              <a:rPr lang="cs-CZ" sz="1800" dirty="0" err="1" smtClean="0"/>
              <a:t>adventure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Thinking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last </a:t>
            </a:r>
            <a:r>
              <a:rPr lang="cs-CZ" sz="1800" dirty="0" err="1" smtClean="0"/>
              <a:t>time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been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, he </a:t>
            </a:r>
            <a:r>
              <a:rPr lang="cs-CZ" sz="1800" dirty="0" err="1" smtClean="0"/>
              <a:t>remembered</a:t>
            </a:r>
            <a:r>
              <a:rPr lang="cs-CZ" sz="1800" dirty="0" smtClean="0"/>
              <a:t> ________ he had </a:t>
            </a:r>
            <a:r>
              <a:rPr lang="cs-CZ" sz="1800" dirty="0" err="1" smtClean="0"/>
              <a:t>lost</a:t>
            </a:r>
            <a:r>
              <a:rPr lang="cs-CZ" sz="1800" dirty="0" smtClean="0"/>
              <a:t> his </a:t>
            </a:r>
            <a:r>
              <a:rPr lang="cs-CZ" sz="1800" dirty="0" err="1" smtClean="0"/>
              <a:t>torch</a:t>
            </a:r>
            <a:r>
              <a:rPr lang="cs-CZ" sz="1800" dirty="0" smtClean="0"/>
              <a:t>. “But I ________ </a:t>
            </a:r>
            <a:r>
              <a:rPr lang="cs-CZ" sz="1800" dirty="0" err="1" smtClean="0"/>
              <a:t>know</a:t>
            </a:r>
            <a:r>
              <a:rPr lang="cs-CZ" sz="1800" dirty="0" smtClean="0"/>
              <a:t> </a:t>
            </a:r>
            <a:r>
              <a:rPr lang="cs-CZ" sz="1800" dirty="0" err="1" smtClean="0"/>
              <a:t>anything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,“ he </a:t>
            </a:r>
            <a:r>
              <a:rPr lang="cs-CZ" sz="1800" dirty="0" err="1" smtClean="0"/>
              <a:t>said</a:t>
            </a:r>
            <a:r>
              <a:rPr lang="cs-CZ" sz="1800" dirty="0" smtClean="0"/>
              <a:t>. “</a:t>
            </a:r>
            <a:r>
              <a:rPr lang="cs-CZ" sz="1800" dirty="0" err="1" smtClean="0"/>
              <a:t>Perhaps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________ just </a:t>
            </a:r>
            <a:r>
              <a:rPr lang="cs-CZ" sz="1800" dirty="0" err="1" smtClean="0"/>
              <a:t>lucky</a:t>
            </a:r>
            <a:r>
              <a:rPr lang="cs-CZ" sz="1800" dirty="0" smtClean="0"/>
              <a:t>.“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Later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________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returned</a:t>
            </a:r>
            <a:r>
              <a:rPr lang="cs-CZ" sz="1800" dirty="0" smtClean="0"/>
              <a:t>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cute</a:t>
            </a:r>
            <a:r>
              <a:rPr lang="cs-CZ" sz="1800" dirty="0" smtClean="0"/>
              <a:t> </a:t>
            </a:r>
            <a:r>
              <a:rPr lang="cs-CZ" sz="1800" dirty="0" err="1" smtClean="0"/>
              <a:t>grey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sitting</a:t>
            </a:r>
            <a:r>
              <a:rPr lang="cs-CZ" sz="1800" dirty="0" smtClean="0"/>
              <a:t> on </a:t>
            </a:r>
            <a:r>
              <a:rPr lang="cs-CZ" sz="1800" dirty="0" err="1" smtClean="0"/>
              <a:t>the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wall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smiled</a:t>
            </a:r>
            <a:r>
              <a:rPr lang="cs-CZ" sz="1800" dirty="0" smtClean="0"/>
              <a:t> </a:t>
            </a:r>
            <a:r>
              <a:rPr lang="cs-CZ" sz="1800" dirty="0" err="1" smtClean="0"/>
              <a:t>thankfully</a:t>
            </a:r>
            <a:r>
              <a:rPr lang="cs-CZ" sz="1800" dirty="0" smtClean="0"/>
              <a:t> and </a:t>
            </a:r>
            <a:r>
              <a:rPr lang="cs-CZ" sz="1800" dirty="0" err="1" smtClean="0"/>
              <a:t>relised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more ________ </a:t>
            </a:r>
            <a:r>
              <a:rPr lang="cs-CZ" sz="1800" dirty="0" err="1" smtClean="0"/>
              <a:t>luck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helped</a:t>
            </a:r>
            <a:r>
              <a:rPr lang="cs-CZ" sz="1800" dirty="0" smtClean="0"/>
              <a:t> her </a:t>
            </a:r>
            <a:r>
              <a:rPr lang="cs-CZ" sz="1800" dirty="0" err="1" smtClean="0"/>
              <a:t>find</a:t>
            </a:r>
            <a:r>
              <a:rPr lang="cs-CZ" sz="1800" dirty="0" smtClean="0"/>
              <a:t> her </a:t>
            </a:r>
            <a:r>
              <a:rPr lang="cs-CZ" sz="1800" dirty="0" err="1" smtClean="0"/>
              <a:t>way</a:t>
            </a:r>
            <a:r>
              <a:rPr lang="cs-CZ" sz="1800" dirty="0" smtClean="0"/>
              <a:t> to </a:t>
            </a:r>
            <a:r>
              <a:rPr lang="cs-CZ" sz="1800" dirty="0" err="1" smtClean="0"/>
              <a:t>safety</a:t>
            </a:r>
            <a:r>
              <a:rPr lang="cs-CZ" sz="1800" dirty="0" smtClean="0"/>
              <a:t>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22926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634082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More </a:t>
            </a:r>
            <a:r>
              <a:rPr lang="cs-CZ" sz="2000" b="1" dirty="0" err="1" smtClean="0"/>
              <a:t>than</a:t>
            </a:r>
            <a:r>
              <a:rPr lang="cs-CZ" sz="2000" b="1" dirty="0" smtClean="0"/>
              <a:t> </a:t>
            </a:r>
            <a:r>
              <a:rPr lang="cs-CZ" sz="2000" b="1" dirty="0" err="1"/>
              <a:t>L</a:t>
            </a:r>
            <a:r>
              <a:rPr lang="cs-CZ" sz="2000" b="1" dirty="0" err="1" smtClean="0"/>
              <a:t>uck</a:t>
            </a:r>
            <a:endParaRPr lang="cs-CZ" sz="20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886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sky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b="1" dirty="0" err="1" smtClean="0"/>
              <a:t>filled</a:t>
            </a:r>
            <a:r>
              <a:rPr lang="cs-CZ" sz="1800" dirty="0" smtClean="0"/>
              <a:t> </a:t>
            </a:r>
            <a:r>
              <a:rPr lang="cs-CZ" sz="1800" dirty="0" err="1" smtClean="0"/>
              <a:t>with</a:t>
            </a:r>
            <a:r>
              <a:rPr lang="cs-CZ" sz="1800" dirty="0" smtClean="0"/>
              <a:t> </a:t>
            </a:r>
            <a:r>
              <a:rPr lang="cs-CZ" sz="1800" dirty="0" err="1" smtClean="0"/>
              <a:t>dark</a:t>
            </a:r>
            <a:r>
              <a:rPr lang="cs-CZ" sz="1800" dirty="0" smtClean="0"/>
              <a:t> </a:t>
            </a:r>
            <a:r>
              <a:rPr lang="cs-CZ" sz="1800" dirty="0" err="1" smtClean="0"/>
              <a:t>clouds</a:t>
            </a:r>
            <a:r>
              <a:rPr lang="cs-CZ" sz="1800" dirty="0" smtClean="0"/>
              <a:t>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reached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.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first</a:t>
            </a:r>
            <a:r>
              <a:rPr lang="cs-CZ" sz="1800" dirty="0" smtClean="0"/>
              <a:t> </a:t>
            </a:r>
            <a:r>
              <a:rPr lang="cs-CZ" sz="1800" dirty="0" err="1" smtClean="0"/>
              <a:t>day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 </a:t>
            </a:r>
            <a:r>
              <a:rPr lang="cs-CZ" sz="1800" dirty="0" err="1" smtClean="0"/>
              <a:t>holiday</a:t>
            </a:r>
            <a:r>
              <a:rPr lang="cs-CZ" sz="1800" dirty="0" smtClean="0"/>
              <a:t> and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couldn´t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wait</a:t>
            </a:r>
            <a:r>
              <a:rPr lang="cs-CZ" sz="1800" dirty="0" smtClean="0"/>
              <a:t> to </a:t>
            </a:r>
            <a:r>
              <a:rPr lang="cs-CZ" sz="1800" dirty="0" err="1" smtClean="0"/>
              <a:t>look</a:t>
            </a:r>
            <a:r>
              <a:rPr lang="cs-CZ" sz="1800" dirty="0" smtClean="0"/>
              <a:t> </a:t>
            </a:r>
            <a:r>
              <a:rPr lang="cs-CZ" sz="1800" dirty="0" err="1" smtClean="0"/>
              <a:t>around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unpacked</a:t>
            </a:r>
            <a:r>
              <a:rPr lang="cs-CZ" sz="1800" dirty="0" smtClean="0"/>
              <a:t> her </a:t>
            </a:r>
            <a:r>
              <a:rPr lang="cs-CZ" sz="1800" dirty="0" err="1" smtClean="0"/>
              <a:t>things</a:t>
            </a:r>
            <a:r>
              <a:rPr lang="cs-CZ" sz="1800" dirty="0" smtClean="0"/>
              <a:t> </a:t>
            </a:r>
            <a:r>
              <a:rPr lang="cs-CZ" sz="1800" dirty="0" err="1" smtClean="0"/>
              <a:t>hurriedly</a:t>
            </a:r>
            <a:r>
              <a:rPr lang="cs-CZ" sz="1800" dirty="0" smtClean="0"/>
              <a:t> and ________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into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wintry</a:t>
            </a:r>
            <a:r>
              <a:rPr lang="cs-CZ" sz="1800" dirty="0" smtClean="0"/>
              <a:t> </a:t>
            </a:r>
            <a:r>
              <a:rPr lang="cs-CZ" sz="1800" dirty="0" err="1" smtClean="0"/>
              <a:t>weather</a:t>
            </a:r>
            <a:r>
              <a:rPr lang="cs-CZ" sz="1800" dirty="0" smtClean="0"/>
              <a:t> to </a:t>
            </a:r>
            <a:r>
              <a:rPr lang="cs-CZ" sz="1800" dirty="0" err="1" smtClean="0"/>
              <a:t>explore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surrounding</a:t>
            </a:r>
            <a:r>
              <a:rPr lang="cs-CZ" sz="1800" dirty="0" smtClean="0"/>
              <a:t> </a:t>
            </a:r>
            <a:r>
              <a:rPr lang="cs-CZ" sz="1800" dirty="0" err="1" smtClean="0"/>
              <a:t>countryside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didn´t</a:t>
            </a:r>
            <a:r>
              <a:rPr lang="cs-CZ" sz="1800" dirty="0" smtClean="0"/>
              <a:t> </a:t>
            </a:r>
            <a:r>
              <a:rPr lang="cs-CZ" sz="1800" dirty="0" err="1" smtClean="0"/>
              <a:t>realise</a:t>
            </a:r>
            <a:r>
              <a:rPr lang="cs-CZ" sz="1800" dirty="0" smtClean="0"/>
              <a:t> </a:t>
            </a: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quickly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got</a:t>
            </a:r>
            <a:r>
              <a:rPr lang="cs-CZ" sz="1800" dirty="0" smtClean="0"/>
              <a:t> ________ and very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lost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Panicking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cried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desparately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________. </a:t>
            </a:r>
            <a:r>
              <a:rPr lang="cs-CZ" sz="1800" dirty="0" err="1" smtClean="0"/>
              <a:t>Something</a:t>
            </a:r>
            <a:r>
              <a:rPr lang="cs-CZ" sz="1800" dirty="0" smtClean="0"/>
              <a:t> </a:t>
            </a:r>
            <a:r>
              <a:rPr lang="cs-CZ" sz="1800" dirty="0" err="1" smtClean="0"/>
              <a:t>moved</a:t>
            </a:r>
            <a:r>
              <a:rPr lang="cs-CZ" sz="1800" dirty="0" smtClean="0"/>
              <a:t> in ________ </a:t>
            </a:r>
            <a:r>
              <a:rPr lang="cs-CZ" sz="1800" dirty="0" err="1" smtClean="0"/>
              <a:t>of</a:t>
            </a:r>
            <a:r>
              <a:rPr lang="cs-CZ" sz="1800" dirty="0" smtClean="0"/>
              <a:t> her. </a:t>
            </a:r>
            <a:r>
              <a:rPr lang="cs-CZ" sz="1800" dirty="0" err="1" smtClean="0"/>
              <a:t>Looking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closely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noticed</a:t>
            </a:r>
            <a:r>
              <a:rPr lang="cs-CZ" sz="1800" dirty="0" smtClean="0"/>
              <a:t> a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 ran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foot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a ________ and </a:t>
            </a:r>
            <a:r>
              <a:rPr lang="cs-CZ" sz="1800" dirty="0" err="1" smtClean="0"/>
              <a:t>began</a:t>
            </a:r>
            <a:r>
              <a:rPr lang="cs-CZ" sz="1800" dirty="0" smtClean="0"/>
              <a:t> </a:t>
            </a:r>
            <a:r>
              <a:rPr lang="cs-CZ" sz="1800" dirty="0" err="1" smtClean="0"/>
              <a:t>digging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fallen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Moving</a:t>
            </a:r>
            <a:r>
              <a:rPr lang="cs-CZ" sz="1800" dirty="0" smtClean="0"/>
              <a:t> </a:t>
            </a:r>
            <a:r>
              <a:rPr lang="cs-CZ" sz="1800" dirty="0" err="1" smtClean="0"/>
              <a:t>closer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________ a </a:t>
            </a:r>
            <a:r>
              <a:rPr lang="cs-CZ" sz="1800" dirty="0" err="1" smtClean="0"/>
              <a:t>torch</a:t>
            </a:r>
            <a:r>
              <a:rPr lang="cs-CZ" sz="1800" dirty="0" smtClean="0"/>
              <a:t> </a:t>
            </a:r>
            <a:r>
              <a:rPr lang="cs-CZ" sz="1800" dirty="0" err="1" smtClean="0"/>
              <a:t>half</a:t>
            </a:r>
            <a:r>
              <a:rPr lang="cs-CZ" sz="1800" dirty="0" smtClean="0"/>
              <a:t> </a:t>
            </a:r>
            <a:r>
              <a:rPr lang="cs-CZ" sz="1800" dirty="0" err="1" smtClean="0"/>
              <a:t>buried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picked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up and </a:t>
            </a:r>
            <a:r>
              <a:rPr lang="cs-CZ" sz="1800" dirty="0" err="1" smtClean="0"/>
              <a:t>turned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________. To ________ </a:t>
            </a:r>
            <a:r>
              <a:rPr lang="cs-CZ" sz="1800" dirty="0" err="1" smtClean="0"/>
              <a:t>amazement</a:t>
            </a:r>
            <a:r>
              <a:rPr lang="cs-CZ" sz="1800" dirty="0" smtClean="0"/>
              <a:t>,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worked</a:t>
            </a:r>
            <a:r>
              <a:rPr lang="cs-CZ" sz="1800" dirty="0" smtClean="0"/>
              <a:t>.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followed</a:t>
            </a:r>
            <a:r>
              <a:rPr lang="cs-CZ" sz="1800" dirty="0" smtClean="0"/>
              <a:t> </a:t>
            </a:r>
            <a:r>
              <a:rPr lang="cs-CZ" sz="1800" dirty="0" err="1" smtClean="0"/>
              <a:t>an</a:t>
            </a:r>
            <a:r>
              <a:rPr lang="cs-CZ" sz="1800" dirty="0" smtClean="0"/>
              <a:t> </a:t>
            </a:r>
            <a:r>
              <a:rPr lang="cs-CZ" sz="1800" dirty="0" err="1" smtClean="0"/>
              <a:t>overgrown</a:t>
            </a:r>
            <a:r>
              <a:rPr lang="cs-CZ" sz="1800" dirty="0" smtClean="0"/>
              <a:t> </a:t>
            </a:r>
            <a:r>
              <a:rPr lang="cs-CZ" sz="1800" dirty="0" err="1" smtClean="0"/>
              <a:t>path</a:t>
            </a:r>
            <a:r>
              <a:rPr lang="cs-CZ" sz="1800" dirty="0" smtClean="0"/>
              <a:t> and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see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lights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village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distance. </a:t>
            </a:r>
            <a:r>
              <a:rPr lang="cs-CZ" sz="1800" dirty="0" err="1" smtClean="0"/>
              <a:t>Relieved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ran </a:t>
            </a:r>
            <a:r>
              <a:rPr lang="cs-CZ" sz="1800" dirty="0" err="1" smtClean="0"/>
              <a:t>towards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happy to ________ </a:t>
            </a:r>
            <a:r>
              <a:rPr lang="cs-CZ" sz="1800" dirty="0" err="1" smtClean="0"/>
              <a:t>safe</a:t>
            </a:r>
            <a:r>
              <a:rPr lang="cs-CZ" sz="1800" dirty="0" smtClean="0"/>
              <a:t> </a:t>
            </a:r>
            <a:r>
              <a:rPr lang="cs-CZ" sz="1800" dirty="0" err="1" smtClean="0"/>
              <a:t>at</a:t>
            </a:r>
            <a:r>
              <a:rPr lang="cs-CZ" sz="1800" dirty="0" smtClean="0"/>
              <a:t> last.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met her </a:t>
            </a:r>
            <a:r>
              <a:rPr lang="cs-CZ" sz="1800" dirty="0" err="1" smtClean="0"/>
              <a:t>next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neighbour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told</a:t>
            </a:r>
            <a:r>
              <a:rPr lang="cs-CZ" sz="1800" dirty="0" smtClean="0"/>
              <a:t> </a:t>
            </a:r>
            <a:r>
              <a:rPr lang="cs-CZ" sz="1800" dirty="0" err="1" smtClean="0"/>
              <a:t>him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her </a:t>
            </a:r>
            <a:r>
              <a:rPr lang="cs-CZ" sz="1800" dirty="0" err="1" smtClean="0"/>
              <a:t>adventure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Thinking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last </a:t>
            </a:r>
            <a:r>
              <a:rPr lang="cs-CZ" sz="1800" dirty="0" err="1" smtClean="0"/>
              <a:t>time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been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, he </a:t>
            </a:r>
            <a:r>
              <a:rPr lang="cs-CZ" sz="1800" dirty="0" err="1" smtClean="0"/>
              <a:t>remembered</a:t>
            </a:r>
            <a:r>
              <a:rPr lang="cs-CZ" sz="1800" dirty="0" smtClean="0"/>
              <a:t> ________ he had </a:t>
            </a:r>
            <a:r>
              <a:rPr lang="cs-CZ" sz="1800" dirty="0" err="1" smtClean="0"/>
              <a:t>lost</a:t>
            </a:r>
            <a:r>
              <a:rPr lang="cs-CZ" sz="1800" dirty="0" smtClean="0"/>
              <a:t> his </a:t>
            </a:r>
            <a:r>
              <a:rPr lang="cs-CZ" sz="1800" dirty="0" err="1" smtClean="0"/>
              <a:t>torch</a:t>
            </a:r>
            <a:r>
              <a:rPr lang="cs-CZ" sz="1800" dirty="0" smtClean="0"/>
              <a:t>. “But I ________ </a:t>
            </a:r>
            <a:r>
              <a:rPr lang="cs-CZ" sz="1800" dirty="0" err="1" smtClean="0"/>
              <a:t>know</a:t>
            </a:r>
            <a:r>
              <a:rPr lang="cs-CZ" sz="1800" dirty="0" smtClean="0"/>
              <a:t> </a:t>
            </a:r>
            <a:r>
              <a:rPr lang="cs-CZ" sz="1800" dirty="0" err="1" smtClean="0"/>
              <a:t>anything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,“ he </a:t>
            </a:r>
            <a:r>
              <a:rPr lang="cs-CZ" sz="1800" dirty="0" err="1" smtClean="0"/>
              <a:t>said</a:t>
            </a:r>
            <a:r>
              <a:rPr lang="cs-CZ" sz="1800" dirty="0" smtClean="0"/>
              <a:t>. “</a:t>
            </a:r>
            <a:r>
              <a:rPr lang="cs-CZ" sz="1800" dirty="0" err="1" smtClean="0"/>
              <a:t>Perhaps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________ just </a:t>
            </a:r>
            <a:r>
              <a:rPr lang="cs-CZ" sz="1800" dirty="0" err="1" smtClean="0"/>
              <a:t>lucky</a:t>
            </a:r>
            <a:r>
              <a:rPr lang="cs-CZ" sz="1800" dirty="0" smtClean="0"/>
              <a:t>.“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Later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________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returned</a:t>
            </a:r>
            <a:r>
              <a:rPr lang="cs-CZ" sz="1800" dirty="0" smtClean="0"/>
              <a:t>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cute</a:t>
            </a:r>
            <a:r>
              <a:rPr lang="cs-CZ" sz="1800" dirty="0" smtClean="0"/>
              <a:t> </a:t>
            </a:r>
            <a:r>
              <a:rPr lang="cs-CZ" sz="1800" dirty="0" err="1" smtClean="0"/>
              <a:t>grey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sitting</a:t>
            </a:r>
            <a:r>
              <a:rPr lang="cs-CZ" sz="1800" dirty="0" smtClean="0"/>
              <a:t> on </a:t>
            </a:r>
            <a:r>
              <a:rPr lang="cs-CZ" sz="1800" dirty="0" err="1" smtClean="0"/>
              <a:t>the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wall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smiled</a:t>
            </a:r>
            <a:r>
              <a:rPr lang="cs-CZ" sz="1800" dirty="0" smtClean="0"/>
              <a:t> </a:t>
            </a:r>
            <a:r>
              <a:rPr lang="cs-CZ" sz="1800" dirty="0" err="1" smtClean="0"/>
              <a:t>thankfully</a:t>
            </a:r>
            <a:r>
              <a:rPr lang="cs-CZ" sz="1800" dirty="0" smtClean="0"/>
              <a:t> and </a:t>
            </a:r>
            <a:r>
              <a:rPr lang="cs-CZ" sz="1800" dirty="0" err="1" smtClean="0"/>
              <a:t>relised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more ________ </a:t>
            </a:r>
            <a:r>
              <a:rPr lang="cs-CZ" sz="1800" dirty="0" err="1" smtClean="0"/>
              <a:t>luck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helped</a:t>
            </a:r>
            <a:r>
              <a:rPr lang="cs-CZ" sz="1800" dirty="0" smtClean="0"/>
              <a:t> her </a:t>
            </a:r>
            <a:r>
              <a:rPr lang="cs-CZ" sz="1800" dirty="0" err="1" smtClean="0"/>
              <a:t>find</a:t>
            </a:r>
            <a:r>
              <a:rPr lang="cs-CZ" sz="1800" dirty="0" smtClean="0"/>
              <a:t> her </a:t>
            </a:r>
            <a:r>
              <a:rPr lang="cs-CZ" sz="1800" dirty="0" err="1" smtClean="0"/>
              <a:t>way</a:t>
            </a:r>
            <a:r>
              <a:rPr lang="cs-CZ" sz="1800" dirty="0" smtClean="0"/>
              <a:t> to </a:t>
            </a:r>
            <a:r>
              <a:rPr lang="cs-CZ" sz="1800" dirty="0" err="1" smtClean="0"/>
              <a:t>safety</a:t>
            </a:r>
            <a:r>
              <a:rPr lang="cs-CZ" sz="1800" dirty="0" smtClean="0"/>
              <a:t>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775950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634082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More </a:t>
            </a:r>
            <a:r>
              <a:rPr lang="cs-CZ" sz="2000" b="1" dirty="0" err="1" smtClean="0"/>
              <a:t>than</a:t>
            </a:r>
            <a:r>
              <a:rPr lang="cs-CZ" sz="2000" b="1" dirty="0" smtClean="0"/>
              <a:t> </a:t>
            </a:r>
            <a:r>
              <a:rPr lang="cs-CZ" sz="2000" b="1" dirty="0" err="1"/>
              <a:t>L</a:t>
            </a:r>
            <a:r>
              <a:rPr lang="cs-CZ" sz="2000" b="1" dirty="0" err="1" smtClean="0"/>
              <a:t>uck</a:t>
            </a:r>
            <a:endParaRPr lang="cs-CZ" sz="20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886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sky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b="1" dirty="0" err="1" smtClean="0"/>
              <a:t>filled</a:t>
            </a:r>
            <a:r>
              <a:rPr lang="cs-CZ" sz="1800" dirty="0" smtClean="0"/>
              <a:t> </a:t>
            </a:r>
            <a:r>
              <a:rPr lang="cs-CZ" sz="1800" dirty="0" err="1" smtClean="0"/>
              <a:t>with</a:t>
            </a:r>
            <a:r>
              <a:rPr lang="cs-CZ" sz="1800" dirty="0" smtClean="0"/>
              <a:t> </a:t>
            </a:r>
            <a:r>
              <a:rPr lang="cs-CZ" sz="1800" dirty="0" err="1" smtClean="0"/>
              <a:t>dark</a:t>
            </a:r>
            <a:r>
              <a:rPr lang="cs-CZ" sz="1800" dirty="0" smtClean="0"/>
              <a:t> </a:t>
            </a:r>
            <a:r>
              <a:rPr lang="cs-CZ" sz="1800" dirty="0" err="1" smtClean="0"/>
              <a:t>clouds</a:t>
            </a:r>
            <a:r>
              <a:rPr lang="cs-CZ" sz="1800" dirty="0" smtClean="0"/>
              <a:t>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reached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.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first</a:t>
            </a:r>
            <a:r>
              <a:rPr lang="cs-CZ" sz="1800" dirty="0" smtClean="0"/>
              <a:t> </a:t>
            </a:r>
            <a:r>
              <a:rPr lang="cs-CZ" sz="1800" dirty="0" err="1" smtClean="0"/>
              <a:t>day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 </a:t>
            </a:r>
            <a:r>
              <a:rPr lang="cs-CZ" sz="1800" dirty="0" err="1" smtClean="0"/>
              <a:t>holiday</a:t>
            </a:r>
            <a:r>
              <a:rPr lang="cs-CZ" sz="1800" dirty="0" smtClean="0"/>
              <a:t> and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couldn´t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wait</a:t>
            </a:r>
            <a:r>
              <a:rPr lang="cs-CZ" sz="1800" dirty="0" smtClean="0"/>
              <a:t> to </a:t>
            </a:r>
            <a:r>
              <a:rPr lang="cs-CZ" sz="1800" dirty="0" err="1" smtClean="0"/>
              <a:t>look</a:t>
            </a:r>
            <a:r>
              <a:rPr lang="cs-CZ" sz="1800" dirty="0" smtClean="0"/>
              <a:t> </a:t>
            </a:r>
            <a:r>
              <a:rPr lang="cs-CZ" sz="1800" dirty="0" err="1" smtClean="0"/>
              <a:t>around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unpacked</a:t>
            </a:r>
            <a:r>
              <a:rPr lang="cs-CZ" sz="1800" dirty="0" smtClean="0"/>
              <a:t> her </a:t>
            </a:r>
            <a:r>
              <a:rPr lang="cs-CZ" sz="1800" dirty="0" err="1" smtClean="0"/>
              <a:t>things</a:t>
            </a:r>
            <a:r>
              <a:rPr lang="cs-CZ" sz="1800" dirty="0" smtClean="0"/>
              <a:t> </a:t>
            </a:r>
            <a:r>
              <a:rPr lang="cs-CZ" sz="1800" dirty="0" err="1" smtClean="0"/>
              <a:t>hurriedly</a:t>
            </a:r>
            <a:r>
              <a:rPr lang="cs-CZ" sz="1800" dirty="0" smtClean="0"/>
              <a:t> and </a:t>
            </a:r>
            <a:r>
              <a:rPr lang="cs-CZ" sz="1800" b="1" dirty="0" err="1" smtClean="0"/>
              <a:t>went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into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wintry</a:t>
            </a:r>
            <a:r>
              <a:rPr lang="cs-CZ" sz="1800" dirty="0" smtClean="0"/>
              <a:t> </a:t>
            </a:r>
            <a:r>
              <a:rPr lang="cs-CZ" sz="1800" dirty="0" err="1" smtClean="0"/>
              <a:t>weather</a:t>
            </a:r>
            <a:r>
              <a:rPr lang="cs-CZ" sz="1800" dirty="0" smtClean="0"/>
              <a:t> to </a:t>
            </a:r>
            <a:r>
              <a:rPr lang="cs-CZ" sz="1800" dirty="0" err="1" smtClean="0"/>
              <a:t>explore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surrounding</a:t>
            </a:r>
            <a:r>
              <a:rPr lang="cs-CZ" sz="1800" dirty="0" smtClean="0"/>
              <a:t> </a:t>
            </a:r>
            <a:r>
              <a:rPr lang="cs-CZ" sz="1800" dirty="0" err="1" smtClean="0"/>
              <a:t>countryside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didn´t</a:t>
            </a:r>
            <a:r>
              <a:rPr lang="cs-CZ" sz="1800" dirty="0" smtClean="0"/>
              <a:t> </a:t>
            </a:r>
            <a:r>
              <a:rPr lang="cs-CZ" sz="1800" dirty="0" err="1" smtClean="0"/>
              <a:t>realise</a:t>
            </a:r>
            <a:r>
              <a:rPr lang="cs-CZ" sz="1800" dirty="0" smtClean="0"/>
              <a:t> </a:t>
            </a: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quickly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got</a:t>
            </a:r>
            <a:r>
              <a:rPr lang="cs-CZ" sz="1800" dirty="0" smtClean="0"/>
              <a:t> ________ and very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lost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Panicking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cried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desparately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________. </a:t>
            </a:r>
            <a:r>
              <a:rPr lang="cs-CZ" sz="1800" dirty="0" err="1" smtClean="0"/>
              <a:t>Something</a:t>
            </a:r>
            <a:r>
              <a:rPr lang="cs-CZ" sz="1800" dirty="0" smtClean="0"/>
              <a:t> </a:t>
            </a:r>
            <a:r>
              <a:rPr lang="cs-CZ" sz="1800" dirty="0" err="1" smtClean="0"/>
              <a:t>moved</a:t>
            </a:r>
            <a:r>
              <a:rPr lang="cs-CZ" sz="1800" dirty="0" smtClean="0"/>
              <a:t> in ________ </a:t>
            </a:r>
            <a:r>
              <a:rPr lang="cs-CZ" sz="1800" dirty="0" err="1" smtClean="0"/>
              <a:t>of</a:t>
            </a:r>
            <a:r>
              <a:rPr lang="cs-CZ" sz="1800" dirty="0" smtClean="0"/>
              <a:t> her. </a:t>
            </a:r>
            <a:r>
              <a:rPr lang="cs-CZ" sz="1800" dirty="0" err="1" smtClean="0"/>
              <a:t>Looking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closely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noticed</a:t>
            </a:r>
            <a:r>
              <a:rPr lang="cs-CZ" sz="1800" dirty="0" smtClean="0"/>
              <a:t> a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 ran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foot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a ________ and </a:t>
            </a:r>
            <a:r>
              <a:rPr lang="cs-CZ" sz="1800" dirty="0" err="1" smtClean="0"/>
              <a:t>began</a:t>
            </a:r>
            <a:r>
              <a:rPr lang="cs-CZ" sz="1800" dirty="0" smtClean="0"/>
              <a:t> </a:t>
            </a:r>
            <a:r>
              <a:rPr lang="cs-CZ" sz="1800" dirty="0" err="1" smtClean="0"/>
              <a:t>digging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fallen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Moving</a:t>
            </a:r>
            <a:r>
              <a:rPr lang="cs-CZ" sz="1800" dirty="0" smtClean="0"/>
              <a:t> </a:t>
            </a:r>
            <a:r>
              <a:rPr lang="cs-CZ" sz="1800" dirty="0" err="1" smtClean="0"/>
              <a:t>closer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________ a </a:t>
            </a:r>
            <a:r>
              <a:rPr lang="cs-CZ" sz="1800" dirty="0" err="1" smtClean="0"/>
              <a:t>torch</a:t>
            </a:r>
            <a:r>
              <a:rPr lang="cs-CZ" sz="1800" dirty="0" smtClean="0"/>
              <a:t> </a:t>
            </a:r>
            <a:r>
              <a:rPr lang="cs-CZ" sz="1800" dirty="0" err="1" smtClean="0"/>
              <a:t>half</a:t>
            </a:r>
            <a:r>
              <a:rPr lang="cs-CZ" sz="1800" dirty="0" smtClean="0"/>
              <a:t> </a:t>
            </a:r>
            <a:r>
              <a:rPr lang="cs-CZ" sz="1800" dirty="0" err="1" smtClean="0"/>
              <a:t>buried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picked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up and </a:t>
            </a:r>
            <a:r>
              <a:rPr lang="cs-CZ" sz="1800" dirty="0" err="1" smtClean="0"/>
              <a:t>turned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________. To ________ </a:t>
            </a:r>
            <a:r>
              <a:rPr lang="cs-CZ" sz="1800" dirty="0" err="1" smtClean="0"/>
              <a:t>amazement</a:t>
            </a:r>
            <a:r>
              <a:rPr lang="cs-CZ" sz="1800" dirty="0" smtClean="0"/>
              <a:t>,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worked</a:t>
            </a:r>
            <a:r>
              <a:rPr lang="cs-CZ" sz="1800" dirty="0" smtClean="0"/>
              <a:t>.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followed</a:t>
            </a:r>
            <a:r>
              <a:rPr lang="cs-CZ" sz="1800" dirty="0" smtClean="0"/>
              <a:t> </a:t>
            </a:r>
            <a:r>
              <a:rPr lang="cs-CZ" sz="1800" dirty="0" err="1" smtClean="0"/>
              <a:t>an</a:t>
            </a:r>
            <a:r>
              <a:rPr lang="cs-CZ" sz="1800" dirty="0" smtClean="0"/>
              <a:t> </a:t>
            </a:r>
            <a:r>
              <a:rPr lang="cs-CZ" sz="1800" dirty="0" err="1" smtClean="0"/>
              <a:t>overgrown</a:t>
            </a:r>
            <a:r>
              <a:rPr lang="cs-CZ" sz="1800" dirty="0" smtClean="0"/>
              <a:t> </a:t>
            </a:r>
            <a:r>
              <a:rPr lang="cs-CZ" sz="1800" dirty="0" err="1" smtClean="0"/>
              <a:t>path</a:t>
            </a:r>
            <a:r>
              <a:rPr lang="cs-CZ" sz="1800" dirty="0" smtClean="0"/>
              <a:t> and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see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lights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village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distance. </a:t>
            </a:r>
            <a:r>
              <a:rPr lang="cs-CZ" sz="1800" dirty="0" err="1" smtClean="0"/>
              <a:t>Relieved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ran </a:t>
            </a:r>
            <a:r>
              <a:rPr lang="cs-CZ" sz="1800" dirty="0" err="1" smtClean="0"/>
              <a:t>towards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happy to ________ </a:t>
            </a:r>
            <a:r>
              <a:rPr lang="cs-CZ" sz="1800" dirty="0" err="1" smtClean="0"/>
              <a:t>safe</a:t>
            </a:r>
            <a:r>
              <a:rPr lang="cs-CZ" sz="1800" dirty="0" smtClean="0"/>
              <a:t> </a:t>
            </a:r>
            <a:r>
              <a:rPr lang="cs-CZ" sz="1800" dirty="0" err="1" smtClean="0"/>
              <a:t>at</a:t>
            </a:r>
            <a:r>
              <a:rPr lang="cs-CZ" sz="1800" dirty="0" smtClean="0"/>
              <a:t> last.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met her </a:t>
            </a:r>
            <a:r>
              <a:rPr lang="cs-CZ" sz="1800" dirty="0" err="1" smtClean="0"/>
              <a:t>next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neighbour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told</a:t>
            </a:r>
            <a:r>
              <a:rPr lang="cs-CZ" sz="1800" dirty="0" smtClean="0"/>
              <a:t> </a:t>
            </a:r>
            <a:r>
              <a:rPr lang="cs-CZ" sz="1800" dirty="0" err="1" smtClean="0"/>
              <a:t>him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her </a:t>
            </a:r>
            <a:r>
              <a:rPr lang="cs-CZ" sz="1800" dirty="0" err="1" smtClean="0"/>
              <a:t>adventure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Thinking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last </a:t>
            </a:r>
            <a:r>
              <a:rPr lang="cs-CZ" sz="1800" dirty="0" err="1" smtClean="0"/>
              <a:t>time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been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, he </a:t>
            </a:r>
            <a:r>
              <a:rPr lang="cs-CZ" sz="1800" dirty="0" err="1" smtClean="0"/>
              <a:t>remembered</a:t>
            </a:r>
            <a:r>
              <a:rPr lang="cs-CZ" sz="1800" dirty="0" smtClean="0"/>
              <a:t> ________ he had </a:t>
            </a:r>
            <a:r>
              <a:rPr lang="cs-CZ" sz="1800" dirty="0" err="1" smtClean="0"/>
              <a:t>lost</a:t>
            </a:r>
            <a:r>
              <a:rPr lang="cs-CZ" sz="1800" dirty="0" smtClean="0"/>
              <a:t> his </a:t>
            </a:r>
            <a:r>
              <a:rPr lang="cs-CZ" sz="1800" dirty="0" err="1" smtClean="0"/>
              <a:t>torch</a:t>
            </a:r>
            <a:r>
              <a:rPr lang="cs-CZ" sz="1800" dirty="0" smtClean="0"/>
              <a:t>. “But I ________ </a:t>
            </a:r>
            <a:r>
              <a:rPr lang="cs-CZ" sz="1800" dirty="0" err="1" smtClean="0"/>
              <a:t>know</a:t>
            </a:r>
            <a:r>
              <a:rPr lang="cs-CZ" sz="1800" dirty="0" smtClean="0"/>
              <a:t> </a:t>
            </a:r>
            <a:r>
              <a:rPr lang="cs-CZ" sz="1800" dirty="0" err="1" smtClean="0"/>
              <a:t>anything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,“ he </a:t>
            </a:r>
            <a:r>
              <a:rPr lang="cs-CZ" sz="1800" dirty="0" err="1" smtClean="0"/>
              <a:t>said</a:t>
            </a:r>
            <a:r>
              <a:rPr lang="cs-CZ" sz="1800" dirty="0" smtClean="0"/>
              <a:t>. “</a:t>
            </a:r>
            <a:r>
              <a:rPr lang="cs-CZ" sz="1800" dirty="0" err="1" smtClean="0"/>
              <a:t>Perhaps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________ just </a:t>
            </a:r>
            <a:r>
              <a:rPr lang="cs-CZ" sz="1800" dirty="0" err="1" smtClean="0"/>
              <a:t>lucky</a:t>
            </a:r>
            <a:r>
              <a:rPr lang="cs-CZ" sz="1800" dirty="0" smtClean="0"/>
              <a:t>.“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Later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________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returned</a:t>
            </a:r>
            <a:r>
              <a:rPr lang="cs-CZ" sz="1800" dirty="0" smtClean="0"/>
              <a:t>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cute</a:t>
            </a:r>
            <a:r>
              <a:rPr lang="cs-CZ" sz="1800" dirty="0" smtClean="0"/>
              <a:t> </a:t>
            </a:r>
            <a:r>
              <a:rPr lang="cs-CZ" sz="1800" dirty="0" err="1" smtClean="0"/>
              <a:t>grey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sitting</a:t>
            </a:r>
            <a:r>
              <a:rPr lang="cs-CZ" sz="1800" dirty="0" smtClean="0"/>
              <a:t> on </a:t>
            </a:r>
            <a:r>
              <a:rPr lang="cs-CZ" sz="1800" dirty="0" err="1" smtClean="0"/>
              <a:t>the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wall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smiled</a:t>
            </a:r>
            <a:r>
              <a:rPr lang="cs-CZ" sz="1800" dirty="0" smtClean="0"/>
              <a:t> </a:t>
            </a:r>
            <a:r>
              <a:rPr lang="cs-CZ" sz="1800" dirty="0" err="1" smtClean="0"/>
              <a:t>thankfully</a:t>
            </a:r>
            <a:r>
              <a:rPr lang="cs-CZ" sz="1800" dirty="0" smtClean="0"/>
              <a:t> and </a:t>
            </a:r>
            <a:r>
              <a:rPr lang="cs-CZ" sz="1800" dirty="0" err="1" smtClean="0"/>
              <a:t>relised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more ________ </a:t>
            </a:r>
            <a:r>
              <a:rPr lang="cs-CZ" sz="1800" dirty="0" err="1" smtClean="0"/>
              <a:t>luck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helped</a:t>
            </a:r>
            <a:r>
              <a:rPr lang="cs-CZ" sz="1800" dirty="0" smtClean="0"/>
              <a:t> her </a:t>
            </a:r>
            <a:r>
              <a:rPr lang="cs-CZ" sz="1800" dirty="0" err="1" smtClean="0"/>
              <a:t>find</a:t>
            </a:r>
            <a:r>
              <a:rPr lang="cs-CZ" sz="1800" dirty="0" smtClean="0"/>
              <a:t> her </a:t>
            </a:r>
            <a:r>
              <a:rPr lang="cs-CZ" sz="1800" dirty="0" err="1" smtClean="0"/>
              <a:t>way</a:t>
            </a:r>
            <a:r>
              <a:rPr lang="cs-CZ" sz="1800" dirty="0" smtClean="0"/>
              <a:t> to </a:t>
            </a:r>
            <a:r>
              <a:rPr lang="cs-CZ" sz="1800" dirty="0" err="1" smtClean="0"/>
              <a:t>safety</a:t>
            </a:r>
            <a:r>
              <a:rPr lang="cs-CZ" sz="1800" dirty="0" smtClean="0"/>
              <a:t>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4246675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634082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More </a:t>
            </a:r>
            <a:r>
              <a:rPr lang="cs-CZ" sz="2000" b="1" dirty="0" err="1" smtClean="0"/>
              <a:t>than</a:t>
            </a:r>
            <a:r>
              <a:rPr lang="cs-CZ" sz="2000" b="1" dirty="0" smtClean="0"/>
              <a:t> </a:t>
            </a:r>
            <a:r>
              <a:rPr lang="cs-CZ" sz="2000" b="1" dirty="0" err="1"/>
              <a:t>L</a:t>
            </a:r>
            <a:r>
              <a:rPr lang="cs-CZ" sz="2000" b="1" dirty="0" err="1" smtClean="0"/>
              <a:t>uck</a:t>
            </a:r>
            <a:endParaRPr lang="cs-CZ" sz="20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886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sky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b="1" dirty="0" err="1" smtClean="0"/>
              <a:t>filled</a:t>
            </a:r>
            <a:r>
              <a:rPr lang="cs-CZ" sz="1800" dirty="0" smtClean="0"/>
              <a:t> </a:t>
            </a:r>
            <a:r>
              <a:rPr lang="cs-CZ" sz="1800" dirty="0" err="1" smtClean="0"/>
              <a:t>with</a:t>
            </a:r>
            <a:r>
              <a:rPr lang="cs-CZ" sz="1800" dirty="0" smtClean="0"/>
              <a:t> </a:t>
            </a:r>
            <a:r>
              <a:rPr lang="cs-CZ" sz="1800" dirty="0" err="1" smtClean="0"/>
              <a:t>dark</a:t>
            </a:r>
            <a:r>
              <a:rPr lang="cs-CZ" sz="1800" dirty="0" smtClean="0"/>
              <a:t> </a:t>
            </a:r>
            <a:r>
              <a:rPr lang="cs-CZ" sz="1800" dirty="0" err="1" smtClean="0"/>
              <a:t>clouds</a:t>
            </a:r>
            <a:r>
              <a:rPr lang="cs-CZ" sz="1800" dirty="0" smtClean="0"/>
              <a:t>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reached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.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first</a:t>
            </a:r>
            <a:r>
              <a:rPr lang="cs-CZ" sz="1800" dirty="0" smtClean="0"/>
              <a:t> </a:t>
            </a:r>
            <a:r>
              <a:rPr lang="cs-CZ" sz="1800" dirty="0" err="1" smtClean="0"/>
              <a:t>day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 </a:t>
            </a:r>
            <a:r>
              <a:rPr lang="cs-CZ" sz="1800" dirty="0" err="1" smtClean="0"/>
              <a:t>holiday</a:t>
            </a:r>
            <a:r>
              <a:rPr lang="cs-CZ" sz="1800" dirty="0" smtClean="0"/>
              <a:t> and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couldn´t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wait</a:t>
            </a:r>
            <a:r>
              <a:rPr lang="cs-CZ" sz="1800" dirty="0" smtClean="0"/>
              <a:t> to </a:t>
            </a:r>
            <a:r>
              <a:rPr lang="cs-CZ" sz="1800" dirty="0" err="1" smtClean="0"/>
              <a:t>look</a:t>
            </a:r>
            <a:r>
              <a:rPr lang="cs-CZ" sz="1800" dirty="0" smtClean="0"/>
              <a:t> </a:t>
            </a:r>
            <a:r>
              <a:rPr lang="cs-CZ" sz="1800" dirty="0" err="1" smtClean="0"/>
              <a:t>around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unpacked</a:t>
            </a:r>
            <a:r>
              <a:rPr lang="cs-CZ" sz="1800" dirty="0" smtClean="0"/>
              <a:t> her </a:t>
            </a:r>
            <a:r>
              <a:rPr lang="cs-CZ" sz="1800" dirty="0" err="1" smtClean="0"/>
              <a:t>things</a:t>
            </a:r>
            <a:r>
              <a:rPr lang="cs-CZ" sz="1800" dirty="0" smtClean="0"/>
              <a:t> </a:t>
            </a:r>
            <a:r>
              <a:rPr lang="cs-CZ" sz="1800" dirty="0" err="1" smtClean="0"/>
              <a:t>hurriedly</a:t>
            </a:r>
            <a:r>
              <a:rPr lang="cs-CZ" sz="1800" dirty="0" smtClean="0"/>
              <a:t> and </a:t>
            </a:r>
            <a:r>
              <a:rPr lang="cs-CZ" sz="1800" b="1" dirty="0" err="1" smtClean="0"/>
              <a:t>went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into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wintry</a:t>
            </a:r>
            <a:r>
              <a:rPr lang="cs-CZ" sz="1800" dirty="0" smtClean="0"/>
              <a:t> </a:t>
            </a:r>
            <a:r>
              <a:rPr lang="cs-CZ" sz="1800" dirty="0" err="1" smtClean="0"/>
              <a:t>weather</a:t>
            </a:r>
            <a:r>
              <a:rPr lang="cs-CZ" sz="1800" dirty="0" smtClean="0"/>
              <a:t> to </a:t>
            </a:r>
            <a:r>
              <a:rPr lang="cs-CZ" sz="1800" dirty="0" err="1" smtClean="0"/>
              <a:t>explore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surrounding</a:t>
            </a:r>
            <a:r>
              <a:rPr lang="cs-CZ" sz="1800" dirty="0" smtClean="0"/>
              <a:t> </a:t>
            </a:r>
            <a:r>
              <a:rPr lang="cs-CZ" sz="1800" dirty="0" err="1" smtClean="0"/>
              <a:t>countryside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didn´t</a:t>
            </a:r>
            <a:r>
              <a:rPr lang="cs-CZ" sz="1800" dirty="0" smtClean="0"/>
              <a:t> </a:t>
            </a:r>
            <a:r>
              <a:rPr lang="cs-CZ" sz="1800" dirty="0" err="1" smtClean="0"/>
              <a:t>realise</a:t>
            </a:r>
            <a:r>
              <a:rPr lang="cs-CZ" sz="1800" dirty="0" smtClean="0"/>
              <a:t> </a:t>
            </a: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quickly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got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dark</a:t>
            </a:r>
            <a:r>
              <a:rPr lang="cs-CZ" sz="1800" dirty="0" smtClean="0"/>
              <a:t> and very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lost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Panicking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cried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desparately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________. </a:t>
            </a:r>
            <a:r>
              <a:rPr lang="cs-CZ" sz="1800" dirty="0" err="1" smtClean="0"/>
              <a:t>Something</a:t>
            </a:r>
            <a:r>
              <a:rPr lang="cs-CZ" sz="1800" dirty="0" smtClean="0"/>
              <a:t> </a:t>
            </a:r>
            <a:r>
              <a:rPr lang="cs-CZ" sz="1800" dirty="0" err="1" smtClean="0"/>
              <a:t>moved</a:t>
            </a:r>
            <a:r>
              <a:rPr lang="cs-CZ" sz="1800" dirty="0" smtClean="0"/>
              <a:t> in ________ </a:t>
            </a:r>
            <a:r>
              <a:rPr lang="cs-CZ" sz="1800" dirty="0" err="1" smtClean="0"/>
              <a:t>of</a:t>
            </a:r>
            <a:r>
              <a:rPr lang="cs-CZ" sz="1800" dirty="0" smtClean="0"/>
              <a:t> her. </a:t>
            </a:r>
            <a:r>
              <a:rPr lang="cs-CZ" sz="1800" dirty="0" err="1" smtClean="0"/>
              <a:t>Looking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closely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noticed</a:t>
            </a:r>
            <a:r>
              <a:rPr lang="cs-CZ" sz="1800" dirty="0" smtClean="0"/>
              <a:t> a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 ran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foot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a ________ and </a:t>
            </a:r>
            <a:r>
              <a:rPr lang="cs-CZ" sz="1800" dirty="0" err="1" smtClean="0"/>
              <a:t>began</a:t>
            </a:r>
            <a:r>
              <a:rPr lang="cs-CZ" sz="1800" dirty="0" smtClean="0"/>
              <a:t> </a:t>
            </a:r>
            <a:r>
              <a:rPr lang="cs-CZ" sz="1800" dirty="0" err="1" smtClean="0"/>
              <a:t>digging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fallen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Moving</a:t>
            </a:r>
            <a:r>
              <a:rPr lang="cs-CZ" sz="1800" dirty="0" smtClean="0"/>
              <a:t> </a:t>
            </a:r>
            <a:r>
              <a:rPr lang="cs-CZ" sz="1800" dirty="0" err="1" smtClean="0"/>
              <a:t>closer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________ a </a:t>
            </a:r>
            <a:r>
              <a:rPr lang="cs-CZ" sz="1800" dirty="0" err="1" smtClean="0"/>
              <a:t>torch</a:t>
            </a:r>
            <a:r>
              <a:rPr lang="cs-CZ" sz="1800" dirty="0" smtClean="0"/>
              <a:t> </a:t>
            </a:r>
            <a:r>
              <a:rPr lang="cs-CZ" sz="1800" dirty="0" err="1" smtClean="0"/>
              <a:t>half</a:t>
            </a:r>
            <a:r>
              <a:rPr lang="cs-CZ" sz="1800" dirty="0" smtClean="0"/>
              <a:t> </a:t>
            </a:r>
            <a:r>
              <a:rPr lang="cs-CZ" sz="1800" dirty="0" err="1" smtClean="0"/>
              <a:t>buried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picked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up and </a:t>
            </a:r>
            <a:r>
              <a:rPr lang="cs-CZ" sz="1800" dirty="0" err="1" smtClean="0"/>
              <a:t>turned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________. To ________ </a:t>
            </a:r>
            <a:r>
              <a:rPr lang="cs-CZ" sz="1800" dirty="0" err="1" smtClean="0"/>
              <a:t>amazement</a:t>
            </a:r>
            <a:r>
              <a:rPr lang="cs-CZ" sz="1800" dirty="0" smtClean="0"/>
              <a:t>,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worked</a:t>
            </a:r>
            <a:r>
              <a:rPr lang="cs-CZ" sz="1800" dirty="0" smtClean="0"/>
              <a:t>.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followed</a:t>
            </a:r>
            <a:r>
              <a:rPr lang="cs-CZ" sz="1800" dirty="0" smtClean="0"/>
              <a:t> </a:t>
            </a:r>
            <a:r>
              <a:rPr lang="cs-CZ" sz="1800" dirty="0" err="1" smtClean="0"/>
              <a:t>an</a:t>
            </a:r>
            <a:r>
              <a:rPr lang="cs-CZ" sz="1800" dirty="0" smtClean="0"/>
              <a:t> </a:t>
            </a:r>
            <a:r>
              <a:rPr lang="cs-CZ" sz="1800" dirty="0" err="1" smtClean="0"/>
              <a:t>overgrown</a:t>
            </a:r>
            <a:r>
              <a:rPr lang="cs-CZ" sz="1800" dirty="0" smtClean="0"/>
              <a:t> </a:t>
            </a:r>
            <a:r>
              <a:rPr lang="cs-CZ" sz="1800" dirty="0" err="1" smtClean="0"/>
              <a:t>path</a:t>
            </a:r>
            <a:r>
              <a:rPr lang="cs-CZ" sz="1800" dirty="0" smtClean="0"/>
              <a:t> and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see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lights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village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distance. </a:t>
            </a:r>
            <a:r>
              <a:rPr lang="cs-CZ" sz="1800" dirty="0" err="1" smtClean="0"/>
              <a:t>Relieved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ran </a:t>
            </a:r>
            <a:r>
              <a:rPr lang="cs-CZ" sz="1800" dirty="0" err="1" smtClean="0"/>
              <a:t>towards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happy to ________ </a:t>
            </a:r>
            <a:r>
              <a:rPr lang="cs-CZ" sz="1800" dirty="0" err="1" smtClean="0"/>
              <a:t>safe</a:t>
            </a:r>
            <a:r>
              <a:rPr lang="cs-CZ" sz="1800" dirty="0" smtClean="0"/>
              <a:t> </a:t>
            </a:r>
            <a:r>
              <a:rPr lang="cs-CZ" sz="1800" dirty="0" err="1" smtClean="0"/>
              <a:t>at</a:t>
            </a:r>
            <a:r>
              <a:rPr lang="cs-CZ" sz="1800" dirty="0" smtClean="0"/>
              <a:t> last.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met her </a:t>
            </a:r>
            <a:r>
              <a:rPr lang="cs-CZ" sz="1800" dirty="0" err="1" smtClean="0"/>
              <a:t>next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neighbour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told</a:t>
            </a:r>
            <a:r>
              <a:rPr lang="cs-CZ" sz="1800" dirty="0" smtClean="0"/>
              <a:t> </a:t>
            </a:r>
            <a:r>
              <a:rPr lang="cs-CZ" sz="1800" dirty="0" err="1" smtClean="0"/>
              <a:t>him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her </a:t>
            </a:r>
            <a:r>
              <a:rPr lang="cs-CZ" sz="1800" dirty="0" err="1" smtClean="0"/>
              <a:t>adventure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Thinking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last </a:t>
            </a:r>
            <a:r>
              <a:rPr lang="cs-CZ" sz="1800" dirty="0" err="1" smtClean="0"/>
              <a:t>time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been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, he </a:t>
            </a:r>
            <a:r>
              <a:rPr lang="cs-CZ" sz="1800" dirty="0" err="1" smtClean="0"/>
              <a:t>remembered</a:t>
            </a:r>
            <a:r>
              <a:rPr lang="cs-CZ" sz="1800" dirty="0" smtClean="0"/>
              <a:t> ________ he had </a:t>
            </a:r>
            <a:r>
              <a:rPr lang="cs-CZ" sz="1800" dirty="0" err="1" smtClean="0"/>
              <a:t>lost</a:t>
            </a:r>
            <a:r>
              <a:rPr lang="cs-CZ" sz="1800" dirty="0" smtClean="0"/>
              <a:t> his </a:t>
            </a:r>
            <a:r>
              <a:rPr lang="cs-CZ" sz="1800" dirty="0" err="1" smtClean="0"/>
              <a:t>torch</a:t>
            </a:r>
            <a:r>
              <a:rPr lang="cs-CZ" sz="1800" dirty="0" smtClean="0"/>
              <a:t>. “But I ________ </a:t>
            </a:r>
            <a:r>
              <a:rPr lang="cs-CZ" sz="1800" dirty="0" err="1" smtClean="0"/>
              <a:t>know</a:t>
            </a:r>
            <a:r>
              <a:rPr lang="cs-CZ" sz="1800" dirty="0" smtClean="0"/>
              <a:t> </a:t>
            </a:r>
            <a:r>
              <a:rPr lang="cs-CZ" sz="1800" dirty="0" err="1" smtClean="0"/>
              <a:t>anything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,“ he </a:t>
            </a:r>
            <a:r>
              <a:rPr lang="cs-CZ" sz="1800" dirty="0" err="1" smtClean="0"/>
              <a:t>said</a:t>
            </a:r>
            <a:r>
              <a:rPr lang="cs-CZ" sz="1800" dirty="0" smtClean="0"/>
              <a:t>. “</a:t>
            </a:r>
            <a:r>
              <a:rPr lang="cs-CZ" sz="1800" dirty="0" err="1" smtClean="0"/>
              <a:t>Perhaps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________ just </a:t>
            </a:r>
            <a:r>
              <a:rPr lang="cs-CZ" sz="1800" dirty="0" err="1" smtClean="0"/>
              <a:t>lucky</a:t>
            </a:r>
            <a:r>
              <a:rPr lang="cs-CZ" sz="1800" dirty="0" smtClean="0"/>
              <a:t>.“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Later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________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returned</a:t>
            </a:r>
            <a:r>
              <a:rPr lang="cs-CZ" sz="1800" dirty="0" smtClean="0"/>
              <a:t>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cute</a:t>
            </a:r>
            <a:r>
              <a:rPr lang="cs-CZ" sz="1800" dirty="0" smtClean="0"/>
              <a:t> </a:t>
            </a:r>
            <a:r>
              <a:rPr lang="cs-CZ" sz="1800" dirty="0" err="1" smtClean="0"/>
              <a:t>grey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sitting</a:t>
            </a:r>
            <a:r>
              <a:rPr lang="cs-CZ" sz="1800" dirty="0" smtClean="0"/>
              <a:t> on </a:t>
            </a:r>
            <a:r>
              <a:rPr lang="cs-CZ" sz="1800" dirty="0" err="1" smtClean="0"/>
              <a:t>the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wall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smiled</a:t>
            </a:r>
            <a:r>
              <a:rPr lang="cs-CZ" sz="1800" dirty="0" smtClean="0"/>
              <a:t> </a:t>
            </a:r>
            <a:r>
              <a:rPr lang="cs-CZ" sz="1800" dirty="0" err="1" smtClean="0"/>
              <a:t>thankfully</a:t>
            </a:r>
            <a:r>
              <a:rPr lang="cs-CZ" sz="1800" dirty="0" smtClean="0"/>
              <a:t> and </a:t>
            </a:r>
            <a:r>
              <a:rPr lang="cs-CZ" sz="1800" dirty="0" err="1" smtClean="0"/>
              <a:t>relised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more ________ </a:t>
            </a:r>
            <a:r>
              <a:rPr lang="cs-CZ" sz="1800" dirty="0" err="1" smtClean="0"/>
              <a:t>luck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helped</a:t>
            </a:r>
            <a:r>
              <a:rPr lang="cs-CZ" sz="1800" dirty="0" smtClean="0"/>
              <a:t> her </a:t>
            </a:r>
            <a:r>
              <a:rPr lang="cs-CZ" sz="1800" dirty="0" err="1" smtClean="0"/>
              <a:t>find</a:t>
            </a:r>
            <a:r>
              <a:rPr lang="cs-CZ" sz="1800" dirty="0" smtClean="0"/>
              <a:t> her </a:t>
            </a:r>
            <a:r>
              <a:rPr lang="cs-CZ" sz="1800" dirty="0" err="1" smtClean="0"/>
              <a:t>way</a:t>
            </a:r>
            <a:r>
              <a:rPr lang="cs-CZ" sz="1800" dirty="0" smtClean="0"/>
              <a:t> to </a:t>
            </a:r>
            <a:r>
              <a:rPr lang="cs-CZ" sz="1800" dirty="0" err="1" smtClean="0"/>
              <a:t>safety</a:t>
            </a:r>
            <a:r>
              <a:rPr lang="cs-CZ" sz="1800" dirty="0" smtClean="0"/>
              <a:t>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41668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634082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More </a:t>
            </a:r>
            <a:r>
              <a:rPr lang="cs-CZ" sz="2000" b="1" dirty="0" err="1" smtClean="0"/>
              <a:t>than</a:t>
            </a:r>
            <a:r>
              <a:rPr lang="cs-CZ" sz="2000" b="1" dirty="0" smtClean="0"/>
              <a:t> </a:t>
            </a:r>
            <a:r>
              <a:rPr lang="cs-CZ" sz="2000" b="1" dirty="0" err="1"/>
              <a:t>L</a:t>
            </a:r>
            <a:r>
              <a:rPr lang="cs-CZ" sz="2000" b="1" dirty="0" err="1" smtClean="0"/>
              <a:t>uck</a:t>
            </a:r>
            <a:endParaRPr lang="cs-CZ" sz="20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886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sky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b="1" dirty="0" err="1" smtClean="0"/>
              <a:t>filled</a:t>
            </a:r>
            <a:r>
              <a:rPr lang="cs-CZ" sz="1800" dirty="0" smtClean="0"/>
              <a:t> </a:t>
            </a:r>
            <a:r>
              <a:rPr lang="cs-CZ" sz="1800" dirty="0" err="1" smtClean="0"/>
              <a:t>with</a:t>
            </a:r>
            <a:r>
              <a:rPr lang="cs-CZ" sz="1800" dirty="0" smtClean="0"/>
              <a:t> </a:t>
            </a:r>
            <a:r>
              <a:rPr lang="cs-CZ" sz="1800" dirty="0" err="1" smtClean="0"/>
              <a:t>dark</a:t>
            </a:r>
            <a:r>
              <a:rPr lang="cs-CZ" sz="1800" dirty="0" smtClean="0"/>
              <a:t> </a:t>
            </a:r>
            <a:r>
              <a:rPr lang="cs-CZ" sz="1800" dirty="0" err="1" smtClean="0"/>
              <a:t>clouds</a:t>
            </a:r>
            <a:r>
              <a:rPr lang="cs-CZ" sz="1800" dirty="0" smtClean="0"/>
              <a:t>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reached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.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first</a:t>
            </a:r>
            <a:r>
              <a:rPr lang="cs-CZ" sz="1800" dirty="0" smtClean="0"/>
              <a:t> </a:t>
            </a:r>
            <a:r>
              <a:rPr lang="cs-CZ" sz="1800" dirty="0" err="1" smtClean="0"/>
              <a:t>day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 </a:t>
            </a:r>
            <a:r>
              <a:rPr lang="cs-CZ" sz="1800" dirty="0" err="1" smtClean="0"/>
              <a:t>holiday</a:t>
            </a:r>
            <a:r>
              <a:rPr lang="cs-CZ" sz="1800" dirty="0" smtClean="0"/>
              <a:t> and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couldn´t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wait</a:t>
            </a:r>
            <a:r>
              <a:rPr lang="cs-CZ" sz="1800" dirty="0" smtClean="0"/>
              <a:t> to </a:t>
            </a:r>
            <a:r>
              <a:rPr lang="cs-CZ" sz="1800" dirty="0" err="1" smtClean="0"/>
              <a:t>look</a:t>
            </a:r>
            <a:r>
              <a:rPr lang="cs-CZ" sz="1800" dirty="0" smtClean="0"/>
              <a:t> </a:t>
            </a:r>
            <a:r>
              <a:rPr lang="cs-CZ" sz="1800" dirty="0" err="1" smtClean="0"/>
              <a:t>around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unpacked</a:t>
            </a:r>
            <a:r>
              <a:rPr lang="cs-CZ" sz="1800" dirty="0" smtClean="0"/>
              <a:t> her </a:t>
            </a:r>
            <a:r>
              <a:rPr lang="cs-CZ" sz="1800" dirty="0" err="1" smtClean="0"/>
              <a:t>things</a:t>
            </a:r>
            <a:r>
              <a:rPr lang="cs-CZ" sz="1800" dirty="0" smtClean="0"/>
              <a:t> </a:t>
            </a:r>
            <a:r>
              <a:rPr lang="cs-CZ" sz="1800" dirty="0" err="1" smtClean="0"/>
              <a:t>hurriedly</a:t>
            </a:r>
            <a:r>
              <a:rPr lang="cs-CZ" sz="1800" dirty="0" smtClean="0"/>
              <a:t> and </a:t>
            </a:r>
            <a:r>
              <a:rPr lang="cs-CZ" sz="1800" b="1" dirty="0" err="1" smtClean="0"/>
              <a:t>went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into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wintry</a:t>
            </a:r>
            <a:r>
              <a:rPr lang="cs-CZ" sz="1800" dirty="0" smtClean="0"/>
              <a:t> </a:t>
            </a:r>
            <a:r>
              <a:rPr lang="cs-CZ" sz="1800" dirty="0" err="1" smtClean="0"/>
              <a:t>weather</a:t>
            </a:r>
            <a:r>
              <a:rPr lang="cs-CZ" sz="1800" dirty="0" smtClean="0"/>
              <a:t> to </a:t>
            </a:r>
            <a:r>
              <a:rPr lang="cs-CZ" sz="1800" dirty="0" err="1" smtClean="0"/>
              <a:t>explore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surrounding</a:t>
            </a:r>
            <a:r>
              <a:rPr lang="cs-CZ" sz="1800" dirty="0" smtClean="0"/>
              <a:t> </a:t>
            </a:r>
            <a:r>
              <a:rPr lang="cs-CZ" sz="1800" dirty="0" err="1" smtClean="0"/>
              <a:t>countryside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didn´t</a:t>
            </a:r>
            <a:r>
              <a:rPr lang="cs-CZ" sz="1800" dirty="0" smtClean="0"/>
              <a:t> </a:t>
            </a:r>
            <a:r>
              <a:rPr lang="cs-CZ" sz="1800" dirty="0" err="1" smtClean="0"/>
              <a:t>realise</a:t>
            </a:r>
            <a:r>
              <a:rPr lang="cs-CZ" sz="1800" dirty="0" smtClean="0"/>
              <a:t> </a:t>
            </a: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quickly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got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dark</a:t>
            </a:r>
            <a:r>
              <a:rPr lang="cs-CZ" sz="1800" dirty="0" smtClean="0"/>
              <a:t> and very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lost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Panicking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cried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desparately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</a:t>
            </a:r>
            <a:r>
              <a:rPr lang="cs-CZ" sz="1800" b="1" dirty="0" err="1" smtClean="0"/>
              <a:t>help</a:t>
            </a:r>
            <a:r>
              <a:rPr lang="cs-CZ" sz="1800" dirty="0" smtClean="0"/>
              <a:t>. </a:t>
            </a:r>
            <a:r>
              <a:rPr lang="cs-CZ" sz="1800" dirty="0" err="1" smtClean="0"/>
              <a:t>Something</a:t>
            </a:r>
            <a:r>
              <a:rPr lang="cs-CZ" sz="1800" dirty="0" smtClean="0"/>
              <a:t> </a:t>
            </a:r>
            <a:r>
              <a:rPr lang="cs-CZ" sz="1800" dirty="0" err="1" smtClean="0"/>
              <a:t>moved</a:t>
            </a:r>
            <a:r>
              <a:rPr lang="cs-CZ" sz="1800" dirty="0" smtClean="0"/>
              <a:t> in ________ </a:t>
            </a:r>
            <a:r>
              <a:rPr lang="cs-CZ" sz="1800" dirty="0" err="1" smtClean="0"/>
              <a:t>of</a:t>
            </a:r>
            <a:r>
              <a:rPr lang="cs-CZ" sz="1800" dirty="0" smtClean="0"/>
              <a:t> her. </a:t>
            </a:r>
            <a:r>
              <a:rPr lang="cs-CZ" sz="1800" dirty="0" err="1" smtClean="0"/>
              <a:t>Looking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closely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noticed</a:t>
            </a:r>
            <a:r>
              <a:rPr lang="cs-CZ" sz="1800" dirty="0" smtClean="0"/>
              <a:t> a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 ran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foot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a ________ and </a:t>
            </a:r>
            <a:r>
              <a:rPr lang="cs-CZ" sz="1800" dirty="0" err="1" smtClean="0"/>
              <a:t>began</a:t>
            </a:r>
            <a:r>
              <a:rPr lang="cs-CZ" sz="1800" dirty="0" smtClean="0"/>
              <a:t> </a:t>
            </a:r>
            <a:r>
              <a:rPr lang="cs-CZ" sz="1800" dirty="0" err="1" smtClean="0"/>
              <a:t>digging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fallen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Moving</a:t>
            </a:r>
            <a:r>
              <a:rPr lang="cs-CZ" sz="1800" dirty="0" smtClean="0"/>
              <a:t> </a:t>
            </a:r>
            <a:r>
              <a:rPr lang="cs-CZ" sz="1800" dirty="0" err="1" smtClean="0"/>
              <a:t>closer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________ a </a:t>
            </a:r>
            <a:r>
              <a:rPr lang="cs-CZ" sz="1800" dirty="0" err="1" smtClean="0"/>
              <a:t>torch</a:t>
            </a:r>
            <a:r>
              <a:rPr lang="cs-CZ" sz="1800" dirty="0" smtClean="0"/>
              <a:t> </a:t>
            </a:r>
            <a:r>
              <a:rPr lang="cs-CZ" sz="1800" dirty="0" err="1" smtClean="0"/>
              <a:t>half</a:t>
            </a:r>
            <a:r>
              <a:rPr lang="cs-CZ" sz="1800" dirty="0" smtClean="0"/>
              <a:t> </a:t>
            </a:r>
            <a:r>
              <a:rPr lang="cs-CZ" sz="1800" dirty="0" err="1" smtClean="0"/>
              <a:t>buried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picked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up and </a:t>
            </a:r>
            <a:r>
              <a:rPr lang="cs-CZ" sz="1800" dirty="0" err="1" smtClean="0"/>
              <a:t>turned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________. To ________ </a:t>
            </a:r>
            <a:r>
              <a:rPr lang="cs-CZ" sz="1800" dirty="0" err="1" smtClean="0"/>
              <a:t>amazement</a:t>
            </a:r>
            <a:r>
              <a:rPr lang="cs-CZ" sz="1800" dirty="0" smtClean="0"/>
              <a:t>,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worked</a:t>
            </a:r>
            <a:r>
              <a:rPr lang="cs-CZ" sz="1800" dirty="0" smtClean="0"/>
              <a:t>.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followed</a:t>
            </a:r>
            <a:r>
              <a:rPr lang="cs-CZ" sz="1800" dirty="0" smtClean="0"/>
              <a:t> </a:t>
            </a:r>
            <a:r>
              <a:rPr lang="cs-CZ" sz="1800" dirty="0" err="1" smtClean="0"/>
              <a:t>an</a:t>
            </a:r>
            <a:r>
              <a:rPr lang="cs-CZ" sz="1800" dirty="0" smtClean="0"/>
              <a:t> </a:t>
            </a:r>
            <a:r>
              <a:rPr lang="cs-CZ" sz="1800" dirty="0" err="1" smtClean="0"/>
              <a:t>overgrown</a:t>
            </a:r>
            <a:r>
              <a:rPr lang="cs-CZ" sz="1800" dirty="0" smtClean="0"/>
              <a:t> </a:t>
            </a:r>
            <a:r>
              <a:rPr lang="cs-CZ" sz="1800" dirty="0" err="1" smtClean="0"/>
              <a:t>path</a:t>
            </a:r>
            <a:r>
              <a:rPr lang="cs-CZ" sz="1800" dirty="0" smtClean="0"/>
              <a:t> and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see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lights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village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distance. </a:t>
            </a:r>
            <a:r>
              <a:rPr lang="cs-CZ" sz="1800" dirty="0" err="1" smtClean="0"/>
              <a:t>Relieved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ran </a:t>
            </a:r>
            <a:r>
              <a:rPr lang="cs-CZ" sz="1800" dirty="0" err="1" smtClean="0"/>
              <a:t>towards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happy to ________ </a:t>
            </a:r>
            <a:r>
              <a:rPr lang="cs-CZ" sz="1800" dirty="0" err="1" smtClean="0"/>
              <a:t>safe</a:t>
            </a:r>
            <a:r>
              <a:rPr lang="cs-CZ" sz="1800" dirty="0" smtClean="0"/>
              <a:t> </a:t>
            </a:r>
            <a:r>
              <a:rPr lang="cs-CZ" sz="1800" dirty="0" err="1" smtClean="0"/>
              <a:t>at</a:t>
            </a:r>
            <a:r>
              <a:rPr lang="cs-CZ" sz="1800" dirty="0" smtClean="0"/>
              <a:t> last.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met her </a:t>
            </a:r>
            <a:r>
              <a:rPr lang="cs-CZ" sz="1800" dirty="0" err="1" smtClean="0"/>
              <a:t>next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neighbour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told</a:t>
            </a:r>
            <a:r>
              <a:rPr lang="cs-CZ" sz="1800" dirty="0" smtClean="0"/>
              <a:t> </a:t>
            </a:r>
            <a:r>
              <a:rPr lang="cs-CZ" sz="1800" dirty="0" err="1" smtClean="0"/>
              <a:t>him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her </a:t>
            </a:r>
            <a:r>
              <a:rPr lang="cs-CZ" sz="1800" dirty="0" err="1" smtClean="0"/>
              <a:t>adventure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Thinking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last </a:t>
            </a:r>
            <a:r>
              <a:rPr lang="cs-CZ" sz="1800" dirty="0" err="1" smtClean="0"/>
              <a:t>time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been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, he </a:t>
            </a:r>
            <a:r>
              <a:rPr lang="cs-CZ" sz="1800" dirty="0" err="1" smtClean="0"/>
              <a:t>remembered</a:t>
            </a:r>
            <a:r>
              <a:rPr lang="cs-CZ" sz="1800" dirty="0" smtClean="0"/>
              <a:t> ________ he had </a:t>
            </a:r>
            <a:r>
              <a:rPr lang="cs-CZ" sz="1800" dirty="0" err="1" smtClean="0"/>
              <a:t>lost</a:t>
            </a:r>
            <a:r>
              <a:rPr lang="cs-CZ" sz="1800" dirty="0" smtClean="0"/>
              <a:t> his </a:t>
            </a:r>
            <a:r>
              <a:rPr lang="cs-CZ" sz="1800" dirty="0" err="1" smtClean="0"/>
              <a:t>torch</a:t>
            </a:r>
            <a:r>
              <a:rPr lang="cs-CZ" sz="1800" dirty="0" smtClean="0"/>
              <a:t>. “But I ________ </a:t>
            </a:r>
            <a:r>
              <a:rPr lang="cs-CZ" sz="1800" dirty="0" err="1" smtClean="0"/>
              <a:t>know</a:t>
            </a:r>
            <a:r>
              <a:rPr lang="cs-CZ" sz="1800" dirty="0" smtClean="0"/>
              <a:t> </a:t>
            </a:r>
            <a:r>
              <a:rPr lang="cs-CZ" sz="1800" dirty="0" err="1" smtClean="0"/>
              <a:t>anything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,“ he </a:t>
            </a:r>
            <a:r>
              <a:rPr lang="cs-CZ" sz="1800" dirty="0" err="1" smtClean="0"/>
              <a:t>said</a:t>
            </a:r>
            <a:r>
              <a:rPr lang="cs-CZ" sz="1800" dirty="0" smtClean="0"/>
              <a:t>. “</a:t>
            </a:r>
            <a:r>
              <a:rPr lang="cs-CZ" sz="1800" dirty="0" err="1" smtClean="0"/>
              <a:t>Perhaps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________ just </a:t>
            </a:r>
            <a:r>
              <a:rPr lang="cs-CZ" sz="1800" dirty="0" err="1" smtClean="0"/>
              <a:t>lucky</a:t>
            </a:r>
            <a:r>
              <a:rPr lang="cs-CZ" sz="1800" dirty="0" smtClean="0"/>
              <a:t>.“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Later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________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returned</a:t>
            </a:r>
            <a:r>
              <a:rPr lang="cs-CZ" sz="1800" dirty="0" smtClean="0"/>
              <a:t>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cute</a:t>
            </a:r>
            <a:r>
              <a:rPr lang="cs-CZ" sz="1800" dirty="0" smtClean="0"/>
              <a:t> </a:t>
            </a:r>
            <a:r>
              <a:rPr lang="cs-CZ" sz="1800" dirty="0" err="1" smtClean="0"/>
              <a:t>grey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sitting</a:t>
            </a:r>
            <a:r>
              <a:rPr lang="cs-CZ" sz="1800" dirty="0" smtClean="0"/>
              <a:t> on </a:t>
            </a:r>
            <a:r>
              <a:rPr lang="cs-CZ" sz="1800" dirty="0" err="1" smtClean="0"/>
              <a:t>the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wall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smiled</a:t>
            </a:r>
            <a:r>
              <a:rPr lang="cs-CZ" sz="1800" dirty="0" smtClean="0"/>
              <a:t> </a:t>
            </a:r>
            <a:r>
              <a:rPr lang="cs-CZ" sz="1800" dirty="0" err="1" smtClean="0"/>
              <a:t>thankfully</a:t>
            </a:r>
            <a:r>
              <a:rPr lang="cs-CZ" sz="1800" dirty="0" smtClean="0"/>
              <a:t> and </a:t>
            </a:r>
            <a:r>
              <a:rPr lang="cs-CZ" sz="1800" dirty="0" err="1" smtClean="0"/>
              <a:t>relised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more ________ </a:t>
            </a:r>
            <a:r>
              <a:rPr lang="cs-CZ" sz="1800" dirty="0" err="1" smtClean="0"/>
              <a:t>luck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helped</a:t>
            </a:r>
            <a:r>
              <a:rPr lang="cs-CZ" sz="1800" dirty="0" smtClean="0"/>
              <a:t> her </a:t>
            </a:r>
            <a:r>
              <a:rPr lang="cs-CZ" sz="1800" dirty="0" err="1" smtClean="0"/>
              <a:t>find</a:t>
            </a:r>
            <a:r>
              <a:rPr lang="cs-CZ" sz="1800" dirty="0" smtClean="0"/>
              <a:t> her </a:t>
            </a:r>
            <a:r>
              <a:rPr lang="cs-CZ" sz="1800" dirty="0" err="1" smtClean="0"/>
              <a:t>way</a:t>
            </a:r>
            <a:r>
              <a:rPr lang="cs-CZ" sz="1800" dirty="0" smtClean="0"/>
              <a:t> to </a:t>
            </a:r>
            <a:r>
              <a:rPr lang="cs-CZ" sz="1800" dirty="0" err="1" smtClean="0"/>
              <a:t>safety</a:t>
            </a:r>
            <a:r>
              <a:rPr lang="cs-CZ" sz="1800" dirty="0" smtClean="0"/>
              <a:t>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43752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634082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More </a:t>
            </a:r>
            <a:r>
              <a:rPr lang="cs-CZ" sz="2000" b="1" dirty="0" err="1" smtClean="0"/>
              <a:t>than</a:t>
            </a:r>
            <a:r>
              <a:rPr lang="cs-CZ" sz="2000" b="1" dirty="0" smtClean="0"/>
              <a:t> </a:t>
            </a:r>
            <a:r>
              <a:rPr lang="cs-CZ" sz="2000" b="1" dirty="0" err="1"/>
              <a:t>L</a:t>
            </a:r>
            <a:r>
              <a:rPr lang="cs-CZ" sz="2000" b="1" dirty="0" err="1" smtClean="0"/>
              <a:t>uck</a:t>
            </a:r>
            <a:endParaRPr lang="cs-CZ" sz="20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886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sky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b="1" dirty="0" err="1" smtClean="0"/>
              <a:t>filled</a:t>
            </a:r>
            <a:r>
              <a:rPr lang="cs-CZ" sz="1800" dirty="0" smtClean="0"/>
              <a:t> </a:t>
            </a:r>
            <a:r>
              <a:rPr lang="cs-CZ" sz="1800" dirty="0" err="1" smtClean="0"/>
              <a:t>with</a:t>
            </a:r>
            <a:r>
              <a:rPr lang="cs-CZ" sz="1800" dirty="0" smtClean="0"/>
              <a:t> </a:t>
            </a:r>
            <a:r>
              <a:rPr lang="cs-CZ" sz="1800" dirty="0" err="1" smtClean="0"/>
              <a:t>dark</a:t>
            </a:r>
            <a:r>
              <a:rPr lang="cs-CZ" sz="1800" dirty="0" smtClean="0"/>
              <a:t> </a:t>
            </a:r>
            <a:r>
              <a:rPr lang="cs-CZ" sz="1800" dirty="0" err="1" smtClean="0"/>
              <a:t>clouds</a:t>
            </a:r>
            <a:r>
              <a:rPr lang="cs-CZ" sz="1800" dirty="0" smtClean="0"/>
              <a:t>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reached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.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first</a:t>
            </a:r>
            <a:r>
              <a:rPr lang="cs-CZ" sz="1800" dirty="0" smtClean="0"/>
              <a:t> </a:t>
            </a:r>
            <a:r>
              <a:rPr lang="cs-CZ" sz="1800" dirty="0" err="1" smtClean="0"/>
              <a:t>day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 </a:t>
            </a:r>
            <a:r>
              <a:rPr lang="cs-CZ" sz="1800" dirty="0" err="1" smtClean="0"/>
              <a:t>holiday</a:t>
            </a:r>
            <a:r>
              <a:rPr lang="cs-CZ" sz="1800" dirty="0" smtClean="0"/>
              <a:t> and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couldn´t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wait</a:t>
            </a:r>
            <a:r>
              <a:rPr lang="cs-CZ" sz="1800" dirty="0" smtClean="0"/>
              <a:t> to </a:t>
            </a:r>
            <a:r>
              <a:rPr lang="cs-CZ" sz="1800" dirty="0" err="1" smtClean="0"/>
              <a:t>look</a:t>
            </a:r>
            <a:r>
              <a:rPr lang="cs-CZ" sz="1800" dirty="0" smtClean="0"/>
              <a:t> </a:t>
            </a:r>
            <a:r>
              <a:rPr lang="cs-CZ" sz="1800" dirty="0" err="1" smtClean="0"/>
              <a:t>around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unpacked</a:t>
            </a:r>
            <a:r>
              <a:rPr lang="cs-CZ" sz="1800" dirty="0" smtClean="0"/>
              <a:t> her </a:t>
            </a:r>
            <a:r>
              <a:rPr lang="cs-CZ" sz="1800" dirty="0" err="1" smtClean="0"/>
              <a:t>things</a:t>
            </a:r>
            <a:r>
              <a:rPr lang="cs-CZ" sz="1800" dirty="0" smtClean="0"/>
              <a:t> </a:t>
            </a:r>
            <a:r>
              <a:rPr lang="cs-CZ" sz="1800" dirty="0" err="1" smtClean="0"/>
              <a:t>hurriedly</a:t>
            </a:r>
            <a:r>
              <a:rPr lang="cs-CZ" sz="1800" dirty="0" smtClean="0"/>
              <a:t> and </a:t>
            </a:r>
            <a:r>
              <a:rPr lang="cs-CZ" sz="1800" b="1" dirty="0" err="1" smtClean="0"/>
              <a:t>went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into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wintry</a:t>
            </a:r>
            <a:r>
              <a:rPr lang="cs-CZ" sz="1800" dirty="0" smtClean="0"/>
              <a:t> </a:t>
            </a:r>
            <a:r>
              <a:rPr lang="cs-CZ" sz="1800" dirty="0" err="1" smtClean="0"/>
              <a:t>weather</a:t>
            </a:r>
            <a:r>
              <a:rPr lang="cs-CZ" sz="1800" dirty="0" smtClean="0"/>
              <a:t> to </a:t>
            </a:r>
            <a:r>
              <a:rPr lang="cs-CZ" sz="1800" dirty="0" err="1" smtClean="0"/>
              <a:t>explore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surrounding</a:t>
            </a:r>
            <a:r>
              <a:rPr lang="cs-CZ" sz="1800" dirty="0" smtClean="0"/>
              <a:t> </a:t>
            </a:r>
            <a:r>
              <a:rPr lang="cs-CZ" sz="1800" dirty="0" err="1" smtClean="0"/>
              <a:t>countryside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didn´t</a:t>
            </a:r>
            <a:r>
              <a:rPr lang="cs-CZ" sz="1800" dirty="0" smtClean="0"/>
              <a:t> </a:t>
            </a:r>
            <a:r>
              <a:rPr lang="cs-CZ" sz="1800" dirty="0" err="1" smtClean="0"/>
              <a:t>realise</a:t>
            </a:r>
            <a:r>
              <a:rPr lang="cs-CZ" sz="1800" dirty="0" smtClean="0"/>
              <a:t> </a:t>
            </a: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quickly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got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dark</a:t>
            </a:r>
            <a:r>
              <a:rPr lang="cs-CZ" sz="1800" dirty="0" smtClean="0"/>
              <a:t> and very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lost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Panicking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cried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desparately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</a:t>
            </a:r>
            <a:r>
              <a:rPr lang="cs-CZ" sz="1800" b="1" dirty="0" err="1" smtClean="0"/>
              <a:t>help</a:t>
            </a:r>
            <a:r>
              <a:rPr lang="cs-CZ" sz="1800" dirty="0" smtClean="0"/>
              <a:t>. </a:t>
            </a:r>
            <a:r>
              <a:rPr lang="cs-CZ" sz="1800" dirty="0" err="1" smtClean="0"/>
              <a:t>Something</a:t>
            </a:r>
            <a:r>
              <a:rPr lang="cs-CZ" sz="1800" dirty="0" smtClean="0"/>
              <a:t> </a:t>
            </a:r>
            <a:r>
              <a:rPr lang="cs-CZ" sz="1800" dirty="0" err="1" smtClean="0"/>
              <a:t>moved</a:t>
            </a:r>
            <a:r>
              <a:rPr lang="cs-CZ" sz="1800" dirty="0" smtClean="0"/>
              <a:t> in </a:t>
            </a:r>
            <a:r>
              <a:rPr lang="cs-CZ" sz="1800" b="1" dirty="0" smtClean="0"/>
              <a:t>front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her. </a:t>
            </a:r>
            <a:r>
              <a:rPr lang="cs-CZ" sz="1800" dirty="0" err="1" smtClean="0"/>
              <a:t>Looking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closely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noticed</a:t>
            </a:r>
            <a:r>
              <a:rPr lang="cs-CZ" sz="1800" dirty="0" smtClean="0"/>
              <a:t> a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 ran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foot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a ________ and </a:t>
            </a:r>
            <a:r>
              <a:rPr lang="cs-CZ" sz="1800" dirty="0" err="1" smtClean="0"/>
              <a:t>began</a:t>
            </a:r>
            <a:r>
              <a:rPr lang="cs-CZ" sz="1800" dirty="0" smtClean="0"/>
              <a:t> </a:t>
            </a:r>
            <a:r>
              <a:rPr lang="cs-CZ" sz="1800" dirty="0" err="1" smtClean="0"/>
              <a:t>digging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fallen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Moving</a:t>
            </a:r>
            <a:r>
              <a:rPr lang="cs-CZ" sz="1800" dirty="0" smtClean="0"/>
              <a:t> </a:t>
            </a:r>
            <a:r>
              <a:rPr lang="cs-CZ" sz="1800" dirty="0" err="1" smtClean="0"/>
              <a:t>closer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________ a </a:t>
            </a:r>
            <a:r>
              <a:rPr lang="cs-CZ" sz="1800" dirty="0" err="1" smtClean="0"/>
              <a:t>torch</a:t>
            </a:r>
            <a:r>
              <a:rPr lang="cs-CZ" sz="1800" dirty="0" smtClean="0"/>
              <a:t> </a:t>
            </a:r>
            <a:r>
              <a:rPr lang="cs-CZ" sz="1800" dirty="0" err="1" smtClean="0"/>
              <a:t>half</a:t>
            </a:r>
            <a:r>
              <a:rPr lang="cs-CZ" sz="1800" dirty="0" smtClean="0"/>
              <a:t> </a:t>
            </a:r>
            <a:r>
              <a:rPr lang="cs-CZ" sz="1800" dirty="0" err="1" smtClean="0"/>
              <a:t>buried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picked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up and </a:t>
            </a:r>
            <a:r>
              <a:rPr lang="cs-CZ" sz="1800" dirty="0" err="1" smtClean="0"/>
              <a:t>turned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________. To ________ </a:t>
            </a:r>
            <a:r>
              <a:rPr lang="cs-CZ" sz="1800" dirty="0" err="1" smtClean="0"/>
              <a:t>amazement</a:t>
            </a:r>
            <a:r>
              <a:rPr lang="cs-CZ" sz="1800" dirty="0" smtClean="0"/>
              <a:t>,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worked</a:t>
            </a:r>
            <a:r>
              <a:rPr lang="cs-CZ" sz="1800" dirty="0" smtClean="0"/>
              <a:t>.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followed</a:t>
            </a:r>
            <a:r>
              <a:rPr lang="cs-CZ" sz="1800" dirty="0" smtClean="0"/>
              <a:t> </a:t>
            </a:r>
            <a:r>
              <a:rPr lang="cs-CZ" sz="1800" dirty="0" err="1" smtClean="0"/>
              <a:t>an</a:t>
            </a:r>
            <a:r>
              <a:rPr lang="cs-CZ" sz="1800" dirty="0" smtClean="0"/>
              <a:t> </a:t>
            </a:r>
            <a:r>
              <a:rPr lang="cs-CZ" sz="1800" dirty="0" err="1" smtClean="0"/>
              <a:t>overgrown</a:t>
            </a:r>
            <a:r>
              <a:rPr lang="cs-CZ" sz="1800" dirty="0" smtClean="0"/>
              <a:t> </a:t>
            </a:r>
            <a:r>
              <a:rPr lang="cs-CZ" sz="1800" dirty="0" err="1" smtClean="0"/>
              <a:t>path</a:t>
            </a:r>
            <a:r>
              <a:rPr lang="cs-CZ" sz="1800" dirty="0" smtClean="0"/>
              <a:t> and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see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lights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village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distance. </a:t>
            </a:r>
            <a:r>
              <a:rPr lang="cs-CZ" sz="1800" dirty="0" err="1" smtClean="0"/>
              <a:t>Relieved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ran </a:t>
            </a:r>
            <a:r>
              <a:rPr lang="cs-CZ" sz="1800" dirty="0" err="1" smtClean="0"/>
              <a:t>towards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happy to ________ </a:t>
            </a:r>
            <a:r>
              <a:rPr lang="cs-CZ" sz="1800" dirty="0" err="1" smtClean="0"/>
              <a:t>safe</a:t>
            </a:r>
            <a:r>
              <a:rPr lang="cs-CZ" sz="1800" dirty="0" smtClean="0"/>
              <a:t> </a:t>
            </a:r>
            <a:r>
              <a:rPr lang="cs-CZ" sz="1800" dirty="0" err="1" smtClean="0"/>
              <a:t>at</a:t>
            </a:r>
            <a:r>
              <a:rPr lang="cs-CZ" sz="1800" dirty="0" smtClean="0"/>
              <a:t> last.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met her </a:t>
            </a:r>
            <a:r>
              <a:rPr lang="cs-CZ" sz="1800" dirty="0" err="1" smtClean="0"/>
              <a:t>next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neighbour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told</a:t>
            </a:r>
            <a:r>
              <a:rPr lang="cs-CZ" sz="1800" dirty="0" smtClean="0"/>
              <a:t> </a:t>
            </a:r>
            <a:r>
              <a:rPr lang="cs-CZ" sz="1800" dirty="0" err="1" smtClean="0"/>
              <a:t>him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her </a:t>
            </a:r>
            <a:r>
              <a:rPr lang="cs-CZ" sz="1800" dirty="0" err="1" smtClean="0"/>
              <a:t>adventure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Thinking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last </a:t>
            </a:r>
            <a:r>
              <a:rPr lang="cs-CZ" sz="1800" dirty="0" err="1" smtClean="0"/>
              <a:t>time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been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, he </a:t>
            </a:r>
            <a:r>
              <a:rPr lang="cs-CZ" sz="1800" dirty="0" err="1" smtClean="0"/>
              <a:t>remembered</a:t>
            </a:r>
            <a:r>
              <a:rPr lang="cs-CZ" sz="1800" dirty="0" smtClean="0"/>
              <a:t> ________ he had </a:t>
            </a:r>
            <a:r>
              <a:rPr lang="cs-CZ" sz="1800" dirty="0" err="1" smtClean="0"/>
              <a:t>lost</a:t>
            </a:r>
            <a:r>
              <a:rPr lang="cs-CZ" sz="1800" dirty="0" smtClean="0"/>
              <a:t> his </a:t>
            </a:r>
            <a:r>
              <a:rPr lang="cs-CZ" sz="1800" dirty="0" err="1" smtClean="0"/>
              <a:t>torch</a:t>
            </a:r>
            <a:r>
              <a:rPr lang="cs-CZ" sz="1800" dirty="0" smtClean="0"/>
              <a:t>. “But I ________ </a:t>
            </a:r>
            <a:r>
              <a:rPr lang="cs-CZ" sz="1800" dirty="0" err="1" smtClean="0"/>
              <a:t>know</a:t>
            </a:r>
            <a:r>
              <a:rPr lang="cs-CZ" sz="1800" dirty="0" smtClean="0"/>
              <a:t> </a:t>
            </a:r>
            <a:r>
              <a:rPr lang="cs-CZ" sz="1800" dirty="0" err="1" smtClean="0"/>
              <a:t>anything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,“ he </a:t>
            </a:r>
            <a:r>
              <a:rPr lang="cs-CZ" sz="1800" dirty="0" err="1" smtClean="0"/>
              <a:t>said</a:t>
            </a:r>
            <a:r>
              <a:rPr lang="cs-CZ" sz="1800" dirty="0" smtClean="0"/>
              <a:t>. “</a:t>
            </a:r>
            <a:r>
              <a:rPr lang="cs-CZ" sz="1800" dirty="0" err="1" smtClean="0"/>
              <a:t>Perhaps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________ just </a:t>
            </a:r>
            <a:r>
              <a:rPr lang="cs-CZ" sz="1800" dirty="0" err="1" smtClean="0"/>
              <a:t>lucky</a:t>
            </a:r>
            <a:r>
              <a:rPr lang="cs-CZ" sz="1800" dirty="0" smtClean="0"/>
              <a:t>.“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Later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________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returned</a:t>
            </a:r>
            <a:r>
              <a:rPr lang="cs-CZ" sz="1800" dirty="0" smtClean="0"/>
              <a:t>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cute</a:t>
            </a:r>
            <a:r>
              <a:rPr lang="cs-CZ" sz="1800" dirty="0" smtClean="0"/>
              <a:t> </a:t>
            </a:r>
            <a:r>
              <a:rPr lang="cs-CZ" sz="1800" dirty="0" err="1" smtClean="0"/>
              <a:t>grey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sitting</a:t>
            </a:r>
            <a:r>
              <a:rPr lang="cs-CZ" sz="1800" dirty="0" smtClean="0"/>
              <a:t> on </a:t>
            </a:r>
            <a:r>
              <a:rPr lang="cs-CZ" sz="1800" dirty="0" err="1" smtClean="0"/>
              <a:t>the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wall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smiled</a:t>
            </a:r>
            <a:r>
              <a:rPr lang="cs-CZ" sz="1800" dirty="0" smtClean="0"/>
              <a:t> </a:t>
            </a:r>
            <a:r>
              <a:rPr lang="cs-CZ" sz="1800" dirty="0" err="1" smtClean="0"/>
              <a:t>thankfully</a:t>
            </a:r>
            <a:r>
              <a:rPr lang="cs-CZ" sz="1800" dirty="0" smtClean="0"/>
              <a:t> and </a:t>
            </a:r>
            <a:r>
              <a:rPr lang="cs-CZ" sz="1800" dirty="0" err="1" smtClean="0"/>
              <a:t>relised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more ________ </a:t>
            </a:r>
            <a:r>
              <a:rPr lang="cs-CZ" sz="1800" dirty="0" err="1" smtClean="0"/>
              <a:t>luck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helped</a:t>
            </a:r>
            <a:r>
              <a:rPr lang="cs-CZ" sz="1800" dirty="0" smtClean="0"/>
              <a:t> her </a:t>
            </a:r>
            <a:r>
              <a:rPr lang="cs-CZ" sz="1800" dirty="0" err="1" smtClean="0"/>
              <a:t>find</a:t>
            </a:r>
            <a:r>
              <a:rPr lang="cs-CZ" sz="1800" dirty="0" smtClean="0"/>
              <a:t> her </a:t>
            </a:r>
            <a:r>
              <a:rPr lang="cs-CZ" sz="1800" dirty="0" err="1" smtClean="0"/>
              <a:t>way</a:t>
            </a:r>
            <a:r>
              <a:rPr lang="cs-CZ" sz="1800" dirty="0" smtClean="0"/>
              <a:t> to </a:t>
            </a:r>
            <a:r>
              <a:rPr lang="cs-CZ" sz="1800" dirty="0" err="1" smtClean="0"/>
              <a:t>safety</a:t>
            </a:r>
            <a:r>
              <a:rPr lang="cs-CZ" sz="1800" dirty="0" smtClean="0"/>
              <a:t>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900365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634082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More </a:t>
            </a:r>
            <a:r>
              <a:rPr lang="cs-CZ" sz="2000" b="1" dirty="0" err="1" smtClean="0"/>
              <a:t>than</a:t>
            </a:r>
            <a:r>
              <a:rPr lang="cs-CZ" sz="2000" b="1" dirty="0" smtClean="0"/>
              <a:t> </a:t>
            </a:r>
            <a:r>
              <a:rPr lang="cs-CZ" sz="2000" b="1" dirty="0" err="1"/>
              <a:t>L</a:t>
            </a:r>
            <a:r>
              <a:rPr lang="cs-CZ" sz="2000" b="1" dirty="0" err="1" smtClean="0"/>
              <a:t>uck</a:t>
            </a:r>
            <a:endParaRPr lang="cs-CZ" sz="20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886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sky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b="1" dirty="0" err="1" smtClean="0"/>
              <a:t>filled</a:t>
            </a:r>
            <a:r>
              <a:rPr lang="cs-CZ" sz="1800" dirty="0" smtClean="0"/>
              <a:t> </a:t>
            </a:r>
            <a:r>
              <a:rPr lang="cs-CZ" sz="1800" dirty="0" err="1" smtClean="0"/>
              <a:t>with</a:t>
            </a:r>
            <a:r>
              <a:rPr lang="cs-CZ" sz="1800" dirty="0" smtClean="0"/>
              <a:t> </a:t>
            </a:r>
            <a:r>
              <a:rPr lang="cs-CZ" sz="1800" dirty="0" err="1" smtClean="0"/>
              <a:t>dark</a:t>
            </a:r>
            <a:r>
              <a:rPr lang="cs-CZ" sz="1800" dirty="0" smtClean="0"/>
              <a:t> </a:t>
            </a:r>
            <a:r>
              <a:rPr lang="cs-CZ" sz="1800" dirty="0" err="1" smtClean="0"/>
              <a:t>clouds</a:t>
            </a:r>
            <a:r>
              <a:rPr lang="cs-CZ" sz="1800" dirty="0" smtClean="0"/>
              <a:t>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reached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.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first</a:t>
            </a:r>
            <a:r>
              <a:rPr lang="cs-CZ" sz="1800" dirty="0" smtClean="0"/>
              <a:t> </a:t>
            </a:r>
            <a:r>
              <a:rPr lang="cs-CZ" sz="1800" dirty="0" err="1" smtClean="0"/>
              <a:t>day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 </a:t>
            </a:r>
            <a:r>
              <a:rPr lang="cs-CZ" sz="1800" dirty="0" err="1" smtClean="0"/>
              <a:t>holiday</a:t>
            </a:r>
            <a:r>
              <a:rPr lang="cs-CZ" sz="1800" dirty="0" smtClean="0"/>
              <a:t> and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couldn´t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wait</a:t>
            </a:r>
            <a:r>
              <a:rPr lang="cs-CZ" sz="1800" dirty="0" smtClean="0"/>
              <a:t> to </a:t>
            </a:r>
            <a:r>
              <a:rPr lang="cs-CZ" sz="1800" dirty="0" err="1" smtClean="0"/>
              <a:t>look</a:t>
            </a:r>
            <a:r>
              <a:rPr lang="cs-CZ" sz="1800" dirty="0" smtClean="0"/>
              <a:t> </a:t>
            </a:r>
            <a:r>
              <a:rPr lang="cs-CZ" sz="1800" dirty="0" err="1" smtClean="0"/>
              <a:t>around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unpacked</a:t>
            </a:r>
            <a:r>
              <a:rPr lang="cs-CZ" sz="1800" dirty="0" smtClean="0"/>
              <a:t> her </a:t>
            </a:r>
            <a:r>
              <a:rPr lang="cs-CZ" sz="1800" dirty="0" err="1" smtClean="0"/>
              <a:t>things</a:t>
            </a:r>
            <a:r>
              <a:rPr lang="cs-CZ" sz="1800" dirty="0" smtClean="0"/>
              <a:t> </a:t>
            </a:r>
            <a:r>
              <a:rPr lang="cs-CZ" sz="1800" dirty="0" err="1" smtClean="0"/>
              <a:t>hurriedly</a:t>
            </a:r>
            <a:r>
              <a:rPr lang="cs-CZ" sz="1800" dirty="0" smtClean="0"/>
              <a:t> and </a:t>
            </a:r>
            <a:r>
              <a:rPr lang="cs-CZ" sz="1800" b="1" dirty="0" err="1" smtClean="0"/>
              <a:t>went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into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wintry</a:t>
            </a:r>
            <a:r>
              <a:rPr lang="cs-CZ" sz="1800" dirty="0" smtClean="0"/>
              <a:t> </a:t>
            </a:r>
            <a:r>
              <a:rPr lang="cs-CZ" sz="1800" dirty="0" err="1" smtClean="0"/>
              <a:t>weather</a:t>
            </a:r>
            <a:r>
              <a:rPr lang="cs-CZ" sz="1800" dirty="0" smtClean="0"/>
              <a:t> to </a:t>
            </a:r>
            <a:r>
              <a:rPr lang="cs-CZ" sz="1800" dirty="0" err="1" smtClean="0"/>
              <a:t>explore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surrounding</a:t>
            </a:r>
            <a:r>
              <a:rPr lang="cs-CZ" sz="1800" dirty="0" smtClean="0"/>
              <a:t> </a:t>
            </a:r>
            <a:r>
              <a:rPr lang="cs-CZ" sz="1800" dirty="0" err="1" smtClean="0"/>
              <a:t>countryside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didn´t</a:t>
            </a:r>
            <a:r>
              <a:rPr lang="cs-CZ" sz="1800" dirty="0" smtClean="0"/>
              <a:t> </a:t>
            </a:r>
            <a:r>
              <a:rPr lang="cs-CZ" sz="1800" dirty="0" err="1" smtClean="0"/>
              <a:t>realise</a:t>
            </a:r>
            <a:r>
              <a:rPr lang="cs-CZ" sz="1800" dirty="0" smtClean="0"/>
              <a:t> </a:t>
            </a: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quickly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got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dark</a:t>
            </a:r>
            <a:r>
              <a:rPr lang="cs-CZ" sz="1800" dirty="0" smtClean="0"/>
              <a:t> and very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lost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Panicking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cried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desparately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</a:t>
            </a:r>
            <a:r>
              <a:rPr lang="cs-CZ" sz="1800" b="1" dirty="0" err="1" smtClean="0"/>
              <a:t>help</a:t>
            </a:r>
            <a:r>
              <a:rPr lang="cs-CZ" sz="1800" dirty="0" smtClean="0"/>
              <a:t>. </a:t>
            </a:r>
            <a:r>
              <a:rPr lang="cs-CZ" sz="1800" dirty="0" err="1" smtClean="0"/>
              <a:t>Something</a:t>
            </a:r>
            <a:r>
              <a:rPr lang="cs-CZ" sz="1800" dirty="0" smtClean="0"/>
              <a:t> </a:t>
            </a:r>
            <a:r>
              <a:rPr lang="cs-CZ" sz="1800" dirty="0" err="1" smtClean="0"/>
              <a:t>moved</a:t>
            </a:r>
            <a:r>
              <a:rPr lang="cs-CZ" sz="1800" dirty="0" smtClean="0"/>
              <a:t> in </a:t>
            </a:r>
            <a:r>
              <a:rPr lang="cs-CZ" sz="1800" b="1" dirty="0" smtClean="0"/>
              <a:t>front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her. </a:t>
            </a:r>
            <a:r>
              <a:rPr lang="cs-CZ" sz="1800" dirty="0" err="1" smtClean="0"/>
              <a:t>Looking</a:t>
            </a:r>
            <a:r>
              <a:rPr lang="cs-CZ" sz="1800" dirty="0" smtClean="0"/>
              <a:t> </a:t>
            </a:r>
            <a:r>
              <a:rPr lang="cs-CZ" sz="1800" b="1" dirty="0" smtClean="0"/>
              <a:t>more</a:t>
            </a:r>
            <a:r>
              <a:rPr lang="cs-CZ" sz="1800" dirty="0" smtClean="0"/>
              <a:t> </a:t>
            </a:r>
            <a:r>
              <a:rPr lang="cs-CZ" sz="1800" dirty="0" err="1" smtClean="0"/>
              <a:t>closely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noticed</a:t>
            </a:r>
            <a:r>
              <a:rPr lang="cs-CZ" sz="1800" dirty="0" smtClean="0"/>
              <a:t> a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 ran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foot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a ________ and </a:t>
            </a:r>
            <a:r>
              <a:rPr lang="cs-CZ" sz="1800" dirty="0" err="1" smtClean="0"/>
              <a:t>began</a:t>
            </a:r>
            <a:r>
              <a:rPr lang="cs-CZ" sz="1800" dirty="0" smtClean="0"/>
              <a:t> </a:t>
            </a:r>
            <a:r>
              <a:rPr lang="cs-CZ" sz="1800" dirty="0" err="1" smtClean="0"/>
              <a:t>digging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fallen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Moving</a:t>
            </a:r>
            <a:r>
              <a:rPr lang="cs-CZ" sz="1800" dirty="0" smtClean="0"/>
              <a:t> </a:t>
            </a:r>
            <a:r>
              <a:rPr lang="cs-CZ" sz="1800" dirty="0" err="1" smtClean="0"/>
              <a:t>closer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________ a </a:t>
            </a:r>
            <a:r>
              <a:rPr lang="cs-CZ" sz="1800" dirty="0" err="1" smtClean="0"/>
              <a:t>torch</a:t>
            </a:r>
            <a:r>
              <a:rPr lang="cs-CZ" sz="1800" dirty="0" smtClean="0"/>
              <a:t> </a:t>
            </a:r>
            <a:r>
              <a:rPr lang="cs-CZ" sz="1800" dirty="0" err="1" smtClean="0"/>
              <a:t>half</a:t>
            </a:r>
            <a:r>
              <a:rPr lang="cs-CZ" sz="1800" dirty="0" smtClean="0"/>
              <a:t> </a:t>
            </a:r>
            <a:r>
              <a:rPr lang="cs-CZ" sz="1800" dirty="0" err="1" smtClean="0"/>
              <a:t>buried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picked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up and </a:t>
            </a:r>
            <a:r>
              <a:rPr lang="cs-CZ" sz="1800" dirty="0" err="1" smtClean="0"/>
              <a:t>turned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________. To ________ </a:t>
            </a:r>
            <a:r>
              <a:rPr lang="cs-CZ" sz="1800" dirty="0" err="1" smtClean="0"/>
              <a:t>amazement</a:t>
            </a:r>
            <a:r>
              <a:rPr lang="cs-CZ" sz="1800" dirty="0" smtClean="0"/>
              <a:t>,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worked</a:t>
            </a:r>
            <a:r>
              <a:rPr lang="cs-CZ" sz="1800" dirty="0" smtClean="0"/>
              <a:t>.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followed</a:t>
            </a:r>
            <a:r>
              <a:rPr lang="cs-CZ" sz="1800" dirty="0" smtClean="0"/>
              <a:t> </a:t>
            </a:r>
            <a:r>
              <a:rPr lang="cs-CZ" sz="1800" dirty="0" err="1" smtClean="0"/>
              <a:t>an</a:t>
            </a:r>
            <a:r>
              <a:rPr lang="cs-CZ" sz="1800" dirty="0" smtClean="0"/>
              <a:t> </a:t>
            </a:r>
            <a:r>
              <a:rPr lang="cs-CZ" sz="1800" dirty="0" err="1" smtClean="0"/>
              <a:t>overgrown</a:t>
            </a:r>
            <a:r>
              <a:rPr lang="cs-CZ" sz="1800" dirty="0" smtClean="0"/>
              <a:t> </a:t>
            </a:r>
            <a:r>
              <a:rPr lang="cs-CZ" sz="1800" dirty="0" err="1" smtClean="0"/>
              <a:t>path</a:t>
            </a:r>
            <a:r>
              <a:rPr lang="cs-CZ" sz="1800" dirty="0" smtClean="0"/>
              <a:t> and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see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lights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village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distance. </a:t>
            </a:r>
            <a:r>
              <a:rPr lang="cs-CZ" sz="1800" dirty="0" err="1" smtClean="0"/>
              <a:t>Relieved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ran </a:t>
            </a:r>
            <a:r>
              <a:rPr lang="cs-CZ" sz="1800" dirty="0" err="1" smtClean="0"/>
              <a:t>towards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happy to ________ </a:t>
            </a:r>
            <a:r>
              <a:rPr lang="cs-CZ" sz="1800" dirty="0" err="1" smtClean="0"/>
              <a:t>safe</a:t>
            </a:r>
            <a:r>
              <a:rPr lang="cs-CZ" sz="1800" dirty="0" smtClean="0"/>
              <a:t> </a:t>
            </a:r>
            <a:r>
              <a:rPr lang="cs-CZ" sz="1800" dirty="0" err="1" smtClean="0"/>
              <a:t>at</a:t>
            </a:r>
            <a:r>
              <a:rPr lang="cs-CZ" sz="1800" dirty="0" smtClean="0"/>
              <a:t> last.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met her </a:t>
            </a:r>
            <a:r>
              <a:rPr lang="cs-CZ" sz="1800" dirty="0" err="1" smtClean="0"/>
              <a:t>next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neighbour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told</a:t>
            </a:r>
            <a:r>
              <a:rPr lang="cs-CZ" sz="1800" dirty="0" smtClean="0"/>
              <a:t> </a:t>
            </a:r>
            <a:r>
              <a:rPr lang="cs-CZ" sz="1800" dirty="0" err="1" smtClean="0"/>
              <a:t>him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her </a:t>
            </a:r>
            <a:r>
              <a:rPr lang="cs-CZ" sz="1800" dirty="0" err="1" smtClean="0"/>
              <a:t>adventure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Thinking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last </a:t>
            </a:r>
            <a:r>
              <a:rPr lang="cs-CZ" sz="1800" dirty="0" err="1" smtClean="0"/>
              <a:t>time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been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, he </a:t>
            </a:r>
            <a:r>
              <a:rPr lang="cs-CZ" sz="1800" dirty="0" err="1" smtClean="0"/>
              <a:t>remembered</a:t>
            </a:r>
            <a:r>
              <a:rPr lang="cs-CZ" sz="1800" dirty="0" smtClean="0"/>
              <a:t> ________ he had </a:t>
            </a:r>
            <a:r>
              <a:rPr lang="cs-CZ" sz="1800" dirty="0" err="1" smtClean="0"/>
              <a:t>lost</a:t>
            </a:r>
            <a:r>
              <a:rPr lang="cs-CZ" sz="1800" dirty="0" smtClean="0"/>
              <a:t> his </a:t>
            </a:r>
            <a:r>
              <a:rPr lang="cs-CZ" sz="1800" dirty="0" err="1" smtClean="0"/>
              <a:t>torch</a:t>
            </a:r>
            <a:r>
              <a:rPr lang="cs-CZ" sz="1800" dirty="0" smtClean="0"/>
              <a:t>. “But I ________ </a:t>
            </a:r>
            <a:r>
              <a:rPr lang="cs-CZ" sz="1800" dirty="0" err="1" smtClean="0"/>
              <a:t>know</a:t>
            </a:r>
            <a:r>
              <a:rPr lang="cs-CZ" sz="1800" dirty="0" smtClean="0"/>
              <a:t> </a:t>
            </a:r>
            <a:r>
              <a:rPr lang="cs-CZ" sz="1800" dirty="0" err="1" smtClean="0"/>
              <a:t>anything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,“ he </a:t>
            </a:r>
            <a:r>
              <a:rPr lang="cs-CZ" sz="1800" dirty="0" err="1" smtClean="0"/>
              <a:t>said</a:t>
            </a:r>
            <a:r>
              <a:rPr lang="cs-CZ" sz="1800" dirty="0" smtClean="0"/>
              <a:t>. “</a:t>
            </a:r>
            <a:r>
              <a:rPr lang="cs-CZ" sz="1800" dirty="0" err="1" smtClean="0"/>
              <a:t>Perhaps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________ just </a:t>
            </a:r>
            <a:r>
              <a:rPr lang="cs-CZ" sz="1800" dirty="0" err="1" smtClean="0"/>
              <a:t>lucky</a:t>
            </a:r>
            <a:r>
              <a:rPr lang="cs-CZ" sz="1800" dirty="0" smtClean="0"/>
              <a:t>.“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Later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________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returned</a:t>
            </a:r>
            <a:r>
              <a:rPr lang="cs-CZ" sz="1800" dirty="0" smtClean="0"/>
              <a:t>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cute</a:t>
            </a:r>
            <a:r>
              <a:rPr lang="cs-CZ" sz="1800" dirty="0" smtClean="0"/>
              <a:t> </a:t>
            </a:r>
            <a:r>
              <a:rPr lang="cs-CZ" sz="1800" dirty="0" err="1" smtClean="0"/>
              <a:t>grey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sitting</a:t>
            </a:r>
            <a:r>
              <a:rPr lang="cs-CZ" sz="1800" dirty="0" smtClean="0"/>
              <a:t> on </a:t>
            </a:r>
            <a:r>
              <a:rPr lang="cs-CZ" sz="1800" dirty="0" err="1" smtClean="0"/>
              <a:t>the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wall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smiled</a:t>
            </a:r>
            <a:r>
              <a:rPr lang="cs-CZ" sz="1800" dirty="0" smtClean="0"/>
              <a:t> </a:t>
            </a:r>
            <a:r>
              <a:rPr lang="cs-CZ" sz="1800" dirty="0" err="1" smtClean="0"/>
              <a:t>thankfully</a:t>
            </a:r>
            <a:r>
              <a:rPr lang="cs-CZ" sz="1800" dirty="0" smtClean="0"/>
              <a:t> and </a:t>
            </a:r>
            <a:r>
              <a:rPr lang="cs-CZ" sz="1800" dirty="0" err="1" smtClean="0"/>
              <a:t>relised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more ________ </a:t>
            </a:r>
            <a:r>
              <a:rPr lang="cs-CZ" sz="1800" dirty="0" err="1" smtClean="0"/>
              <a:t>luck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helped</a:t>
            </a:r>
            <a:r>
              <a:rPr lang="cs-CZ" sz="1800" dirty="0" smtClean="0"/>
              <a:t> her </a:t>
            </a:r>
            <a:r>
              <a:rPr lang="cs-CZ" sz="1800" dirty="0" err="1" smtClean="0"/>
              <a:t>find</a:t>
            </a:r>
            <a:r>
              <a:rPr lang="cs-CZ" sz="1800" dirty="0" smtClean="0"/>
              <a:t> her </a:t>
            </a:r>
            <a:r>
              <a:rPr lang="cs-CZ" sz="1800" dirty="0" err="1" smtClean="0"/>
              <a:t>way</a:t>
            </a:r>
            <a:r>
              <a:rPr lang="cs-CZ" sz="1800" dirty="0" smtClean="0"/>
              <a:t> to </a:t>
            </a:r>
            <a:r>
              <a:rPr lang="cs-CZ" sz="1800" dirty="0" err="1" smtClean="0"/>
              <a:t>safety</a:t>
            </a:r>
            <a:r>
              <a:rPr lang="cs-CZ" sz="1800" dirty="0" smtClean="0"/>
              <a:t>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980204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634082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More </a:t>
            </a:r>
            <a:r>
              <a:rPr lang="cs-CZ" sz="2000" b="1" dirty="0" err="1" smtClean="0"/>
              <a:t>than</a:t>
            </a:r>
            <a:r>
              <a:rPr lang="cs-CZ" sz="2000" b="1" dirty="0" smtClean="0"/>
              <a:t> </a:t>
            </a:r>
            <a:r>
              <a:rPr lang="cs-CZ" sz="2000" b="1" dirty="0" err="1"/>
              <a:t>L</a:t>
            </a:r>
            <a:r>
              <a:rPr lang="cs-CZ" sz="2000" b="1" dirty="0" err="1" smtClean="0"/>
              <a:t>uck</a:t>
            </a:r>
            <a:endParaRPr lang="cs-CZ" sz="20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886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sky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b="1" dirty="0" err="1" smtClean="0"/>
              <a:t>filled</a:t>
            </a:r>
            <a:r>
              <a:rPr lang="cs-CZ" sz="1800" dirty="0" smtClean="0"/>
              <a:t> </a:t>
            </a:r>
            <a:r>
              <a:rPr lang="cs-CZ" sz="1800" dirty="0" err="1" smtClean="0"/>
              <a:t>with</a:t>
            </a:r>
            <a:r>
              <a:rPr lang="cs-CZ" sz="1800" dirty="0" smtClean="0"/>
              <a:t> </a:t>
            </a:r>
            <a:r>
              <a:rPr lang="cs-CZ" sz="1800" dirty="0" err="1" smtClean="0"/>
              <a:t>dark</a:t>
            </a:r>
            <a:r>
              <a:rPr lang="cs-CZ" sz="1800" dirty="0" smtClean="0"/>
              <a:t> </a:t>
            </a:r>
            <a:r>
              <a:rPr lang="cs-CZ" sz="1800" dirty="0" err="1" smtClean="0"/>
              <a:t>clouds</a:t>
            </a:r>
            <a:r>
              <a:rPr lang="cs-CZ" sz="1800" dirty="0" smtClean="0"/>
              <a:t>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reached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.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first</a:t>
            </a:r>
            <a:r>
              <a:rPr lang="cs-CZ" sz="1800" dirty="0" smtClean="0"/>
              <a:t> </a:t>
            </a:r>
            <a:r>
              <a:rPr lang="cs-CZ" sz="1800" dirty="0" err="1" smtClean="0"/>
              <a:t>day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 </a:t>
            </a:r>
            <a:r>
              <a:rPr lang="cs-CZ" sz="1800" dirty="0" err="1" smtClean="0"/>
              <a:t>holiday</a:t>
            </a:r>
            <a:r>
              <a:rPr lang="cs-CZ" sz="1800" dirty="0" smtClean="0"/>
              <a:t> and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couldn´t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wait</a:t>
            </a:r>
            <a:r>
              <a:rPr lang="cs-CZ" sz="1800" dirty="0" smtClean="0"/>
              <a:t> to </a:t>
            </a:r>
            <a:r>
              <a:rPr lang="cs-CZ" sz="1800" dirty="0" err="1" smtClean="0"/>
              <a:t>look</a:t>
            </a:r>
            <a:r>
              <a:rPr lang="cs-CZ" sz="1800" dirty="0" smtClean="0"/>
              <a:t> </a:t>
            </a:r>
            <a:r>
              <a:rPr lang="cs-CZ" sz="1800" dirty="0" err="1" smtClean="0"/>
              <a:t>around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unpacked</a:t>
            </a:r>
            <a:r>
              <a:rPr lang="cs-CZ" sz="1800" dirty="0" smtClean="0"/>
              <a:t> her </a:t>
            </a:r>
            <a:r>
              <a:rPr lang="cs-CZ" sz="1800" dirty="0" err="1" smtClean="0"/>
              <a:t>things</a:t>
            </a:r>
            <a:r>
              <a:rPr lang="cs-CZ" sz="1800" dirty="0" smtClean="0"/>
              <a:t> </a:t>
            </a:r>
            <a:r>
              <a:rPr lang="cs-CZ" sz="1800" dirty="0" err="1" smtClean="0"/>
              <a:t>hurriedly</a:t>
            </a:r>
            <a:r>
              <a:rPr lang="cs-CZ" sz="1800" dirty="0" smtClean="0"/>
              <a:t> and </a:t>
            </a:r>
            <a:r>
              <a:rPr lang="cs-CZ" sz="1800" b="1" dirty="0" err="1" smtClean="0"/>
              <a:t>went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into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wintry</a:t>
            </a:r>
            <a:r>
              <a:rPr lang="cs-CZ" sz="1800" dirty="0" smtClean="0"/>
              <a:t> </a:t>
            </a:r>
            <a:r>
              <a:rPr lang="cs-CZ" sz="1800" dirty="0" err="1" smtClean="0"/>
              <a:t>weather</a:t>
            </a:r>
            <a:r>
              <a:rPr lang="cs-CZ" sz="1800" dirty="0" smtClean="0"/>
              <a:t> to </a:t>
            </a:r>
            <a:r>
              <a:rPr lang="cs-CZ" sz="1800" dirty="0" err="1" smtClean="0"/>
              <a:t>explore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surrounding</a:t>
            </a:r>
            <a:r>
              <a:rPr lang="cs-CZ" sz="1800" dirty="0" smtClean="0"/>
              <a:t> </a:t>
            </a:r>
            <a:r>
              <a:rPr lang="cs-CZ" sz="1800" dirty="0" err="1" smtClean="0"/>
              <a:t>countryside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didn´t</a:t>
            </a:r>
            <a:r>
              <a:rPr lang="cs-CZ" sz="1800" dirty="0" smtClean="0"/>
              <a:t> </a:t>
            </a:r>
            <a:r>
              <a:rPr lang="cs-CZ" sz="1800" dirty="0" err="1" smtClean="0"/>
              <a:t>realise</a:t>
            </a:r>
            <a:r>
              <a:rPr lang="cs-CZ" sz="1800" dirty="0" smtClean="0"/>
              <a:t> </a:t>
            </a: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quickly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got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dark</a:t>
            </a:r>
            <a:r>
              <a:rPr lang="cs-CZ" sz="1800" dirty="0" smtClean="0"/>
              <a:t> and very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lost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Panicking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cried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desparately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</a:t>
            </a:r>
            <a:r>
              <a:rPr lang="cs-CZ" sz="1800" b="1" dirty="0" err="1" smtClean="0"/>
              <a:t>help</a:t>
            </a:r>
            <a:r>
              <a:rPr lang="cs-CZ" sz="1800" dirty="0" smtClean="0"/>
              <a:t>. </a:t>
            </a:r>
            <a:r>
              <a:rPr lang="cs-CZ" sz="1800" dirty="0" err="1" smtClean="0"/>
              <a:t>Something</a:t>
            </a:r>
            <a:r>
              <a:rPr lang="cs-CZ" sz="1800" dirty="0" smtClean="0"/>
              <a:t> </a:t>
            </a:r>
            <a:r>
              <a:rPr lang="cs-CZ" sz="1800" dirty="0" err="1" smtClean="0"/>
              <a:t>moved</a:t>
            </a:r>
            <a:r>
              <a:rPr lang="cs-CZ" sz="1800" dirty="0" smtClean="0"/>
              <a:t> in </a:t>
            </a:r>
            <a:r>
              <a:rPr lang="cs-CZ" sz="1800" b="1" dirty="0" smtClean="0"/>
              <a:t>front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her. </a:t>
            </a:r>
            <a:r>
              <a:rPr lang="cs-CZ" sz="1800" dirty="0" err="1" smtClean="0"/>
              <a:t>Looking</a:t>
            </a:r>
            <a:r>
              <a:rPr lang="cs-CZ" sz="1800" dirty="0" smtClean="0"/>
              <a:t> </a:t>
            </a:r>
            <a:r>
              <a:rPr lang="cs-CZ" sz="1800" b="1" dirty="0" smtClean="0"/>
              <a:t>more</a:t>
            </a:r>
            <a:r>
              <a:rPr lang="cs-CZ" sz="1800" dirty="0" smtClean="0"/>
              <a:t> </a:t>
            </a:r>
            <a:r>
              <a:rPr lang="cs-CZ" sz="1800" dirty="0" err="1" smtClean="0"/>
              <a:t>closely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noticed</a:t>
            </a:r>
            <a:r>
              <a:rPr lang="cs-CZ" sz="1800" dirty="0" smtClean="0"/>
              <a:t> a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 ran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foot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a </a:t>
            </a:r>
            <a:r>
              <a:rPr lang="cs-CZ" sz="1800" b="1" dirty="0" err="1" smtClean="0"/>
              <a:t>tree</a:t>
            </a:r>
            <a:r>
              <a:rPr lang="cs-CZ" sz="1800" dirty="0" smtClean="0"/>
              <a:t> and </a:t>
            </a:r>
            <a:r>
              <a:rPr lang="cs-CZ" sz="1800" dirty="0" err="1" smtClean="0"/>
              <a:t>began</a:t>
            </a:r>
            <a:r>
              <a:rPr lang="cs-CZ" sz="1800" dirty="0" smtClean="0"/>
              <a:t> </a:t>
            </a:r>
            <a:r>
              <a:rPr lang="cs-CZ" sz="1800" dirty="0" err="1" smtClean="0"/>
              <a:t>digging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fallen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Moving</a:t>
            </a:r>
            <a:r>
              <a:rPr lang="cs-CZ" sz="1800" dirty="0" smtClean="0"/>
              <a:t> </a:t>
            </a:r>
            <a:r>
              <a:rPr lang="cs-CZ" sz="1800" dirty="0" err="1" smtClean="0"/>
              <a:t>closer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________ a </a:t>
            </a:r>
            <a:r>
              <a:rPr lang="cs-CZ" sz="1800" dirty="0" err="1" smtClean="0"/>
              <a:t>torch</a:t>
            </a:r>
            <a:r>
              <a:rPr lang="cs-CZ" sz="1800" dirty="0" smtClean="0"/>
              <a:t> </a:t>
            </a:r>
            <a:r>
              <a:rPr lang="cs-CZ" sz="1800" dirty="0" err="1" smtClean="0"/>
              <a:t>half</a:t>
            </a:r>
            <a:r>
              <a:rPr lang="cs-CZ" sz="1800" dirty="0" smtClean="0"/>
              <a:t> </a:t>
            </a:r>
            <a:r>
              <a:rPr lang="cs-CZ" sz="1800" dirty="0" err="1" smtClean="0"/>
              <a:t>buried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picked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up and </a:t>
            </a:r>
            <a:r>
              <a:rPr lang="cs-CZ" sz="1800" dirty="0" err="1" smtClean="0"/>
              <a:t>turned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________. To ________ </a:t>
            </a:r>
            <a:r>
              <a:rPr lang="cs-CZ" sz="1800" dirty="0" err="1" smtClean="0"/>
              <a:t>amazement</a:t>
            </a:r>
            <a:r>
              <a:rPr lang="cs-CZ" sz="1800" dirty="0" smtClean="0"/>
              <a:t>,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worked</a:t>
            </a:r>
            <a:r>
              <a:rPr lang="cs-CZ" sz="1800" dirty="0" smtClean="0"/>
              <a:t>.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followed</a:t>
            </a:r>
            <a:r>
              <a:rPr lang="cs-CZ" sz="1800" dirty="0" smtClean="0"/>
              <a:t> </a:t>
            </a:r>
            <a:r>
              <a:rPr lang="cs-CZ" sz="1800" dirty="0" err="1" smtClean="0"/>
              <a:t>an</a:t>
            </a:r>
            <a:r>
              <a:rPr lang="cs-CZ" sz="1800" dirty="0" smtClean="0"/>
              <a:t> </a:t>
            </a:r>
            <a:r>
              <a:rPr lang="cs-CZ" sz="1800" dirty="0" err="1" smtClean="0"/>
              <a:t>overgrown</a:t>
            </a:r>
            <a:r>
              <a:rPr lang="cs-CZ" sz="1800" dirty="0" smtClean="0"/>
              <a:t> </a:t>
            </a:r>
            <a:r>
              <a:rPr lang="cs-CZ" sz="1800" dirty="0" err="1" smtClean="0"/>
              <a:t>path</a:t>
            </a:r>
            <a:r>
              <a:rPr lang="cs-CZ" sz="1800" dirty="0" smtClean="0"/>
              <a:t> and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see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lights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village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distance. </a:t>
            </a:r>
            <a:r>
              <a:rPr lang="cs-CZ" sz="1800" dirty="0" err="1" smtClean="0"/>
              <a:t>Relieved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ran </a:t>
            </a:r>
            <a:r>
              <a:rPr lang="cs-CZ" sz="1800" dirty="0" err="1" smtClean="0"/>
              <a:t>towards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happy to ________ </a:t>
            </a:r>
            <a:r>
              <a:rPr lang="cs-CZ" sz="1800" dirty="0" err="1" smtClean="0"/>
              <a:t>safe</a:t>
            </a:r>
            <a:r>
              <a:rPr lang="cs-CZ" sz="1800" dirty="0" smtClean="0"/>
              <a:t> </a:t>
            </a:r>
            <a:r>
              <a:rPr lang="cs-CZ" sz="1800" dirty="0" err="1" smtClean="0"/>
              <a:t>at</a:t>
            </a:r>
            <a:r>
              <a:rPr lang="cs-CZ" sz="1800" dirty="0" smtClean="0"/>
              <a:t> last.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met her </a:t>
            </a:r>
            <a:r>
              <a:rPr lang="cs-CZ" sz="1800" dirty="0" err="1" smtClean="0"/>
              <a:t>next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neighbour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told</a:t>
            </a:r>
            <a:r>
              <a:rPr lang="cs-CZ" sz="1800" dirty="0" smtClean="0"/>
              <a:t> </a:t>
            </a:r>
            <a:r>
              <a:rPr lang="cs-CZ" sz="1800" dirty="0" err="1" smtClean="0"/>
              <a:t>him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her </a:t>
            </a:r>
            <a:r>
              <a:rPr lang="cs-CZ" sz="1800" dirty="0" err="1" smtClean="0"/>
              <a:t>adventure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Thinking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last </a:t>
            </a:r>
            <a:r>
              <a:rPr lang="cs-CZ" sz="1800" dirty="0" err="1" smtClean="0"/>
              <a:t>time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been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, he </a:t>
            </a:r>
            <a:r>
              <a:rPr lang="cs-CZ" sz="1800" dirty="0" err="1" smtClean="0"/>
              <a:t>remembered</a:t>
            </a:r>
            <a:r>
              <a:rPr lang="cs-CZ" sz="1800" dirty="0" smtClean="0"/>
              <a:t> ________ he had </a:t>
            </a:r>
            <a:r>
              <a:rPr lang="cs-CZ" sz="1800" dirty="0" err="1" smtClean="0"/>
              <a:t>lost</a:t>
            </a:r>
            <a:r>
              <a:rPr lang="cs-CZ" sz="1800" dirty="0" smtClean="0"/>
              <a:t> his </a:t>
            </a:r>
            <a:r>
              <a:rPr lang="cs-CZ" sz="1800" dirty="0" err="1" smtClean="0"/>
              <a:t>torch</a:t>
            </a:r>
            <a:r>
              <a:rPr lang="cs-CZ" sz="1800" dirty="0" smtClean="0"/>
              <a:t>. “But I ________ </a:t>
            </a:r>
            <a:r>
              <a:rPr lang="cs-CZ" sz="1800" dirty="0" err="1" smtClean="0"/>
              <a:t>know</a:t>
            </a:r>
            <a:r>
              <a:rPr lang="cs-CZ" sz="1800" dirty="0" smtClean="0"/>
              <a:t> </a:t>
            </a:r>
            <a:r>
              <a:rPr lang="cs-CZ" sz="1800" dirty="0" err="1" smtClean="0"/>
              <a:t>anything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,“ he </a:t>
            </a:r>
            <a:r>
              <a:rPr lang="cs-CZ" sz="1800" dirty="0" err="1" smtClean="0"/>
              <a:t>said</a:t>
            </a:r>
            <a:r>
              <a:rPr lang="cs-CZ" sz="1800" dirty="0" smtClean="0"/>
              <a:t>. “</a:t>
            </a:r>
            <a:r>
              <a:rPr lang="cs-CZ" sz="1800" dirty="0" err="1" smtClean="0"/>
              <a:t>Perhaps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________ just </a:t>
            </a:r>
            <a:r>
              <a:rPr lang="cs-CZ" sz="1800" dirty="0" err="1" smtClean="0"/>
              <a:t>lucky</a:t>
            </a:r>
            <a:r>
              <a:rPr lang="cs-CZ" sz="1800" dirty="0" smtClean="0"/>
              <a:t>.“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Later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________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returned</a:t>
            </a:r>
            <a:r>
              <a:rPr lang="cs-CZ" sz="1800" dirty="0" smtClean="0"/>
              <a:t>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cute</a:t>
            </a:r>
            <a:r>
              <a:rPr lang="cs-CZ" sz="1800" dirty="0" smtClean="0"/>
              <a:t> </a:t>
            </a:r>
            <a:r>
              <a:rPr lang="cs-CZ" sz="1800" dirty="0" err="1" smtClean="0"/>
              <a:t>grey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sitting</a:t>
            </a:r>
            <a:r>
              <a:rPr lang="cs-CZ" sz="1800" dirty="0" smtClean="0"/>
              <a:t> on </a:t>
            </a:r>
            <a:r>
              <a:rPr lang="cs-CZ" sz="1800" dirty="0" err="1" smtClean="0"/>
              <a:t>the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wall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smiled</a:t>
            </a:r>
            <a:r>
              <a:rPr lang="cs-CZ" sz="1800" dirty="0" smtClean="0"/>
              <a:t> </a:t>
            </a:r>
            <a:r>
              <a:rPr lang="cs-CZ" sz="1800" dirty="0" err="1" smtClean="0"/>
              <a:t>thankfully</a:t>
            </a:r>
            <a:r>
              <a:rPr lang="cs-CZ" sz="1800" dirty="0" smtClean="0"/>
              <a:t> and </a:t>
            </a:r>
            <a:r>
              <a:rPr lang="cs-CZ" sz="1800" dirty="0" err="1" smtClean="0"/>
              <a:t>relised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more ________ </a:t>
            </a:r>
            <a:r>
              <a:rPr lang="cs-CZ" sz="1800" dirty="0" err="1" smtClean="0"/>
              <a:t>luck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helped</a:t>
            </a:r>
            <a:r>
              <a:rPr lang="cs-CZ" sz="1800" dirty="0" smtClean="0"/>
              <a:t> her </a:t>
            </a:r>
            <a:r>
              <a:rPr lang="cs-CZ" sz="1800" dirty="0" err="1" smtClean="0"/>
              <a:t>find</a:t>
            </a:r>
            <a:r>
              <a:rPr lang="cs-CZ" sz="1800" dirty="0" smtClean="0"/>
              <a:t> her </a:t>
            </a:r>
            <a:r>
              <a:rPr lang="cs-CZ" sz="1800" dirty="0" err="1" smtClean="0"/>
              <a:t>way</a:t>
            </a:r>
            <a:r>
              <a:rPr lang="cs-CZ" sz="1800" dirty="0" smtClean="0"/>
              <a:t> to </a:t>
            </a:r>
            <a:r>
              <a:rPr lang="cs-CZ" sz="1800" dirty="0" err="1" smtClean="0"/>
              <a:t>safety</a:t>
            </a:r>
            <a:r>
              <a:rPr lang="cs-CZ" sz="1800" dirty="0" smtClean="0"/>
              <a:t>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08388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634082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More </a:t>
            </a:r>
            <a:r>
              <a:rPr lang="cs-CZ" sz="2000" b="1" dirty="0" err="1" smtClean="0"/>
              <a:t>than</a:t>
            </a:r>
            <a:r>
              <a:rPr lang="cs-CZ" sz="2000" b="1" dirty="0" smtClean="0"/>
              <a:t> </a:t>
            </a:r>
            <a:r>
              <a:rPr lang="cs-CZ" sz="2000" b="1" dirty="0" err="1"/>
              <a:t>L</a:t>
            </a:r>
            <a:r>
              <a:rPr lang="cs-CZ" sz="2000" b="1" dirty="0" err="1" smtClean="0"/>
              <a:t>uck</a:t>
            </a:r>
            <a:endParaRPr lang="cs-CZ" sz="20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886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sky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b="1" dirty="0" err="1" smtClean="0"/>
              <a:t>filled</a:t>
            </a:r>
            <a:r>
              <a:rPr lang="cs-CZ" sz="1800" dirty="0" smtClean="0"/>
              <a:t> </a:t>
            </a:r>
            <a:r>
              <a:rPr lang="cs-CZ" sz="1800" dirty="0" err="1" smtClean="0"/>
              <a:t>with</a:t>
            </a:r>
            <a:r>
              <a:rPr lang="cs-CZ" sz="1800" dirty="0" smtClean="0"/>
              <a:t> </a:t>
            </a:r>
            <a:r>
              <a:rPr lang="cs-CZ" sz="1800" dirty="0" err="1" smtClean="0"/>
              <a:t>dark</a:t>
            </a:r>
            <a:r>
              <a:rPr lang="cs-CZ" sz="1800" dirty="0" smtClean="0"/>
              <a:t> </a:t>
            </a:r>
            <a:r>
              <a:rPr lang="cs-CZ" sz="1800" dirty="0" err="1" smtClean="0"/>
              <a:t>clouds</a:t>
            </a:r>
            <a:r>
              <a:rPr lang="cs-CZ" sz="1800" dirty="0" smtClean="0"/>
              <a:t>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reached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.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first</a:t>
            </a:r>
            <a:r>
              <a:rPr lang="cs-CZ" sz="1800" dirty="0" smtClean="0"/>
              <a:t> </a:t>
            </a:r>
            <a:r>
              <a:rPr lang="cs-CZ" sz="1800" dirty="0" err="1" smtClean="0"/>
              <a:t>day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 </a:t>
            </a:r>
            <a:r>
              <a:rPr lang="cs-CZ" sz="1800" dirty="0" err="1" smtClean="0"/>
              <a:t>holiday</a:t>
            </a:r>
            <a:r>
              <a:rPr lang="cs-CZ" sz="1800" dirty="0" smtClean="0"/>
              <a:t> and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couldn´t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wait</a:t>
            </a:r>
            <a:r>
              <a:rPr lang="cs-CZ" sz="1800" dirty="0" smtClean="0"/>
              <a:t> to </a:t>
            </a:r>
            <a:r>
              <a:rPr lang="cs-CZ" sz="1800" dirty="0" err="1" smtClean="0"/>
              <a:t>look</a:t>
            </a:r>
            <a:r>
              <a:rPr lang="cs-CZ" sz="1800" dirty="0" smtClean="0"/>
              <a:t> </a:t>
            </a:r>
            <a:r>
              <a:rPr lang="cs-CZ" sz="1800" dirty="0" err="1" smtClean="0"/>
              <a:t>around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unpacked</a:t>
            </a:r>
            <a:r>
              <a:rPr lang="cs-CZ" sz="1800" dirty="0" smtClean="0"/>
              <a:t> her </a:t>
            </a:r>
            <a:r>
              <a:rPr lang="cs-CZ" sz="1800" dirty="0" err="1" smtClean="0"/>
              <a:t>things</a:t>
            </a:r>
            <a:r>
              <a:rPr lang="cs-CZ" sz="1800" dirty="0" smtClean="0"/>
              <a:t> </a:t>
            </a:r>
            <a:r>
              <a:rPr lang="cs-CZ" sz="1800" dirty="0" err="1" smtClean="0"/>
              <a:t>hurriedly</a:t>
            </a:r>
            <a:r>
              <a:rPr lang="cs-CZ" sz="1800" dirty="0" smtClean="0"/>
              <a:t> and </a:t>
            </a:r>
            <a:r>
              <a:rPr lang="cs-CZ" sz="1800" b="1" dirty="0" err="1" smtClean="0"/>
              <a:t>went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into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wintry</a:t>
            </a:r>
            <a:r>
              <a:rPr lang="cs-CZ" sz="1800" dirty="0" smtClean="0"/>
              <a:t> </a:t>
            </a:r>
            <a:r>
              <a:rPr lang="cs-CZ" sz="1800" dirty="0" err="1" smtClean="0"/>
              <a:t>weather</a:t>
            </a:r>
            <a:r>
              <a:rPr lang="cs-CZ" sz="1800" dirty="0" smtClean="0"/>
              <a:t> to </a:t>
            </a:r>
            <a:r>
              <a:rPr lang="cs-CZ" sz="1800" dirty="0" err="1" smtClean="0"/>
              <a:t>explore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surrounding</a:t>
            </a:r>
            <a:r>
              <a:rPr lang="cs-CZ" sz="1800" dirty="0" smtClean="0"/>
              <a:t> </a:t>
            </a:r>
            <a:r>
              <a:rPr lang="cs-CZ" sz="1800" dirty="0" err="1" smtClean="0"/>
              <a:t>countryside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didn´t</a:t>
            </a:r>
            <a:r>
              <a:rPr lang="cs-CZ" sz="1800" dirty="0" smtClean="0"/>
              <a:t> </a:t>
            </a:r>
            <a:r>
              <a:rPr lang="cs-CZ" sz="1800" dirty="0" err="1" smtClean="0"/>
              <a:t>realise</a:t>
            </a:r>
            <a:r>
              <a:rPr lang="cs-CZ" sz="1800" dirty="0" smtClean="0"/>
              <a:t> </a:t>
            </a: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quickly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got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dark</a:t>
            </a:r>
            <a:r>
              <a:rPr lang="cs-CZ" sz="1800" dirty="0" smtClean="0"/>
              <a:t> and very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lost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Panicking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cried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desparately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</a:t>
            </a:r>
            <a:r>
              <a:rPr lang="cs-CZ" sz="1800" b="1" dirty="0" err="1" smtClean="0"/>
              <a:t>help</a:t>
            </a:r>
            <a:r>
              <a:rPr lang="cs-CZ" sz="1800" dirty="0" smtClean="0"/>
              <a:t>. </a:t>
            </a:r>
            <a:r>
              <a:rPr lang="cs-CZ" sz="1800" dirty="0" err="1" smtClean="0"/>
              <a:t>Something</a:t>
            </a:r>
            <a:r>
              <a:rPr lang="cs-CZ" sz="1800" dirty="0" smtClean="0"/>
              <a:t> </a:t>
            </a:r>
            <a:r>
              <a:rPr lang="cs-CZ" sz="1800" dirty="0" err="1" smtClean="0"/>
              <a:t>moved</a:t>
            </a:r>
            <a:r>
              <a:rPr lang="cs-CZ" sz="1800" dirty="0" smtClean="0"/>
              <a:t> in </a:t>
            </a:r>
            <a:r>
              <a:rPr lang="cs-CZ" sz="1800" b="1" dirty="0" smtClean="0"/>
              <a:t>front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her. </a:t>
            </a:r>
            <a:r>
              <a:rPr lang="cs-CZ" sz="1800" dirty="0" err="1" smtClean="0"/>
              <a:t>Looking</a:t>
            </a:r>
            <a:r>
              <a:rPr lang="cs-CZ" sz="1800" dirty="0" smtClean="0"/>
              <a:t> </a:t>
            </a:r>
            <a:r>
              <a:rPr lang="cs-CZ" sz="1800" b="1" dirty="0" smtClean="0"/>
              <a:t>more</a:t>
            </a:r>
            <a:r>
              <a:rPr lang="cs-CZ" sz="1800" dirty="0" smtClean="0"/>
              <a:t> </a:t>
            </a:r>
            <a:r>
              <a:rPr lang="cs-CZ" sz="1800" dirty="0" err="1" smtClean="0"/>
              <a:t>closely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noticed</a:t>
            </a:r>
            <a:r>
              <a:rPr lang="cs-CZ" sz="1800" dirty="0" smtClean="0"/>
              <a:t> a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 ran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foot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a </a:t>
            </a:r>
            <a:r>
              <a:rPr lang="cs-CZ" sz="1800" b="1" dirty="0" err="1" smtClean="0"/>
              <a:t>tree</a:t>
            </a:r>
            <a:r>
              <a:rPr lang="cs-CZ" sz="1800" dirty="0" smtClean="0"/>
              <a:t> and </a:t>
            </a:r>
            <a:r>
              <a:rPr lang="cs-CZ" sz="1800" dirty="0" err="1" smtClean="0"/>
              <a:t>began</a:t>
            </a:r>
            <a:r>
              <a:rPr lang="cs-CZ" sz="1800" dirty="0" smtClean="0"/>
              <a:t> </a:t>
            </a:r>
            <a:r>
              <a:rPr lang="cs-CZ" sz="1800" dirty="0" err="1" smtClean="0"/>
              <a:t>digging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fallen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Moving</a:t>
            </a:r>
            <a:r>
              <a:rPr lang="cs-CZ" sz="1800" dirty="0" smtClean="0"/>
              <a:t> </a:t>
            </a:r>
            <a:r>
              <a:rPr lang="cs-CZ" sz="1800" dirty="0" err="1" smtClean="0"/>
              <a:t>closer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b="1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torch</a:t>
            </a:r>
            <a:r>
              <a:rPr lang="cs-CZ" sz="1800" dirty="0" smtClean="0"/>
              <a:t> </a:t>
            </a:r>
            <a:r>
              <a:rPr lang="cs-CZ" sz="1800" dirty="0" err="1" smtClean="0"/>
              <a:t>half</a:t>
            </a:r>
            <a:r>
              <a:rPr lang="cs-CZ" sz="1800" dirty="0" smtClean="0"/>
              <a:t> </a:t>
            </a:r>
            <a:r>
              <a:rPr lang="cs-CZ" sz="1800" dirty="0" err="1" smtClean="0"/>
              <a:t>buried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picked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up and </a:t>
            </a:r>
            <a:r>
              <a:rPr lang="cs-CZ" sz="1800" dirty="0" err="1" smtClean="0"/>
              <a:t>turned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________. To ________ </a:t>
            </a:r>
            <a:r>
              <a:rPr lang="cs-CZ" sz="1800" dirty="0" err="1" smtClean="0"/>
              <a:t>amazement</a:t>
            </a:r>
            <a:r>
              <a:rPr lang="cs-CZ" sz="1800" dirty="0" smtClean="0"/>
              <a:t>,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worked</a:t>
            </a:r>
            <a:r>
              <a:rPr lang="cs-CZ" sz="1800" dirty="0" smtClean="0"/>
              <a:t>.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followed</a:t>
            </a:r>
            <a:r>
              <a:rPr lang="cs-CZ" sz="1800" dirty="0" smtClean="0"/>
              <a:t> </a:t>
            </a:r>
            <a:r>
              <a:rPr lang="cs-CZ" sz="1800" dirty="0" err="1" smtClean="0"/>
              <a:t>an</a:t>
            </a:r>
            <a:r>
              <a:rPr lang="cs-CZ" sz="1800" dirty="0" smtClean="0"/>
              <a:t> </a:t>
            </a:r>
            <a:r>
              <a:rPr lang="cs-CZ" sz="1800" dirty="0" err="1" smtClean="0"/>
              <a:t>overgrown</a:t>
            </a:r>
            <a:r>
              <a:rPr lang="cs-CZ" sz="1800" dirty="0" smtClean="0"/>
              <a:t> </a:t>
            </a:r>
            <a:r>
              <a:rPr lang="cs-CZ" sz="1800" dirty="0" err="1" smtClean="0"/>
              <a:t>path</a:t>
            </a:r>
            <a:r>
              <a:rPr lang="cs-CZ" sz="1800" dirty="0" smtClean="0"/>
              <a:t> and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see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lights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village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distance. </a:t>
            </a:r>
            <a:r>
              <a:rPr lang="cs-CZ" sz="1800" dirty="0" err="1" smtClean="0"/>
              <a:t>Relieved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ran </a:t>
            </a:r>
            <a:r>
              <a:rPr lang="cs-CZ" sz="1800" dirty="0" err="1" smtClean="0"/>
              <a:t>towards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happy to ________ </a:t>
            </a:r>
            <a:r>
              <a:rPr lang="cs-CZ" sz="1800" dirty="0" err="1" smtClean="0"/>
              <a:t>safe</a:t>
            </a:r>
            <a:r>
              <a:rPr lang="cs-CZ" sz="1800" dirty="0" smtClean="0"/>
              <a:t> </a:t>
            </a:r>
            <a:r>
              <a:rPr lang="cs-CZ" sz="1800" dirty="0" err="1" smtClean="0"/>
              <a:t>at</a:t>
            </a:r>
            <a:r>
              <a:rPr lang="cs-CZ" sz="1800" dirty="0" smtClean="0"/>
              <a:t> last.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met her </a:t>
            </a:r>
            <a:r>
              <a:rPr lang="cs-CZ" sz="1800" dirty="0" err="1" smtClean="0"/>
              <a:t>next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neighbour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told</a:t>
            </a:r>
            <a:r>
              <a:rPr lang="cs-CZ" sz="1800" dirty="0" smtClean="0"/>
              <a:t> </a:t>
            </a:r>
            <a:r>
              <a:rPr lang="cs-CZ" sz="1800" dirty="0" err="1" smtClean="0"/>
              <a:t>him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her </a:t>
            </a:r>
            <a:r>
              <a:rPr lang="cs-CZ" sz="1800" dirty="0" err="1" smtClean="0"/>
              <a:t>adventure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Thinking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last </a:t>
            </a:r>
            <a:r>
              <a:rPr lang="cs-CZ" sz="1800" dirty="0" err="1" smtClean="0"/>
              <a:t>time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been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, he </a:t>
            </a:r>
            <a:r>
              <a:rPr lang="cs-CZ" sz="1800" dirty="0" err="1" smtClean="0"/>
              <a:t>remembered</a:t>
            </a:r>
            <a:r>
              <a:rPr lang="cs-CZ" sz="1800" dirty="0" smtClean="0"/>
              <a:t> ________ he had </a:t>
            </a:r>
            <a:r>
              <a:rPr lang="cs-CZ" sz="1800" dirty="0" err="1" smtClean="0"/>
              <a:t>lost</a:t>
            </a:r>
            <a:r>
              <a:rPr lang="cs-CZ" sz="1800" dirty="0" smtClean="0"/>
              <a:t> his </a:t>
            </a:r>
            <a:r>
              <a:rPr lang="cs-CZ" sz="1800" dirty="0" err="1" smtClean="0"/>
              <a:t>torch</a:t>
            </a:r>
            <a:r>
              <a:rPr lang="cs-CZ" sz="1800" dirty="0" smtClean="0"/>
              <a:t>. “But I ________ </a:t>
            </a:r>
            <a:r>
              <a:rPr lang="cs-CZ" sz="1800" dirty="0" err="1" smtClean="0"/>
              <a:t>know</a:t>
            </a:r>
            <a:r>
              <a:rPr lang="cs-CZ" sz="1800" dirty="0" smtClean="0"/>
              <a:t> </a:t>
            </a:r>
            <a:r>
              <a:rPr lang="cs-CZ" sz="1800" dirty="0" err="1" smtClean="0"/>
              <a:t>anything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,“ he </a:t>
            </a:r>
            <a:r>
              <a:rPr lang="cs-CZ" sz="1800" dirty="0" err="1" smtClean="0"/>
              <a:t>said</a:t>
            </a:r>
            <a:r>
              <a:rPr lang="cs-CZ" sz="1800" dirty="0" smtClean="0"/>
              <a:t>. “</a:t>
            </a:r>
            <a:r>
              <a:rPr lang="cs-CZ" sz="1800" dirty="0" err="1" smtClean="0"/>
              <a:t>Perhaps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________ just </a:t>
            </a:r>
            <a:r>
              <a:rPr lang="cs-CZ" sz="1800" dirty="0" err="1" smtClean="0"/>
              <a:t>lucky</a:t>
            </a:r>
            <a:r>
              <a:rPr lang="cs-CZ" sz="1800" dirty="0" smtClean="0"/>
              <a:t>.“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Later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________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returned</a:t>
            </a:r>
            <a:r>
              <a:rPr lang="cs-CZ" sz="1800" dirty="0" smtClean="0"/>
              <a:t>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cute</a:t>
            </a:r>
            <a:r>
              <a:rPr lang="cs-CZ" sz="1800" dirty="0" smtClean="0"/>
              <a:t> </a:t>
            </a:r>
            <a:r>
              <a:rPr lang="cs-CZ" sz="1800" dirty="0" err="1" smtClean="0"/>
              <a:t>grey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sitting</a:t>
            </a:r>
            <a:r>
              <a:rPr lang="cs-CZ" sz="1800" dirty="0" smtClean="0"/>
              <a:t> on </a:t>
            </a:r>
            <a:r>
              <a:rPr lang="cs-CZ" sz="1800" dirty="0" err="1" smtClean="0"/>
              <a:t>the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wall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smiled</a:t>
            </a:r>
            <a:r>
              <a:rPr lang="cs-CZ" sz="1800" dirty="0" smtClean="0"/>
              <a:t> </a:t>
            </a:r>
            <a:r>
              <a:rPr lang="cs-CZ" sz="1800" dirty="0" err="1" smtClean="0"/>
              <a:t>thankfully</a:t>
            </a:r>
            <a:r>
              <a:rPr lang="cs-CZ" sz="1800" dirty="0" smtClean="0"/>
              <a:t> and </a:t>
            </a:r>
            <a:r>
              <a:rPr lang="cs-CZ" sz="1800" dirty="0" err="1" smtClean="0"/>
              <a:t>relised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more ________ </a:t>
            </a:r>
            <a:r>
              <a:rPr lang="cs-CZ" sz="1800" dirty="0" err="1" smtClean="0"/>
              <a:t>luck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helped</a:t>
            </a:r>
            <a:r>
              <a:rPr lang="cs-CZ" sz="1800" dirty="0" smtClean="0"/>
              <a:t> her </a:t>
            </a:r>
            <a:r>
              <a:rPr lang="cs-CZ" sz="1800" dirty="0" err="1" smtClean="0"/>
              <a:t>find</a:t>
            </a:r>
            <a:r>
              <a:rPr lang="cs-CZ" sz="1800" dirty="0" smtClean="0"/>
              <a:t> her </a:t>
            </a:r>
            <a:r>
              <a:rPr lang="cs-CZ" sz="1800" dirty="0" err="1" smtClean="0"/>
              <a:t>way</a:t>
            </a:r>
            <a:r>
              <a:rPr lang="cs-CZ" sz="1800" dirty="0" smtClean="0"/>
              <a:t> to </a:t>
            </a:r>
            <a:r>
              <a:rPr lang="cs-CZ" sz="1800" dirty="0" err="1" smtClean="0"/>
              <a:t>safety</a:t>
            </a:r>
            <a:r>
              <a:rPr lang="cs-CZ" sz="1800" dirty="0" smtClean="0"/>
              <a:t>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08388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634082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More </a:t>
            </a:r>
            <a:r>
              <a:rPr lang="cs-CZ" sz="2000" b="1" dirty="0" err="1" smtClean="0"/>
              <a:t>than</a:t>
            </a:r>
            <a:r>
              <a:rPr lang="cs-CZ" sz="2000" b="1" dirty="0" smtClean="0"/>
              <a:t> </a:t>
            </a:r>
            <a:r>
              <a:rPr lang="cs-CZ" sz="2000" b="1" dirty="0" err="1"/>
              <a:t>L</a:t>
            </a:r>
            <a:r>
              <a:rPr lang="cs-CZ" sz="2000" b="1" dirty="0" err="1" smtClean="0"/>
              <a:t>uck</a:t>
            </a:r>
            <a:endParaRPr lang="cs-CZ" sz="20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886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sky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b="1" dirty="0" err="1" smtClean="0"/>
              <a:t>filled</a:t>
            </a:r>
            <a:r>
              <a:rPr lang="cs-CZ" sz="1800" dirty="0" smtClean="0"/>
              <a:t> </a:t>
            </a:r>
            <a:r>
              <a:rPr lang="cs-CZ" sz="1800" dirty="0" err="1" smtClean="0"/>
              <a:t>with</a:t>
            </a:r>
            <a:r>
              <a:rPr lang="cs-CZ" sz="1800" dirty="0" smtClean="0"/>
              <a:t> </a:t>
            </a:r>
            <a:r>
              <a:rPr lang="cs-CZ" sz="1800" dirty="0" err="1" smtClean="0"/>
              <a:t>dark</a:t>
            </a:r>
            <a:r>
              <a:rPr lang="cs-CZ" sz="1800" dirty="0" smtClean="0"/>
              <a:t> </a:t>
            </a:r>
            <a:r>
              <a:rPr lang="cs-CZ" sz="1800" dirty="0" err="1" smtClean="0"/>
              <a:t>clouds</a:t>
            </a:r>
            <a:r>
              <a:rPr lang="cs-CZ" sz="1800" dirty="0" smtClean="0"/>
              <a:t>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reached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.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first</a:t>
            </a:r>
            <a:r>
              <a:rPr lang="cs-CZ" sz="1800" dirty="0" smtClean="0"/>
              <a:t> </a:t>
            </a:r>
            <a:r>
              <a:rPr lang="cs-CZ" sz="1800" dirty="0" err="1" smtClean="0"/>
              <a:t>day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 </a:t>
            </a:r>
            <a:r>
              <a:rPr lang="cs-CZ" sz="1800" dirty="0" err="1" smtClean="0"/>
              <a:t>holiday</a:t>
            </a:r>
            <a:r>
              <a:rPr lang="cs-CZ" sz="1800" dirty="0" smtClean="0"/>
              <a:t> and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couldn´t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wait</a:t>
            </a:r>
            <a:r>
              <a:rPr lang="cs-CZ" sz="1800" dirty="0" smtClean="0"/>
              <a:t> to </a:t>
            </a:r>
            <a:r>
              <a:rPr lang="cs-CZ" sz="1800" dirty="0" err="1" smtClean="0"/>
              <a:t>look</a:t>
            </a:r>
            <a:r>
              <a:rPr lang="cs-CZ" sz="1800" dirty="0" smtClean="0"/>
              <a:t> </a:t>
            </a:r>
            <a:r>
              <a:rPr lang="cs-CZ" sz="1800" dirty="0" err="1" smtClean="0"/>
              <a:t>around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unpacked</a:t>
            </a:r>
            <a:r>
              <a:rPr lang="cs-CZ" sz="1800" dirty="0" smtClean="0"/>
              <a:t> her </a:t>
            </a:r>
            <a:r>
              <a:rPr lang="cs-CZ" sz="1800" dirty="0" err="1" smtClean="0"/>
              <a:t>things</a:t>
            </a:r>
            <a:r>
              <a:rPr lang="cs-CZ" sz="1800" dirty="0" smtClean="0"/>
              <a:t> </a:t>
            </a:r>
            <a:r>
              <a:rPr lang="cs-CZ" sz="1800" dirty="0" err="1" smtClean="0"/>
              <a:t>hurriedly</a:t>
            </a:r>
            <a:r>
              <a:rPr lang="cs-CZ" sz="1800" dirty="0" smtClean="0"/>
              <a:t> and </a:t>
            </a:r>
            <a:r>
              <a:rPr lang="cs-CZ" sz="1800" b="1" dirty="0" err="1" smtClean="0"/>
              <a:t>went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into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wintry</a:t>
            </a:r>
            <a:r>
              <a:rPr lang="cs-CZ" sz="1800" dirty="0" smtClean="0"/>
              <a:t> </a:t>
            </a:r>
            <a:r>
              <a:rPr lang="cs-CZ" sz="1800" dirty="0" err="1" smtClean="0"/>
              <a:t>weather</a:t>
            </a:r>
            <a:r>
              <a:rPr lang="cs-CZ" sz="1800" dirty="0" smtClean="0"/>
              <a:t> to </a:t>
            </a:r>
            <a:r>
              <a:rPr lang="cs-CZ" sz="1800" dirty="0" err="1" smtClean="0"/>
              <a:t>explore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surrounding</a:t>
            </a:r>
            <a:r>
              <a:rPr lang="cs-CZ" sz="1800" dirty="0" smtClean="0"/>
              <a:t> </a:t>
            </a:r>
            <a:r>
              <a:rPr lang="cs-CZ" sz="1800" dirty="0" err="1" smtClean="0"/>
              <a:t>countryside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didn´t</a:t>
            </a:r>
            <a:r>
              <a:rPr lang="cs-CZ" sz="1800" dirty="0" smtClean="0"/>
              <a:t> </a:t>
            </a:r>
            <a:r>
              <a:rPr lang="cs-CZ" sz="1800" dirty="0" err="1" smtClean="0"/>
              <a:t>realise</a:t>
            </a:r>
            <a:r>
              <a:rPr lang="cs-CZ" sz="1800" dirty="0" smtClean="0"/>
              <a:t> </a:t>
            </a: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quickly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got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dark</a:t>
            </a:r>
            <a:r>
              <a:rPr lang="cs-CZ" sz="1800" dirty="0" smtClean="0"/>
              <a:t> and very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lost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Panicking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cried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desparately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</a:t>
            </a:r>
            <a:r>
              <a:rPr lang="cs-CZ" sz="1800" b="1" dirty="0" err="1" smtClean="0"/>
              <a:t>help</a:t>
            </a:r>
            <a:r>
              <a:rPr lang="cs-CZ" sz="1800" dirty="0" smtClean="0"/>
              <a:t>. </a:t>
            </a:r>
            <a:r>
              <a:rPr lang="cs-CZ" sz="1800" dirty="0" err="1" smtClean="0"/>
              <a:t>Something</a:t>
            </a:r>
            <a:r>
              <a:rPr lang="cs-CZ" sz="1800" dirty="0" smtClean="0"/>
              <a:t> </a:t>
            </a:r>
            <a:r>
              <a:rPr lang="cs-CZ" sz="1800" dirty="0" err="1" smtClean="0"/>
              <a:t>moved</a:t>
            </a:r>
            <a:r>
              <a:rPr lang="cs-CZ" sz="1800" dirty="0" smtClean="0"/>
              <a:t> in </a:t>
            </a:r>
            <a:r>
              <a:rPr lang="cs-CZ" sz="1800" b="1" dirty="0" smtClean="0"/>
              <a:t>front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her. </a:t>
            </a:r>
            <a:r>
              <a:rPr lang="cs-CZ" sz="1800" dirty="0" err="1" smtClean="0"/>
              <a:t>Looking</a:t>
            </a:r>
            <a:r>
              <a:rPr lang="cs-CZ" sz="1800" dirty="0" smtClean="0"/>
              <a:t> </a:t>
            </a:r>
            <a:r>
              <a:rPr lang="cs-CZ" sz="1800" b="1" dirty="0" smtClean="0"/>
              <a:t>more</a:t>
            </a:r>
            <a:r>
              <a:rPr lang="cs-CZ" sz="1800" dirty="0" smtClean="0"/>
              <a:t> </a:t>
            </a:r>
            <a:r>
              <a:rPr lang="cs-CZ" sz="1800" dirty="0" err="1" smtClean="0"/>
              <a:t>closely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noticed</a:t>
            </a:r>
            <a:r>
              <a:rPr lang="cs-CZ" sz="1800" dirty="0" smtClean="0"/>
              <a:t> a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 ran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foot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a </a:t>
            </a:r>
            <a:r>
              <a:rPr lang="cs-CZ" sz="1800" b="1" dirty="0" err="1" smtClean="0"/>
              <a:t>tree</a:t>
            </a:r>
            <a:r>
              <a:rPr lang="cs-CZ" sz="1800" dirty="0" smtClean="0"/>
              <a:t> and </a:t>
            </a:r>
            <a:r>
              <a:rPr lang="cs-CZ" sz="1800" dirty="0" err="1" smtClean="0"/>
              <a:t>began</a:t>
            </a:r>
            <a:r>
              <a:rPr lang="cs-CZ" sz="1800" dirty="0" smtClean="0"/>
              <a:t> </a:t>
            </a:r>
            <a:r>
              <a:rPr lang="cs-CZ" sz="1800" dirty="0" err="1" smtClean="0"/>
              <a:t>digging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fallen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Moving</a:t>
            </a:r>
            <a:r>
              <a:rPr lang="cs-CZ" sz="1800" dirty="0" smtClean="0"/>
              <a:t> </a:t>
            </a:r>
            <a:r>
              <a:rPr lang="cs-CZ" sz="1800" dirty="0" err="1" smtClean="0"/>
              <a:t>closer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b="1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torch</a:t>
            </a:r>
            <a:r>
              <a:rPr lang="cs-CZ" sz="1800" dirty="0" smtClean="0"/>
              <a:t> </a:t>
            </a:r>
            <a:r>
              <a:rPr lang="cs-CZ" sz="1800" dirty="0" err="1" smtClean="0"/>
              <a:t>half</a:t>
            </a:r>
            <a:r>
              <a:rPr lang="cs-CZ" sz="1800" dirty="0" smtClean="0"/>
              <a:t> </a:t>
            </a:r>
            <a:r>
              <a:rPr lang="cs-CZ" sz="1800" dirty="0" err="1" smtClean="0"/>
              <a:t>buried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picked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up and </a:t>
            </a:r>
            <a:r>
              <a:rPr lang="cs-CZ" sz="1800" dirty="0" err="1" smtClean="0"/>
              <a:t>turned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b="1" dirty="0" smtClean="0"/>
              <a:t>on</a:t>
            </a:r>
            <a:r>
              <a:rPr lang="cs-CZ" sz="1800" dirty="0" smtClean="0"/>
              <a:t>. To ________ </a:t>
            </a:r>
            <a:r>
              <a:rPr lang="cs-CZ" sz="1800" dirty="0" err="1" smtClean="0"/>
              <a:t>amazement</a:t>
            </a:r>
            <a:r>
              <a:rPr lang="cs-CZ" sz="1800" dirty="0" smtClean="0"/>
              <a:t>,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worked</a:t>
            </a:r>
            <a:r>
              <a:rPr lang="cs-CZ" sz="1800" dirty="0" smtClean="0"/>
              <a:t>.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followed</a:t>
            </a:r>
            <a:r>
              <a:rPr lang="cs-CZ" sz="1800" dirty="0" smtClean="0"/>
              <a:t> </a:t>
            </a:r>
            <a:r>
              <a:rPr lang="cs-CZ" sz="1800" dirty="0" err="1" smtClean="0"/>
              <a:t>an</a:t>
            </a:r>
            <a:r>
              <a:rPr lang="cs-CZ" sz="1800" dirty="0" smtClean="0"/>
              <a:t> </a:t>
            </a:r>
            <a:r>
              <a:rPr lang="cs-CZ" sz="1800" dirty="0" err="1" smtClean="0"/>
              <a:t>overgrown</a:t>
            </a:r>
            <a:r>
              <a:rPr lang="cs-CZ" sz="1800" dirty="0" smtClean="0"/>
              <a:t> </a:t>
            </a:r>
            <a:r>
              <a:rPr lang="cs-CZ" sz="1800" dirty="0" err="1" smtClean="0"/>
              <a:t>path</a:t>
            </a:r>
            <a:r>
              <a:rPr lang="cs-CZ" sz="1800" dirty="0" smtClean="0"/>
              <a:t> and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see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lights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village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distance. </a:t>
            </a:r>
            <a:r>
              <a:rPr lang="cs-CZ" sz="1800" dirty="0" err="1" smtClean="0"/>
              <a:t>Relieved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ran </a:t>
            </a:r>
            <a:r>
              <a:rPr lang="cs-CZ" sz="1800" dirty="0" err="1" smtClean="0"/>
              <a:t>towards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happy to ________ </a:t>
            </a:r>
            <a:r>
              <a:rPr lang="cs-CZ" sz="1800" dirty="0" err="1" smtClean="0"/>
              <a:t>safe</a:t>
            </a:r>
            <a:r>
              <a:rPr lang="cs-CZ" sz="1800" dirty="0" smtClean="0"/>
              <a:t> </a:t>
            </a:r>
            <a:r>
              <a:rPr lang="cs-CZ" sz="1800" dirty="0" err="1" smtClean="0"/>
              <a:t>at</a:t>
            </a:r>
            <a:r>
              <a:rPr lang="cs-CZ" sz="1800" dirty="0" smtClean="0"/>
              <a:t> last.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met her </a:t>
            </a:r>
            <a:r>
              <a:rPr lang="cs-CZ" sz="1800" dirty="0" err="1" smtClean="0"/>
              <a:t>next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neighbour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told</a:t>
            </a:r>
            <a:r>
              <a:rPr lang="cs-CZ" sz="1800" dirty="0" smtClean="0"/>
              <a:t> </a:t>
            </a:r>
            <a:r>
              <a:rPr lang="cs-CZ" sz="1800" dirty="0" err="1" smtClean="0"/>
              <a:t>him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her </a:t>
            </a:r>
            <a:r>
              <a:rPr lang="cs-CZ" sz="1800" dirty="0" err="1" smtClean="0"/>
              <a:t>adventure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Thinking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last </a:t>
            </a:r>
            <a:r>
              <a:rPr lang="cs-CZ" sz="1800" dirty="0" err="1" smtClean="0"/>
              <a:t>time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been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, he </a:t>
            </a:r>
            <a:r>
              <a:rPr lang="cs-CZ" sz="1800" dirty="0" err="1" smtClean="0"/>
              <a:t>remembered</a:t>
            </a:r>
            <a:r>
              <a:rPr lang="cs-CZ" sz="1800" dirty="0" smtClean="0"/>
              <a:t> ________ he had </a:t>
            </a:r>
            <a:r>
              <a:rPr lang="cs-CZ" sz="1800" dirty="0" err="1" smtClean="0"/>
              <a:t>lost</a:t>
            </a:r>
            <a:r>
              <a:rPr lang="cs-CZ" sz="1800" dirty="0" smtClean="0"/>
              <a:t> his </a:t>
            </a:r>
            <a:r>
              <a:rPr lang="cs-CZ" sz="1800" dirty="0" err="1" smtClean="0"/>
              <a:t>torch</a:t>
            </a:r>
            <a:r>
              <a:rPr lang="cs-CZ" sz="1800" dirty="0" smtClean="0"/>
              <a:t>. “But I ________ </a:t>
            </a:r>
            <a:r>
              <a:rPr lang="cs-CZ" sz="1800" dirty="0" err="1" smtClean="0"/>
              <a:t>know</a:t>
            </a:r>
            <a:r>
              <a:rPr lang="cs-CZ" sz="1800" dirty="0" smtClean="0"/>
              <a:t> </a:t>
            </a:r>
            <a:r>
              <a:rPr lang="cs-CZ" sz="1800" dirty="0" err="1" smtClean="0"/>
              <a:t>anything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,“ he </a:t>
            </a:r>
            <a:r>
              <a:rPr lang="cs-CZ" sz="1800" dirty="0" err="1" smtClean="0"/>
              <a:t>said</a:t>
            </a:r>
            <a:r>
              <a:rPr lang="cs-CZ" sz="1800" dirty="0" smtClean="0"/>
              <a:t>. “</a:t>
            </a:r>
            <a:r>
              <a:rPr lang="cs-CZ" sz="1800" dirty="0" err="1" smtClean="0"/>
              <a:t>Perhaps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________ just </a:t>
            </a:r>
            <a:r>
              <a:rPr lang="cs-CZ" sz="1800" dirty="0" err="1" smtClean="0"/>
              <a:t>lucky</a:t>
            </a:r>
            <a:r>
              <a:rPr lang="cs-CZ" sz="1800" dirty="0" smtClean="0"/>
              <a:t>.“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Later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________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returned</a:t>
            </a:r>
            <a:r>
              <a:rPr lang="cs-CZ" sz="1800" dirty="0" smtClean="0"/>
              <a:t>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cute</a:t>
            </a:r>
            <a:r>
              <a:rPr lang="cs-CZ" sz="1800" dirty="0" smtClean="0"/>
              <a:t> </a:t>
            </a:r>
            <a:r>
              <a:rPr lang="cs-CZ" sz="1800" dirty="0" err="1" smtClean="0"/>
              <a:t>grey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sitting</a:t>
            </a:r>
            <a:r>
              <a:rPr lang="cs-CZ" sz="1800" dirty="0" smtClean="0"/>
              <a:t> on </a:t>
            </a:r>
            <a:r>
              <a:rPr lang="cs-CZ" sz="1800" dirty="0" err="1" smtClean="0"/>
              <a:t>the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wall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smiled</a:t>
            </a:r>
            <a:r>
              <a:rPr lang="cs-CZ" sz="1800" dirty="0" smtClean="0"/>
              <a:t> </a:t>
            </a:r>
            <a:r>
              <a:rPr lang="cs-CZ" sz="1800" dirty="0" err="1" smtClean="0"/>
              <a:t>thankfully</a:t>
            </a:r>
            <a:r>
              <a:rPr lang="cs-CZ" sz="1800" dirty="0" smtClean="0"/>
              <a:t> and </a:t>
            </a:r>
            <a:r>
              <a:rPr lang="cs-CZ" sz="1800" dirty="0" err="1" smtClean="0"/>
              <a:t>relised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more ________ </a:t>
            </a:r>
            <a:r>
              <a:rPr lang="cs-CZ" sz="1800" dirty="0" err="1" smtClean="0"/>
              <a:t>luck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helped</a:t>
            </a:r>
            <a:r>
              <a:rPr lang="cs-CZ" sz="1800" dirty="0" smtClean="0"/>
              <a:t> her </a:t>
            </a:r>
            <a:r>
              <a:rPr lang="cs-CZ" sz="1800" dirty="0" err="1" smtClean="0"/>
              <a:t>find</a:t>
            </a:r>
            <a:r>
              <a:rPr lang="cs-CZ" sz="1800" dirty="0" smtClean="0"/>
              <a:t> her </a:t>
            </a:r>
            <a:r>
              <a:rPr lang="cs-CZ" sz="1800" dirty="0" err="1" smtClean="0"/>
              <a:t>way</a:t>
            </a:r>
            <a:r>
              <a:rPr lang="cs-CZ" sz="1800" dirty="0" smtClean="0"/>
              <a:t> to </a:t>
            </a:r>
            <a:r>
              <a:rPr lang="cs-CZ" sz="1800" dirty="0" err="1" smtClean="0"/>
              <a:t>safety</a:t>
            </a:r>
            <a:r>
              <a:rPr lang="cs-CZ" sz="1800" dirty="0" smtClean="0"/>
              <a:t>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014724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634082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More </a:t>
            </a:r>
            <a:r>
              <a:rPr lang="cs-CZ" sz="2000" b="1" dirty="0" err="1" smtClean="0"/>
              <a:t>than</a:t>
            </a:r>
            <a:r>
              <a:rPr lang="cs-CZ" sz="2000" b="1" dirty="0" smtClean="0"/>
              <a:t> </a:t>
            </a:r>
            <a:r>
              <a:rPr lang="cs-CZ" sz="2000" b="1" dirty="0" err="1"/>
              <a:t>L</a:t>
            </a:r>
            <a:r>
              <a:rPr lang="cs-CZ" sz="2000" b="1" dirty="0" err="1" smtClean="0"/>
              <a:t>uck</a:t>
            </a:r>
            <a:endParaRPr lang="cs-CZ" sz="20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886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sky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b="1" dirty="0" err="1" smtClean="0"/>
              <a:t>filled</a:t>
            </a:r>
            <a:r>
              <a:rPr lang="cs-CZ" sz="1800" dirty="0" smtClean="0"/>
              <a:t> </a:t>
            </a:r>
            <a:r>
              <a:rPr lang="cs-CZ" sz="1800" dirty="0" err="1" smtClean="0"/>
              <a:t>with</a:t>
            </a:r>
            <a:r>
              <a:rPr lang="cs-CZ" sz="1800" dirty="0" smtClean="0"/>
              <a:t> </a:t>
            </a:r>
            <a:r>
              <a:rPr lang="cs-CZ" sz="1800" dirty="0" err="1" smtClean="0"/>
              <a:t>dark</a:t>
            </a:r>
            <a:r>
              <a:rPr lang="cs-CZ" sz="1800" dirty="0" smtClean="0"/>
              <a:t> </a:t>
            </a:r>
            <a:r>
              <a:rPr lang="cs-CZ" sz="1800" dirty="0" err="1" smtClean="0"/>
              <a:t>clouds</a:t>
            </a:r>
            <a:r>
              <a:rPr lang="cs-CZ" sz="1800" dirty="0" smtClean="0"/>
              <a:t>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reached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.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first</a:t>
            </a:r>
            <a:r>
              <a:rPr lang="cs-CZ" sz="1800" dirty="0" smtClean="0"/>
              <a:t> </a:t>
            </a:r>
            <a:r>
              <a:rPr lang="cs-CZ" sz="1800" dirty="0" err="1" smtClean="0"/>
              <a:t>day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 </a:t>
            </a:r>
            <a:r>
              <a:rPr lang="cs-CZ" sz="1800" dirty="0" err="1" smtClean="0"/>
              <a:t>holiday</a:t>
            </a:r>
            <a:r>
              <a:rPr lang="cs-CZ" sz="1800" dirty="0" smtClean="0"/>
              <a:t> and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couldn´t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wait</a:t>
            </a:r>
            <a:r>
              <a:rPr lang="cs-CZ" sz="1800" dirty="0" smtClean="0"/>
              <a:t> to </a:t>
            </a:r>
            <a:r>
              <a:rPr lang="cs-CZ" sz="1800" dirty="0" err="1" smtClean="0"/>
              <a:t>look</a:t>
            </a:r>
            <a:r>
              <a:rPr lang="cs-CZ" sz="1800" dirty="0" smtClean="0"/>
              <a:t> </a:t>
            </a:r>
            <a:r>
              <a:rPr lang="cs-CZ" sz="1800" dirty="0" err="1" smtClean="0"/>
              <a:t>around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unpacked</a:t>
            </a:r>
            <a:r>
              <a:rPr lang="cs-CZ" sz="1800" dirty="0" smtClean="0"/>
              <a:t> her </a:t>
            </a:r>
            <a:r>
              <a:rPr lang="cs-CZ" sz="1800" dirty="0" err="1" smtClean="0"/>
              <a:t>things</a:t>
            </a:r>
            <a:r>
              <a:rPr lang="cs-CZ" sz="1800" dirty="0" smtClean="0"/>
              <a:t> </a:t>
            </a:r>
            <a:r>
              <a:rPr lang="cs-CZ" sz="1800" dirty="0" err="1" smtClean="0"/>
              <a:t>hurriedly</a:t>
            </a:r>
            <a:r>
              <a:rPr lang="cs-CZ" sz="1800" dirty="0" smtClean="0"/>
              <a:t> and </a:t>
            </a:r>
            <a:r>
              <a:rPr lang="cs-CZ" sz="1800" b="1" dirty="0" err="1" smtClean="0"/>
              <a:t>went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into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wintry</a:t>
            </a:r>
            <a:r>
              <a:rPr lang="cs-CZ" sz="1800" dirty="0" smtClean="0"/>
              <a:t> </a:t>
            </a:r>
            <a:r>
              <a:rPr lang="cs-CZ" sz="1800" dirty="0" err="1" smtClean="0"/>
              <a:t>weather</a:t>
            </a:r>
            <a:r>
              <a:rPr lang="cs-CZ" sz="1800" dirty="0" smtClean="0"/>
              <a:t> to </a:t>
            </a:r>
            <a:r>
              <a:rPr lang="cs-CZ" sz="1800" dirty="0" err="1" smtClean="0"/>
              <a:t>explore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surrounding</a:t>
            </a:r>
            <a:r>
              <a:rPr lang="cs-CZ" sz="1800" dirty="0" smtClean="0"/>
              <a:t> </a:t>
            </a:r>
            <a:r>
              <a:rPr lang="cs-CZ" sz="1800" dirty="0" err="1" smtClean="0"/>
              <a:t>countryside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didn´t</a:t>
            </a:r>
            <a:r>
              <a:rPr lang="cs-CZ" sz="1800" dirty="0" smtClean="0"/>
              <a:t> </a:t>
            </a:r>
            <a:r>
              <a:rPr lang="cs-CZ" sz="1800" dirty="0" err="1" smtClean="0"/>
              <a:t>realise</a:t>
            </a:r>
            <a:r>
              <a:rPr lang="cs-CZ" sz="1800" dirty="0" smtClean="0"/>
              <a:t> </a:t>
            </a: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quickly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got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dark</a:t>
            </a:r>
            <a:r>
              <a:rPr lang="cs-CZ" sz="1800" dirty="0" smtClean="0"/>
              <a:t> and very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lost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Panicking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cried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desparately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</a:t>
            </a:r>
            <a:r>
              <a:rPr lang="cs-CZ" sz="1800" b="1" dirty="0" err="1" smtClean="0"/>
              <a:t>help</a:t>
            </a:r>
            <a:r>
              <a:rPr lang="cs-CZ" sz="1800" dirty="0" smtClean="0"/>
              <a:t>. </a:t>
            </a:r>
            <a:r>
              <a:rPr lang="cs-CZ" sz="1800" dirty="0" err="1" smtClean="0"/>
              <a:t>Something</a:t>
            </a:r>
            <a:r>
              <a:rPr lang="cs-CZ" sz="1800" dirty="0" smtClean="0"/>
              <a:t> </a:t>
            </a:r>
            <a:r>
              <a:rPr lang="cs-CZ" sz="1800" dirty="0" err="1" smtClean="0"/>
              <a:t>moved</a:t>
            </a:r>
            <a:r>
              <a:rPr lang="cs-CZ" sz="1800" dirty="0" smtClean="0"/>
              <a:t> in </a:t>
            </a:r>
            <a:r>
              <a:rPr lang="cs-CZ" sz="1800" b="1" dirty="0" smtClean="0"/>
              <a:t>front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her. </a:t>
            </a:r>
            <a:r>
              <a:rPr lang="cs-CZ" sz="1800" dirty="0" err="1" smtClean="0"/>
              <a:t>Looking</a:t>
            </a:r>
            <a:r>
              <a:rPr lang="cs-CZ" sz="1800" dirty="0" smtClean="0"/>
              <a:t> </a:t>
            </a:r>
            <a:r>
              <a:rPr lang="cs-CZ" sz="1800" b="1" dirty="0" smtClean="0"/>
              <a:t>more</a:t>
            </a:r>
            <a:r>
              <a:rPr lang="cs-CZ" sz="1800" dirty="0" smtClean="0"/>
              <a:t> </a:t>
            </a:r>
            <a:r>
              <a:rPr lang="cs-CZ" sz="1800" dirty="0" err="1" smtClean="0"/>
              <a:t>closely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noticed</a:t>
            </a:r>
            <a:r>
              <a:rPr lang="cs-CZ" sz="1800" dirty="0" smtClean="0"/>
              <a:t> a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 ran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foot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a </a:t>
            </a:r>
            <a:r>
              <a:rPr lang="cs-CZ" sz="1800" b="1" dirty="0" err="1" smtClean="0"/>
              <a:t>tree</a:t>
            </a:r>
            <a:r>
              <a:rPr lang="cs-CZ" sz="1800" dirty="0" smtClean="0"/>
              <a:t> and </a:t>
            </a:r>
            <a:r>
              <a:rPr lang="cs-CZ" sz="1800" dirty="0" err="1" smtClean="0"/>
              <a:t>began</a:t>
            </a:r>
            <a:r>
              <a:rPr lang="cs-CZ" sz="1800" dirty="0" smtClean="0"/>
              <a:t> </a:t>
            </a:r>
            <a:r>
              <a:rPr lang="cs-CZ" sz="1800" dirty="0" err="1" smtClean="0"/>
              <a:t>digging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fallen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Moving</a:t>
            </a:r>
            <a:r>
              <a:rPr lang="cs-CZ" sz="1800" dirty="0" smtClean="0"/>
              <a:t> </a:t>
            </a:r>
            <a:r>
              <a:rPr lang="cs-CZ" sz="1800" dirty="0" err="1" smtClean="0"/>
              <a:t>closer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b="1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torch</a:t>
            </a:r>
            <a:r>
              <a:rPr lang="cs-CZ" sz="1800" dirty="0" smtClean="0"/>
              <a:t> </a:t>
            </a:r>
            <a:r>
              <a:rPr lang="cs-CZ" sz="1800" dirty="0" err="1" smtClean="0"/>
              <a:t>half</a:t>
            </a:r>
            <a:r>
              <a:rPr lang="cs-CZ" sz="1800" dirty="0" smtClean="0"/>
              <a:t> </a:t>
            </a:r>
            <a:r>
              <a:rPr lang="cs-CZ" sz="1800" dirty="0" err="1" smtClean="0"/>
              <a:t>buried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picked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up and </a:t>
            </a:r>
            <a:r>
              <a:rPr lang="cs-CZ" sz="1800" dirty="0" err="1" smtClean="0"/>
              <a:t>turned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b="1" dirty="0" smtClean="0"/>
              <a:t>on</a:t>
            </a:r>
            <a:r>
              <a:rPr lang="cs-CZ" sz="1800" dirty="0" smtClean="0"/>
              <a:t>. To </a:t>
            </a:r>
            <a:r>
              <a:rPr lang="cs-CZ" sz="1800" b="1" dirty="0" smtClean="0"/>
              <a:t>her</a:t>
            </a:r>
            <a:r>
              <a:rPr lang="cs-CZ" sz="1800" dirty="0" smtClean="0"/>
              <a:t> </a:t>
            </a:r>
            <a:r>
              <a:rPr lang="cs-CZ" sz="1800" dirty="0" err="1" smtClean="0"/>
              <a:t>amazement</a:t>
            </a:r>
            <a:r>
              <a:rPr lang="cs-CZ" sz="1800" dirty="0" smtClean="0"/>
              <a:t>,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worked</a:t>
            </a:r>
            <a:r>
              <a:rPr lang="cs-CZ" sz="1800" dirty="0" smtClean="0"/>
              <a:t>.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followed</a:t>
            </a:r>
            <a:r>
              <a:rPr lang="cs-CZ" sz="1800" dirty="0" smtClean="0"/>
              <a:t> </a:t>
            </a:r>
            <a:r>
              <a:rPr lang="cs-CZ" sz="1800" dirty="0" err="1" smtClean="0"/>
              <a:t>an</a:t>
            </a:r>
            <a:r>
              <a:rPr lang="cs-CZ" sz="1800" dirty="0" smtClean="0"/>
              <a:t> </a:t>
            </a:r>
            <a:r>
              <a:rPr lang="cs-CZ" sz="1800" dirty="0" err="1" smtClean="0"/>
              <a:t>overgrown</a:t>
            </a:r>
            <a:r>
              <a:rPr lang="cs-CZ" sz="1800" dirty="0" smtClean="0"/>
              <a:t> </a:t>
            </a:r>
            <a:r>
              <a:rPr lang="cs-CZ" sz="1800" dirty="0" err="1" smtClean="0"/>
              <a:t>path</a:t>
            </a:r>
            <a:r>
              <a:rPr lang="cs-CZ" sz="1800" dirty="0" smtClean="0"/>
              <a:t> and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see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lights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village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distance. </a:t>
            </a:r>
            <a:r>
              <a:rPr lang="cs-CZ" sz="1800" dirty="0" err="1" smtClean="0"/>
              <a:t>Relieved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ran </a:t>
            </a:r>
            <a:r>
              <a:rPr lang="cs-CZ" sz="1800" dirty="0" err="1" smtClean="0"/>
              <a:t>towards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happy to ________ </a:t>
            </a:r>
            <a:r>
              <a:rPr lang="cs-CZ" sz="1800" dirty="0" err="1" smtClean="0"/>
              <a:t>safe</a:t>
            </a:r>
            <a:r>
              <a:rPr lang="cs-CZ" sz="1800" dirty="0" smtClean="0"/>
              <a:t> </a:t>
            </a:r>
            <a:r>
              <a:rPr lang="cs-CZ" sz="1800" dirty="0" err="1" smtClean="0"/>
              <a:t>at</a:t>
            </a:r>
            <a:r>
              <a:rPr lang="cs-CZ" sz="1800" dirty="0" smtClean="0"/>
              <a:t> last.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met her </a:t>
            </a:r>
            <a:r>
              <a:rPr lang="cs-CZ" sz="1800" dirty="0" err="1" smtClean="0"/>
              <a:t>next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neighbour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told</a:t>
            </a:r>
            <a:r>
              <a:rPr lang="cs-CZ" sz="1800" dirty="0" smtClean="0"/>
              <a:t> </a:t>
            </a:r>
            <a:r>
              <a:rPr lang="cs-CZ" sz="1800" dirty="0" err="1" smtClean="0"/>
              <a:t>him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her </a:t>
            </a:r>
            <a:r>
              <a:rPr lang="cs-CZ" sz="1800" dirty="0" err="1" smtClean="0"/>
              <a:t>adventure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Thinking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last </a:t>
            </a:r>
            <a:r>
              <a:rPr lang="cs-CZ" sz="1800" dirty="0" err="1" smtClean="0"/>
              <a:t>time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been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, he </a:t>
            </a:r>
            <a:r>
              <a:rPr lang="cs-CZ" sz="1800" dirty="0" err="1" smtClean="0"/>
              <a:t>remembered</a:t>
            </a:r>
            <a:r>
              <a:rPr lang="cs-CZ" sz="1800" dirty="0" smtClean="0"/>
              <a:t> ________ he had </a:t>
            </a:r>
            <a:r>
              <a:rPr lang="cs-CZ" sz="1800" dirty="0" err="1" smtClean="0"/>
              <a:t>lost</a:t>
            </a:r>
            <a:r>
              <a:rPr lang="cs-CZ" sz="1800" dirty="0" smtClean="0"/>
              <a:t> his </a:t>
            </a:r>
            <a:r>
              <a:rPr lang="cs-CZ" sz="1800" dirty="0" err="1" smtClean="0"/>
              <a:t>torch</a:t>
            </a:r>
            <a:r>
              <a:rPr lang="cs-CZ" sz="1800" dirty="0" smtClean="0"/>
              <a:t>. “But I ________ </a:t>
            </a:r>
            <a:r>
              <a:rPr lang="cs-CZ" sz="1800" dirty="0" err="1" smtClean="0"/>
              <a:t>know</a:t>
            </a:r>
            <a:r>
              <a:rPr lang="cs-CZ" sz="1800" dirty="0" smtClean="0"/>
              <a:t> </a:t>
            </a:r>
            <a:r>
              <a:rPr lang="cs-CZ" sz="1800" dirty="0" err="1" smtClean="0"/>
              <a:t>anything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,“ he </a:t>
            </a:r>
            <a:r>
              <a:rPr lang="cs-CZ" sz="1800" dirty="0" err="1" smtClean="0"/>
              <a:t>said</a:t>
            </a:r>
            <a:r>
              <a:rPr lang="cs-CZ" sz="1800" dirty="0" smtClean="0"/>
              <a:t>. “</a:t>
            </a:r>
            <a:r>
              <a:rPr lang="cs-CZ" sz="1800" dirty="0" err="1" smtClean="0"/>
              <a:t>Perhaps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________ just </a:t>
            </a:r>
            <a:r>
              <a:rPr lang="cs-CZ" sz="1800" dirty="0" err="1" smtClean="0"/>
              <a:t>lucky</a:t>
            </a:r>
            <a:r>
              <a:rPr lang="cs-CZ" sz="1800" dirty="0" smtClean="0"/>
              <a:t>.“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Later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________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returned</a:t>
            </a:r>
            <a:r>
              <a:rPr lang="cs-CZ" sz="1800" dirty="0" smtClean="0"/>
              <a:t>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cute</a:t>
            </a:r>
            <a:r>
              <a:rPr lang="cs-CZ" sz="1800" dirty="0" smtClean="0"/>
              <a:t> </a:t>
            </a:r>
            <a:r>
              <a:rPr lang="cs-CZ" sz="1800" dirty="0" err="1" smtClean="0"/>
              <a:t>grey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sitting</a:t>
            </a:r>
            <a:r>
              <a:rPr lang="cs-CZ" sz="1800" dirty="0" smtClean="0"/>
              <a:t> on </a:t>
            </a:r>
            <a:r>
              <a:rPr lang="cs-CZ" sz="1800" dirty="0" err="1" smtClean="0"/>
              <a:t>the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wall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smiled</a:t>
            </a:r>
            <a:r>
              <a:rPr lang="cs-CZ" sz="1800" dirty="0" smtClean="0"/>
              <a:t> </a:t>
            </a:r>
            <a:r>
              <a:rPr lang="cs-CZ" sz="1800" dirty="0" err="1" smtClean="0"/>
              <a:t>thankfully</a:t>
            </a:r>
            <a:r>
              <a:rPr lang="cs-CZ" sz="1800" dirty="0" smtClean="0"/>
              <a:t> and </a:t>
            </a:r>
            <a:r>
              <a:rPr lang="cs-CZ" sz="1800" dirty="0" err="1" smtClean="0"/>
              <a:t>relised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more ________ </a:t>
            </a:r>
            <a:r>
              <a:rPr lang="cs-CZ" sz="1800" dirty="0" err="1" smtClean="0"/>
              <a:t>luck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helped</a:t>
            </a:r>
            <a:r>
              <a:rPr lang="cs-CZ" sz="1800" dirty="0" smtClean="0"/>
              <a:t> her </a:t>
            </a:r>
            <a:r>
              <a:rPr lang="cs-CZ" sz="1800" dirty="0" err="1" smtClean="0"/>
              <a:t>find</a:t>
            </a:r>
            <a:r>
              <a:rPr lang="cs-CZ" sz="1800" dirty="0" smtClean="0"/>
              <a:t> her </a:t>
            </a:r>
            <a:r>
              <a:rPr lang="cs-CZ" sz="1800" dirty="0" err="1" smtClean="0"/>
              <a:t>way</a:t>
            </a:r>
            <a:r>
              <a:rPr lang="cs-CZ" sz="1800" dirty="0" smtClean="0"/>
              <a:t> to </a:t>
            </a:r>
            <a:r>
              <a:rPr lang="cs-CZ" sz="1800" dirty="0" err="1" smtClean="0"/>
              <a:t>safety</a:t>
            </a:r>
            <a:r>
              <a:rPr lang="cs-CZ" sz="1800" dirty="0" smtClean="0"/>
              <a:t>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90185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634082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More </a:t>
            </a:r>
            <a:r>
              <a:rPr lang="cs-CZ" sz="2000" b="1" dirty="0" err="1" smtClean="0"/>
              <a:t>than</a:t>
            </a:r>
            <a:r>
              <a:rPr lang="cs-CZ" sz="2000" b="1" dirty="0" smtClean="0"/>
              <a:t> </a:t>
            </a:r>
            <a:r>
              <a:rPr lang="cs-CZ" sz="2000" b="1" dirty="0" err="1"/>
              <a:t>L</a:t>
            </a:r>
            <a:r>
              <a:rPr lang="cs-CZ" sz="2000" b="1" dirty="0" err="1" smtClean="0"/>
              <a:t>uck</a:t>
            </a:r>
            <a:endParaRPr lang="cs-CZ" sz="20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886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sky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b="1" dirty="0" err="1" smtClean="0"/>
              <a:t>filled</a:t>
            </a:r>
            <a:r>
              <a:rPr lang="cs-CZ" sz="1800" dirty="0" smtClean="0"/>
              <a:t> </a:t>
            </a:r>
            <a:r>
              <a:rPr lang="cs-CZ" sz="1800" dirty="0" err="1" smtClean="0"/>
              <a:t>with</a:t>
            </a:r>
            <a:r>
              <a:rPr lang="cs-CZ" sz="1800" dirty="0" smtClean="0"/>
              <a:t> </a:t>
            </a:r>
            <a:r>
              <a:rPr lang="cs-CZ" sz="1800" dirty="0" err="1" smtClean="0"/>
              <a:t>dark</a:t>
            </a:r>
            <a:r>
              <a:rPr lang="cs-CZ" sz="1800" dirty="0" smtClean="0"/>
              <a:t> </a:t>
            </a:r>
            <a:r>
              <a:rPr lang="cs-CZ" sz="1800" dirty="0" err="1" smtClean="0"/>
              <a:t>clouds</a:t>
            </a:r>
            <a:r>
              <a:rPr lang="cs-CZ" sz="1800" dirty="0" smtClean="0"/>
              <a:t>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reached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.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first</a:t>
            </a:r>
            <a:r>
              <a:rPr lang="cs-CZ" sz="1800" dirty="0" smtClean="0"/>
              <a:t> </a:t>
            </a:r>
            <a:r>
              <a:rPr lang="cs-CZ" sz="1800" dirty="0" err="1" smtClean="0"/>
              <a:t>day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 </a:t>
            </a:r>
            <a:r>
              <a:rPr lang="cs-CZ" sz="1800" dirty="0" err="1" smtClean="0"/>
              <a:t>holiday</a:t>
            </a:r>
            <a:r>
              <a:rPr lang="cs-CZ" sz="1800" dirty="0" smtClean="0"/>
              <a:t> and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couldn´t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wait</a:t>
            </a:r>
            <a:r>
              <a:rPr lang="cs-CZ" sz="1800" dirty="0" smtClean="0"/>
              <a:t> to </a:t>
            </a:r>
            <a:r>
              <a:rPr lang="cs-CZ" sz="1800" dirty="0" err="1" smtClean="0"/>
              <a:t>look</a:t>
            </a:r>
            <a:r>
              <a:rPr lang="cs-CZ" sz="1800" dirty="0" smtClean="0"/>
              <a:t> </a:t>
            </a:r>
            <a:r>
              <a:rPr lang="cs-CZ" sz="1800" dirty="0" err="1" smtClean="0"/>
              <a:t>around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unpacked</a:t>
            </a:r>
            <a:r>
              <a:rPr lang="cs-CZ" sz="1800" dirty="0" smtClean="0"/>
              <a:t> her </a:t>
            </a:r>
            <a:r>
              <a:rPr lang="cs-CZ" sz="1800" dirty="0" err="1" smtClean="0"/>
              <a:t>things</a:t>
            </a:r>
            <a:r>
              <a:rPr lang="cs-CZ" sz="1800" dirty="0" smtClean="0"/>
              <a:t> </a:t>
            </a:r>
            <a:r>
              <a:rPr lang="cs-CZ" sz="1800" dirty="0" err="1" smtClean="0"/>
              <a:t>hurriedly</a:t>
            </a:r>
            <a:r>
              <a:rPr lang="cs-CZ" sz="1800" dirty="0" smtClean="0"/>
              <a:t> and </a:t>
            </a:r>
            <a:r>
              <a:rPr lang="cs-CZ" sz="1800" b="1" dirty="0" err="1" smtClean="0"/>
              <a:t>went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into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wintry</a:t>
            </a:r>
            <a:r>
              <a:rPr lang="cs-CZ" sz="1800" dirty="0" smtClean="0"/>
              <a:t> </a:t>
            </a:r>
            <a:r>
              <a:rPr lang="cs-CZ" sz="1800" dirty="0" err="1" smtClean="0"/>
              <a:t>weather</a:t>
            </a:r>
            <a:r>
              <a:rPr lang="cs-CZ" sz="1800" dirty="0" smtClean="0"/>
              <a:t> to </a:t>
            </a:r>
            <a:r>
              <a:rPr lang="cs-CZ" sz="1800" dirty="0" err="1" smtClean="0"/>
              <a:t>explore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surrounding</a:t>
            </a:r>
            <a:r>
              <a:rPr lang="cs-CZ" sz="1800" dirty="0" smtClean="0"/>
              <a:t> </a:t>
            </a:r>
            <a:r>
              <a:rPr lang="cs-CZ" sz="1800" dirty="0" err="1" smtClean="0"/>
              <a:t>countryside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didn´t</a:t>
            </a:r>
            <a:r>
              <a:rPr lang="cs-CZ" sz="1800" dirty="0" smtClean="0"/>
              <a:t> </a:t>
            </a:r>
            <a:r>
              <a:rPr lang="cs-CZ" sz="1800" dirty="0" err="1" smtClean="0"/>
              <a:t>realise</a:t>
            </a:r>
            <a:r>
              <a:rPr lang="cs-CZ" sz="1800" dirty="0" smtClean="0"/>
              <a:t> </a:t>
            </a: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quickly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got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dark</a:t>
            </a:r>
            <a:r>
              <a:rPr lang="cs-CZ" sz="1800" dirty="0" smtClean="0"/>
              <a:t> and very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lost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Panicking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cried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desparately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</a:t>
            </a:r>
            <a:r>
              <a:rPr lang="cs-CZ" sz="1800" b="1" dirty="0" err="1" smtClean="0"/>
              <a:t>help</a:t>
            </a:r>
            <a:r>
              <a:rPr lang="cs-CZ" sz="1800" dirty="0" smtClean="0"/>
              <a:t>. </a:t>
            </a:r>
            <a:r>
              <a:rPr lang="cs-CZ" sz="1800" dirty="0" err="1" smtClean="0"/>
              <a:t>Something</a:t>
            </a:r>
            <a:r>
              <a:rPr lang="cs-CZ" sz="1800" dirty="0" smtClean="0"/>
              <a:t> </a:t>
            </a:r>
            <a:r>
              <a:rPr lang="cs-CZ" sz="1800" dirty="0" err="1" smtClean="0"/>
              <a:t>moved</a:t>
            </a:r>
            <a:r>
              <a:rPr lang="cs-CZ" sz="1800" dirty="0" smtClean="0"/>
              <a:t> in </a:t>
            </a:r>
            <a:r>
              <a:rPr lang="cs-CZ" sz="1800" b="1" dirty="0" smtClean="0"/>
              <a:t>front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her. </a:t>
            </a:r>
            <a:r>
              <a:rPr lang="cs-CZ" sz="1800" dirty="0" err="1" smtClean="0"/>
              <a:t>Looking</a:t>
            </a:r>
            <a:r>
              <a:rPr lang="cs-CZ" sz="1800" dirty="0" smtClean="0"/>
              <a:t> </a:t>
            </a:r>
            <a:r>
              <a:rPr lang="cs-CZ" sz="1800" b="1" dirty="0" smtClean="0"/>
              <a:t>more</a:t>
            </a:r>
            <a:r>
              <a:rPr lang="cs-CZ" sz="1800" dirty="0" smtClean="0"/>
              <a:t> </a:t>
            </a:r>
            <a:r>
              <a:rPr lang="cs-CZ" sz="1800" dirty="0" err="1" smtClean="0"/>
              <a:t>closely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noticed</a:t>
            </a:r>
            <a:r>
              <a:rPr lang="cs-CZ" sz="1800" dirty="0" smtClean="0"/>
              <a:t> a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 ran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foot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a </a:t>
            </a:r>
            <a:r>
              <a:rPr lang="cs-CZ" sz="1800" b="1" dirty="0" err="1" smtClean="0"/>
              <a:t>tree</a:t>
            </a:r>
            <a:r>
              <a:rPr lang="cs-CZ" sz="1800" dirty="0" smtClean="0"/>
              <a:t> and </a:t>
            </a:r>
            <a:r>
              <a:rPr lang="cs-CZ" sz="1800" dirty="0" err="1" smtClean="0"/>
              <a:t>began</a:t>
            </a:r>
            <a:r>
              <a:rPr lang="cs-CZ" sz="1800" dirty="0" smtClean="0"/>
              <a:t> </a:t>
            </a:r>
            <a:r>
              <a:rPr lang="cs-CZ" sz="1800" dirty="0" err="1" smtClean="0"/>
              <a:t>digging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fallen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Moving</a:t>
            </a:r>
            <a:r>
              <a:rPr lang="cs-CZ" sz="1800" dirty="0" smtClean="0"/>
              <a:t> </a:t>
            </a:r>
            <a:r>
              <a:rPr lang="cs-CZ" sz="1800" dirty="0" err="1" smtClean="0"/>
              <a:t>closer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b="1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torch</a:t>
            </a:r>
            <a:r>
              <a:rPr lang="cs-CZ" sz="1800" dirty="0" smtClean="0"/>
              <a:t> </a:t>
            </a:r>
            <a:r>
              <a:rPr lang="cs-CZ" sz="1800" dirty="0" err="1" smtClean="0"/>
              <a:t>half</a:t>
            </a:r>
            <a:r>
              <a:rPr lang="cs-CZ" sz="1800" dirty="0" smtClean="0"/>
              <a:t> </a:t>
            </a:r>
            <a:r>
              <a:rPr lang="cs-CZ" sz="1800" dirty="0" err="1" smtClean="0"/>
              <a:t>buried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picked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up and </a:t>
            </a:r>
            <a:r>
              <a:rPr lang="cs-CZ" sz="1800" dirty="0" err="1" smtClean="0"/>
              <a:t>turned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b="1" dirty="0" smtClean="0"/>
              <a:t>on</a:t>
            </a:r>
            <a:r>
              <a:rPr lang="cs-CZ" sz="1800" dirty="0" smtClean="0"/>
              <a:t>. To </a:t>
            </a:r>
            <a:r>
              <a:rPr lang="cs-CZ" sz="1800" b="1" dirty="0" smtClean="0"/>
              <a:t>her</a:t>
            </a:r>
            <a:r>
              <a:rPr lang="cs-CZ" sz="1800" dirty="0" smtClean="0"/>
              <a:t> </a:t>
            </a:r>
            <a:r>
              <a:rPr lang="cs-CZ" sz="1800" dirty="0" err="1" smtClean="0"/>
              <a:t>amazement</a:t>
            </a:r>
            <a:r>
              <a:rPr lang="cs-CZ" sz="1800" dirty="0" smtClean="0"/>
              <a:t>,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worked</a:t>
            </a:r>
            <a:r>
              <a:rPr lang="cs-CZ" sz="1800" dirty="0" smtClean="0"/>
              <a:t>.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followed</a:t>
            </a:r>
            <a:r>
              <a:rPr lang="cs-CZ" sz="1800" dirty="0" smtClean="0"/>
              <a:t> </a:t>
            </a:r>
            <a:r>
              <a:rPr lang="cs-CZ" sz="1800" dirty="0" err="1" smtClean="0"/>
              <a:t>an</a:t>
            </a:r>
            <a:r>
              <a:rPr lang="cs-CZ" sz="1800" dirty="0" smtClean="0"/>
              <a:t> </a:t>
            </a:r>
            <a:r>
              <a:rPr lang="cs-CZ" sz="1800" dirty="0" err="1" smtClean="0"/>
              <a:t>overgrown</a:t>
            </a:r>
            <a:r>
              <a:rPr lang="cs-CZ" sz="1800" dirty="0" smtClean="0"/>
              <a:t> </a:t>
            </a:r>
            <a:r>
              <a:rPr lang="cs-CZ" sz="1800" dirty="0" err="1" smtClean="0"/>
              <a:t>path</a:t>
            </a:r>
            <a:r>
              <a:rPr lang="cs-CZ" sz="1800" dirty="0" smtClean="0"/>
              <a:t> and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b="1" dirty="0" err="1" smtClean="0"/>
              <a:t>could</a:t>
            </a:r>
            <a:r>
              <a:rPr lang="cs-CZ" sz="1800" dirty="0" smtClean="0"/>
              <a:t> </a:t>
            </a:r>
            <a:r>
              <a:rPr lang="cs-CZ" sz="1800" dirty="0" err="1" smtClean="0"/>
              <a:t>see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lights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village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distance. </a:t>
            </a:r>
            <a:r>
              <a:rPr lang="cs-CZ" sz="1800" dirty="0" err="1" smtClean="0"/>
              <a:t>Relieved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ran </a:t>
            </a:r>
            <a:r>
              <a:rPr lang="cs-CZ" sz="1800" dirty="0" err="1" smtClean="0"/>
              <a:t>towards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happy to ________ </a:t>
            </a:r>
            <a:r>
              <a:rPr lang="cs-CZ" sz="1800" dirty="0" err="1" smtClean="0"/>
              <a:t>safe</a:t>
            </a:r>
            <a:r>
              <a:rPr lang="cs-CZ" sz="1800" dirty="0" smtClean="0"/>
              <a:t> </a:t>
            </a:r>
            <a:r>
              <a:rPr lang="cs-CZ" sz="1800" dirty="0" err="1" smtClean="0"/>
              <a:t>at</a:t>
            </a:r>
            <a:r>
              <a:rPr lang="cs-CZ" sz="1800" dirty="0" smtClean="0"/>
              <a:t> last.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met her </a:t>
            </a:r>
            <a:r>
              <a:rPr lang="cs-CZ" sz="1800" dirty="0" err="1" smtClean="0"/>
              <a:t>next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neighbour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told</a:t>
            </a:r>
            <a:r>
              <a:rPr lang="cs-CZ" sz="1800" dirty="0" smtClean="0"/>
              <a:t> </a:t>
            </a:r>
            <a:r>
              <a:rPr lang="cs-CZ" sz="1800" dirty="0" err="1" smtClean="0"/>
              <a:t>him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her </a:t>
            </a:r>
            <a:r>
              <a:rPr lang="cs-CZ" sz="1800" dirty="0" err="1" smtClean="0"/>
              <a:t>adventure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Thinking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last </a:t>
            </a:r>
            <a:r>
              <a:rPr lang="cs-CZ" sz="1800" dirty="0" err="1" smtClean="0"/>
              <a:t>time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been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, he </a:t>
            </a:r>
            <a:r>
              <a:rPr lang="cs-CZ" sz="1800" dirty="0" err="1" smtClean="0"/>
              <a:t>remembered</a:t>
            </a:r>
            <a:r>
              <a:rPr lang="cs-CZ" sz="1800" dirty="0" smtClean="0"/>
              <a:t> ________ he had </a:t>
            </a:r>
            <a:r>
              <a:rPr lang="cs-CZ" sz="1800" dirty="0" err="1" smtClean="0"/>
              <a:t>lost</a:t>
            </a:r>
            <a:r>
              <a:rPr lang="cs-CZ" sz="1800" dirty="0" smtClean="0"/>
              <a:t> his </a:t>
            </a:r>
            <a:r>
              <a:rPr lang="cs-CZ" sz="1800" dirty="0" err="1" smtClean="0"/>
              <a:t>torch</a:t>
            </a:r>
            <a:r>
              <a:rPr lang="cs-CZ" sz="1800" dirty="0" smtClean="0"/>
              <a:t>. “But I ________ </a:t>
            </a:r>
            <a:r>
              <a:rPr lang="cs-CZ" sz="1800" dirty="0" err="1" smtClean="0"/>
              <a:t>know</a:t>
            </a:r>
            <a:r>
              <a:rPr lang="cs-CZ" sz="1800" dirty="0" smtClean="0"/>
              <a:t> </a:t>
            </a:r>
            <a:r>
              <a:rPr lang="cs-CZ" sz="1800" dirty="0" err="1" smtClean="0"/>
              <a:t>anything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,“ he </a:t>
            </a:r>
            <a:r>
              <a:rPr lang="cs-CZ" sz="1800" dirty="0" err="1" smtClean="0"/>
              <a:t>said</a:t>
            </a:r>
            <a:r>
              <a:rPr lang="cs-CZ" sz="1800" dirty="0" smtClean="0"/>
              <a:t>. “</a:t>
            </a:r>
            <a:r>
              <a:rPr lang="cs-CZ" sz="1800" dirty="0" err="1" smtClean="0"/>
              <a:t>Perhaps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________ just </a:t>
            </a:r>
            <a:r>
              <a:rPr lang="cs-CZ" sz="1800" dirty="0" err="1" smtClean="0"/>
              <a:t>lucky</a:t>
            </a:r>
            <a:r>
              <a:rPr lang="cs-CZ" sz="1800" dirty="0" smtClean="0"/>
              <a:t>.“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Later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________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returned</a:t>
            </a:r>
            <a:r>
              <a:rPr lang="cs-CZ" sz="1800" dirty="0" smtClean="0"/>
              <a:t>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cute</a:t>
            </a:r>
            <a:r>
              <a:rPr lang="cs-CZ" sz="1800" dirty="0" smtClean="0"/>
              <a:t> </a:t>
            </a:r>
            <a:r>
              <a:rPr lang="cs-CZ" sz="1800" dirty="0" err="1" smtClean="0"/>
              <a:t>grey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sitting</a:t>
            </a:r>
            <a:r>
              <a:rPr lang="cs-CZ" sz="1800" dirty="0" smtClean="0"/>
              <a:t> on </a:t>
            </a:r>
            <a:r>
              <a:rPr lang="cs-CZ" sz="1800" dirty="0" err="1" smtClean="0"/>
              <a:t>the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wall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smiled</a:t>
            </a:r>
            <a:r>
              <a:rPr lang="cs-CZ" sz="1800" dirty="0" smtClean="0"/>
              <a:t> </a:t>
            </a:r>
            <a:r>
              <a:rPr lang="cs-CZ" sz="1800" dirty="0" err="1" smtClean="0"/>
              <a:t>thankfully</a:t>
            </a:r>
            <a:r>
              <a:rPr lang="cs-CZ" sz="1800" dirty="0" smtClean="0"/>
              <a:t> and </a:t>
            </a:r>
            <a:r>
              <a:rPr lang="cs-CZ" sz="1800" dirty="0" err="1" smtClean="0"/>
              <a:t>relised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more ________ </a:t>
            </a:r>
            <a:r>
              <a:rPr lang="cs-CZ" sz="1800" dirty="0" err="1" smtClean="0"/>
              <a:t>luck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helped</a:t>
            </a:r>
            <a:r>
              <a:rPr lang="cs-CZ" sz="1800" dirty="0" smtClean="0"/>
              <a:t> her </a:t>
            </a:r>
            <a:r>
              <a:rPr lang="cs-CZ" sz="1800" dirty="0" err="1" smtClean="0"/>
              <a:t>find</a:t>
            </a:r>
            <a:r>
              <a:rPr lang="cs-CZ" sz="1800" dirty="0" smtClean="0"/>
              <a:t> her </a:t>
            </a:r>
            <a:r>
              <a:rPr lang="cs-CZ" sz="1800" dirty="0" err="1" smtClean="0"/>
              <a:t>way</a:t>
            </a:r>
            <a:r>
              <a:rPr lang="cs-CZ" sz="1800" dirty="0" smtClean="0"/>
              <a:t> to </a:t>
            </a:r>
            <a:r>
              <a:rPr lang="cs-CZ" sz="1800" dirty="0" err="1" smtClean="0"/>
              <a:t>safety</a:t>
            </a:r>
            <a:r>
              <a:rPr lang="cs-CZ" sz="1800" dirty="0" smtClean="0"/>
              <a:t>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404505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634082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More </a:t>
            </a:r>
            <a:r>
              <a:rPr lang="cs-CZ" sz="2000" b="1" dirty="0" err="1" smtClean="0"/>
              <a:t>than</a:t>
            </a:r>
            <a:r>
              <a:rPr lang="cs-CZ" sz="2000" b="1" dirty="0" smtClean="0"/>
              <a:t> </a:t>
            </a:r>
            <a:r>
              <a:rPr lang="cs-CZ" sz="2000" b="1" dirty="0" err="1"/>
              <a:t>L</a:t>
            </a:r>
            <a:r>
              <a:rPr lang="cs-CZ" sz="2000" b="1" dirty="0" err="1" smtClean="0"/>
              <a:t>uck</a:t>
            </a:r>
            <a:endParaRPr lang="cs-CZ" sz="20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886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sky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b="1" dirty="0" err="1" smtClean="0"/>
              <a:t>filled</a:t>
            </a:r>
            <a:r>
              <a:rPr lang="cs-CZ" sz="1800" dirty="0" smtClean="0"/>
              <a:t> </a:t>
            </a:r>
            <a:r>
              <a:rPr lang="cs-CZ" sz="1800" dirty="0" err="1" smtClean="0"/>
              <a:t>with</a:t>
            </a:r>
            <a:r>
              <a:rPr lang="cs-CZ" sz="1800" dirty="0" smtClean="0"/>
              <a:t> </a:t>
            </a:r>
            <a:r>
              <a:rPr lang="cs-CZ" sz="1800" dirty="0" err="1" smtClean="0"/>
              <a:t>dark</a:t>
            </a:r>
            <a:r>
              <a:rPr lang="cs-CZ" sz="1800" dirty="0" smtClean="0"/>
              <a:t> </a:t>
            </a:r>
            <a:r>
              <a:rPr lang="cs-CZ" sz="1800" dirty="0" err="1" smtClean="0"/>
              <a:t>clouds</a:t>
            </a:r>
            <a:r>
              <a:rPr lang="cs-CZ" sz="1800" dirty="0" smtClean="0"/>
              <a:t>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reached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.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first</a:t>
            </a:r>
            <a:r>
              <a:rPr lang="cs-CZ" sz="1800" dirty="0" smtClean="0"/>
              <a:t> </a:t>
            </a:r>
            <a:r>
              <a:rPr lang="cs-CZ" sz="1800" dirty="0" err="1" smtClean="0"/>
              <a:t>day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 </a:t>
            </a:r>
            <a:r>
              <a:rPr lang="cs-CZ" sz="1800" dirty="0" err="1" smtClean="0"/>
              <a:t>holiday</a:t>
            </a:r>
            <a:r>
              <a:rPr lang="cs-CZ" sz="1800" dirty="0" smtClean="0"/>
              <a:t> and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couldn´t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wait</a:t>
            </a:r>
            <a:r>
              <a:rPr lang="cs-CZ" sz="1800" dirty="0" smtClean="0"/>
              <a:t> to </a:t>
            </a:r>
            <a:r>
              <a:rPr lang="cs-CZ" sz="1800" dirty="0" err="1" smtClean="0"/>
              <a:t>look</a:t>
            </a:r>
            <a:r>
              <a:rPr lang="cs-CZ" sz="1800" dirty="0" smtClean="0"/>
              <a:t> </a:t>
            </a:r>
            <a:r>
              <a:rPr lang="cs-CZ" sz="1800" dirty="0" err="1" smtClean="0"/>
              <a:t>around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unpacked</a:t>
            </a:r>
            <a:r>
              <a:rPr lang="cs-CZ" sz="1800" dirty="0" smtClean="0"/>
              <a:t> her </a:t>
            </a:r>
            <a:r>
              <a:rPr lang="cs-CZ" sz="1800" dirty="0" err="1" smtClean="0"/>
              <a:t>things</a:t>
            </a:r>
            <a:r>
              <a:rPr lang="cs-CZ" sz="1800" dirty="0" smtClean="0"/>
              <a:t> </a:t>
            </a:r>
            <a:r>
              <a:rPr lang="cs-CZ" sz="1800" dirty="0" err="1" smtClean="0"/>
              <a:t>hurriedly</a:t>
            </a:r>
            <a:r>
              <a:rPr lang="cs-CZ" sz="1800" dirty="0" smtClean="0"/>
              <a:t> and </a:t>
            </a:r>
            <a:r>
              <a:rPr lang="cs-CZ" sz="1800" b="1" dirty="0" err="1" smtClean="0"/>
              <a:t>went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into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wintry</a:t>
            </a:r>
            <a:r>
              <a:rPr lang="cs-CZ" sz="1800" dirty="0" smtClean="0"/>
              <a:t> </a:t>
            </a:r>
            <a:r>
              <a:rPr lang="cs-CZ" sz="1800" dirty="0" err="1" smtClean="0"/>
              <a:t>weather</a:t>
            </a:r>
            <a:r>
              <a:rPr lang="cs-CZ" sz="1800" dirty="0" smtClean="0"/>
              <a:t> to </a:t>
            </a:r>
            <a:r>
              <a:rPr lang="cs-CZ" sz="1800" dirty="0" err="1" smtClean="0"/>
              <a:t>explore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surrounding</a:t>
            </a:r>
            <a:r>
              <a:rPr lang="cs-CZ" sz="1800" dirty="0" smtClean="0"/>
              <a:t> </a:t>
            </a:r>
            <a:r>
              <a:rPr lang="cs-CZ" sz="1800" dirty="0" err="1" smtClean="0"/>
              <a:t>countryside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didn´t</a:t>
            </a:r>
            <a:r>
              <a:rPr lang="cs-CZ" sz="1800" dirty="0" smtClean="0"/>
              <a:t> </a:t>
            </a:r>
            <a:r>
              <a:rPr lang="cs-CZ" sz="1800" dirty="0" err="1" smtClean="0"/>
              <a:t>realise</a:t>
            </a:r>
            <a:r>
              <a:rPr lang="cs-CZ" sz="1800" dirty="0" smtClean="0"/>
              <a:t> </a:t>
            </a: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quickly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got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dark</a:t>
            </a:r>
            <a:r>
              <a:rPr lang="cs-CZ" sz="1800" dirty="0" smtClean="0"/>
              <a:t> and very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lost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Panicking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cried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desparately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</a:t>
            </a:r>
            <a:r>
              <a:rPr lang="cs-CZ" sz="1800" b="1" dirty="0" err="1" smtClean="0"/>
              <a:t>help</a:t>
            </a:r>
            <a:r>
              <a:rPr lang="cs-CZ" sz="1800" dirty="0" smtClean="0"/>
              <a:t>. </a:t>
            </a:r>
            <a:r>
              <a:rPr lang="cs-CZ" sz="1800" dirty="0" err="1" smtClean="0"/>
              <a:t>Something</a:t>
            </a:r>
            <a:r>
              <a:rPr lang="cs-CZ" sz="1800" dirty="0" smtClean="0"/>
              <a:t> </a:t>
            </a:r>
            <a:r>
              <a:rPr lang="cs-CZ" sz="1800" dirty="0" err="1" smtClean="0"/>
              <a:t>moved</a:t>
            </a:r>
            <a:r>
              <a:rPr lang="cs-CZ" sz="1800" dirty="0" smtClean="0"/>
              <a:t> in </a:t>
            </a:r>
            <a:r>
              <a:rPr lang="cs-CZ" sz="1800" b="1" dirty="0" smtClean="0"/>
              <a:t>front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her. </a:t>
            </a:r>
            <a:r>
              <a:rPr lang="cs-CZ" sz="1800" dirty="0" err="1" smtClean="0"/>
              <a:t>Looking</a:t>
            </a:r>
            <a:r>
              <a:rPr lang="cs-CZ" sz="1800" dirty="0" smtClean="0"/>
              <a:t> </a:t>
            </a:r>
            <a:r>
              <a:rPr lang="cs-CZ" sz="1800" b="1" dirty="0" smtClean="0"/>
              <a:t>more</a:t>
            </a:r>
            <a:r>
              <a:rPr lang="cs-CZ" sz="1800" dirty="0" smtClean="0"/>
              <a:t> </a:t>
            </a:r>
            <a:r>
              <a:rPr lang="cs-CZ" sz="1800" dirty="0" err="1" smtClean="0"/>
              <a:t>closely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noticed</a:t>
            </a:r>
            <a:r>
              <a:rPr lang="cs-CZ" sz="1800" dirty="0" smtClean="0"/>
              <a:t> a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 ran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foot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a </a:t>
            </a:r>
            <a:r>
              <a:rPr lang="cs-CZ" sz="1800" b="1" dirty="0" err="1" smtClean="0"/>
              <a:t>tree</a:t>
            </a:r>
            <a:r>
              <a:rPr lang="cs-CZ" sz="1800" dirty="0" smtClean="0"/>
              <a:t> and </a:t>
            </a:r>
            <a:r>
              <a:rPr lang="cs-CZ" sz="1800" dirty="0" err="1" smtClean="0"/>
              <a:t>began</a:t>
            </a:r>
            <a:r>
              <a:rPr lang="cs-CZ" sz="1800" dirty="0" smtClean="0"/>
              <a:t> </a:t>
            </a:r>
            <a:r>
              <a:rPr lang="cs-CZ" sz="1800" dirty="0" err="1" smtClean="0"/>
              <a:t>digging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fallen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Moving</a:t>
            </a:r>
            <a:r>
              <a:rPr lang="cs-CZ" sz="1800" dirty="0" smtClean="0"/>
              <a:t> </a:t>
            </a:r>
            <a:r>
              <a:rPr lang="cs-CZ" sz="1800" dirty="0" err="1" smtClean="0"/>
              <a:t>closer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b="1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torch</a:t>
            </a:r>
            <a:r>
              <a:rPr lang="cs-CZ" sz="1800" dirty="0" smtClean="0"/>
              <a:t> </a:t>
            </a:r>
            <a:r>
              <a:rPr lang="cs-CZ" sz="1800" dirty="0" err="1" smtClean="0"/>
              <a:t>half</a:t>
            </a:r>
            <a:r>
              <a:rPr lang="cs-CZ" sz="1800" dirty="0" smtClean="0"/>
              <a:t> </a:t>
            </a:r>
            <a:r>
              <a:rPr lang="cs-CZ" sz="1800" dirty="0" err="1" smtClean="0"/>
              <a:t>buried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picked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up and </a:t>
            </a:r>
            <a:r>
              <a:rPr lang="cs-CZ" sz="1800" dirty="0" err="1" smtClean="0"/>
              <a:t>turned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b="1" dirty="0" smtClean="0"/>
              <a:t>on</a:t>
            </a:r>
            <a:r>
              <a:rPr lang="cs-CZ" sz="1800" dirty="0" smtClean="0"/>
              <a:t>. To </a:t>
            </a:r>
            <a:r>
              <a:rPr lang="cs-CZ" sz="1800" b="1" dirty="0" smtClean="0"/>
              <a:t>her</a:t>
            </a:r>
            <a:r>
              <a:rPr lang="cs-CZ" sz="1800" dirty="0" smtClean="0"/>
              <a:t> </a:t>
            </a:r>
            <a:r>
              <a:rPr lang="cs-CZ" sz="1800" dirty="0" err="1" smtClean="0"/>
              <a:t>amazement</a:t>
            </a:r>
            <a:r>
              <a:rPr lang="cs-CZ" sz="1800" dirty="0" smtClean="0"/>
              <a:t>,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worked</a:t>
            </a:r>
            <a:r>
              <a:rPr lang="cs-CZ" sz="1800" dirty="0" smtClean="0"/>
              <a:t>.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followed</a:t>
            </a:r>
            <a:r>
              <a:rPr lang="cs-CZ" sz="1800" dirty="0" smtClean="0"/>
              <a:t> </a:t>
            </a:r>
            <a:r>
              <a:rPr lang="cs-CZ" sz="1800" dirty="0" err="1" smtClean="0"/>
              <a:t>an</a:t>
            </a:r>
            <a:r>
              <a:rPr lang="cs-CZ" sz="1800" dirty="0" smtClean="0"/>
              <a:t> </a:t>
            </a:r>
            <a:r>
              <a:rPr lang="cs-CZ" sz="1800" dirty="0" err="1" smtClean="0"/>
              <a:t>overgrown</a:t>
            </a:r>
            <a:r>
              <a:rPr lang="cs-CZ" sz="1800" dirty="0" smtClean="0"/>
              <a:t> </a:t>
            </a:r>
            <a:r>
              <a:rPr lang="cs-CZ" sz="1800" dirty="0" err="1" smtClean="0"/>
              <a:t>path</a:t>
            </a:r>
            <a:r>
              <a:rPr lang="cs-CZ" sz="1800" dirty="0" smtClean="0"/>
              <a:t> and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b="1" dirty="0" err="1" smtClean="0"/>
              <a:t>could</a:t>
            </a:r>
            <a:r>
              <a:rPr lang="cs-CZ" sz="1800" dirty="0" smtClean="0"/>
              <a:t> </a:t>
            </a:r>
            <a:r>
              <a:rPr lang="cs-CZ" sz="1800" dirty="0" err="1" smtClean="0"/>
              <a:t>see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lights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village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distance. </a:t>
            </a:r>
            <a:r>
              <a:rPr lang="cs-CZ" sz="1800" dirty="0" err="1" smtClean="0"/>
              <a:t>Relieved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ran </a:t>
            </a:r>
            <a:r>
              <a:rPr lang="cs-CZ" sz="1800" dirty="0" err="1" smtClean="0"/>
              <a:t>towards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happy to </a:t>
            </a:r>
            <a:r>
              <a:rPr lang="cs-CZ" sz="1800" b="1" dirty="0" err="1" smtClean="0"/>
              <a:t>be</a:t>
            </a:r>
            <a:r>
              <a:rPr lang="cs-CZ" sz="1800" dirty="0" smtClean="0"/>
              <a:t> </a:t>
            </a:r>
            <a:r>
              <a:rPr lang="cs-CZ" sz="1800" dirty="0" err="1" smtClean="0"/>
              <a:t>safe</a:t>
            </a:r>
            <a:r>
              <a:rPr lang="cs-CZ" sz="1800" dirty="0" smtClean="0"/>
              <a:t> </a:t>
            </a:r>
            <a:r>
              <a:rPr lang="cs-CZ" sz="1800" dirty="0" err="1" smtClean="0"/>
              <a:t>at</a:t>
            </a:r>
            <a:r>
              <a:rPr lang="cs-CZ" sz="1800" dirty="0" smtClean="0"/>
              <a:t> last.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met her </a:t>
            </a:r>
            <a:r>
              <a:rPr lang="cs-CZ" sz="1800" dirty="0" err="1" smtClean="0"/>
              <a:t>next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neighbour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told</a:t>
            </a:r>
            <a:r>
              <a:rPr lang="cs-CZ" sz="1800" dirty="0" smtClean="0"/>
              <a:t> </a:t>
            </a:r>
            <a:r>
              <a:rPr lang="cs-CZ" sz="1800" dirty="0" err="1" smtClean="0"/>
              <a:t>him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her </a:t>
            </a:r>
            <a:r>
              <a:rPr lang="cs-CZ" sz="1800" dirty="0" err="1" smtClean="0"/>
              <a:t>adventure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Thinking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last </a:t>
            </a:r>
            <a:r>
              <a:rPr lang="cs-CZ" sz="1800" dirty="0" err="1" smtClean="0"/>
              <a:t>time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been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, he </a:t>
            </a:r>
            <a:r>
              <a:rPr lang="cs-CZ" sz="1800" dirty="0" err="1" smtClean="0"/>
              <a:t>remembered</a:t>
            </a:r>
            <a:r>
              <a:rPr lang="cs-CZ" sz="1800" dirty="0" smtClean="0"/>
              <a:t> ________ he had </a:t>
            </a:r>
            <a:r>
              <a:rPr lang="cs-CZ" sz="1800" dirty="0" err="1" smtClean="0"/>
              <a:t>lost</a:t>
            </a:r>
            <a:r>
              <a:rPr lang="cs-CZ" sz="1800" dirty="0" smtClean="0"/>
              <a:t> his </a:t>
            </a:r>
            <a:r>
              <a:rPr lang="cs-CZ" sz="1800" dirty="0" err="1" smtClean="0"/>
              <a:t>torch</a:t>
            </a:r>
            <a:r>
              <a:rPr lang="cs-CZ" sz="1800" dirty="0" smtClean="0"/>
              <a:t>. “But I ________ </a:t>
            </a:r>
            <a:r>
              <a:rPr lang="cs-CZ" sz="1800" dirty="0" err="1" smtClean="0"/>
              <a:t>know</a:t>
            </a:r>
            <a:r>
              <a:rPr lang="cs-CZ" sz="1800" dirty="0" smtClean="0"/>
              <a:t> </a:t>
            </a:r>
            <a:r>
              <a:rPr lang="cs-CZ" sz="1800" dirty="0" err="1" smtClean="0"/>
              <a:t>anything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,“ he </a:t>
            </a:r>
            <a:r>
              <a:rPr lang="cs-CZ" sz="1800" dirty="0" err="1" smtClean="0"/>
              <a:t>said</a:t>
            </a:r>
            <a:r>
              <a:rPr lang="cs-CZ" sz="1800" dirty="0" smtClean="0"/>
              <a:t>. “</a:t>
            </a:r>
            <a:r>
              <a:rPr lang="cs-CZ" sz="1800" dirty="0" err="1" smtClean="0"/>
              <a:t>Perhaps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________ just </a:t>
            </a:r>
            <a:r>
              <a:rPr lang="cs-CZ" sz="1800" dirty="0" err="1" smtClean="0"/>
              <a:t>lucky</a:t>
            </a:r>
            <a:r>
              <a:rPr lang="cs-CZ" sz="1800" dirty="0" smtClean="0"/>
              <a:t>.“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Later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________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returned</a:t>
            </a:r>
            <a:r>
              <a:rPr lang="cs-CZ" sz="1800" dirty="0" smtClean="0"/>
              <a:t>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cute</a:t>
            </a:r>
            <a:r>
              <a:rPr lang="cs-CZ" sz="1800" dirty="0" smtClean="0"/>
              <a:t> </a:t>
            </a:r>
            <a:r>
              <a:rPr lang="cs-CZ" sz="1800" dirty="0" err="1" smtClean="0"/>
              <a:t>grey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sitting</a:t>
            </a:r>
            <a:r>
              <a:rPr lang="cs-CZ" sz="1800" dirty="0" smtClean="0"/>
              <a:t> on </a:t>
            </a:r>
            <a:r>
              <a:rPr lang="cs-CZ" sz="1800" dirty="0" err="1" smtClean="0"/>
              <a:t>the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wall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smiled</a:t>
            </a:r>
            <a:r>
              <a:rPr lang="cs-CZ" sz="1800" dirty="0" smtClean="0"/>
              <a:t> </a:t>
            </a:r>
            <a:r>
              <a:rPr lang="cs-CZ" sz="1800" dirty="0" err="1" smtClean="0"/>
              <a:t>thankfully</a:t>
            </a:r>
            <a:r>
              <a:rPr lang="cs-CZ" sz="1800" dirty="0" smtClean="0"/>
              <a:t> and </a:t>
            </a:r>
            <a:r>
              <a:rPr lang="cs-CZ" sz="1800" dirty="0" err="1" smtClean="0"/>
              <a:t>relised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more ________ </a:t>
            </a:r>
            <a:r>
              <a:rPr lang="cs-CZ" sz="1800" dirty="0" err="1" smtClean="0"/>
              <a:t>luck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helped</a:t>
            </a:r>
            <a:r>
              <a:rPr lang="cs-CZ" sz="1800" dirty="0" smtClean="0"/>
              <a:t> her </a:t>
            </a:r>
            <a:r>
              <a:rPr lang="cs-CZ" sz="1800" dirty="0" err="1" smtClean="0"/>
              <a:t>find</a:t>
            </a:r>
            <a:r>
              <a:rPr lang="cs-CZ" sz="1800" dirty="0" smtClean="0"/>
              <a:t> her </a:t>
            </a:r>
            <a:r>
              <a:rPr lang="cs-CZ" sz="1800" dirty="0" err="1" smtClean="0"/>
              <a:t>way</a:t>
            </a:r>
            <a:r>
              <a:rPr lang="cs-CZ" sz="1800" dirty="0" smtClean="0"/>
              <a:t> to </a:t>
            </a:r>
            <a:r>
              <a:rPr lang="cs-CZ" sz="1800" dirty="0" err="1" smtClean="0"/>
              <a:t>safety</a:t>
            </a:r>
            <a:r>
              <a:rPr lang="cs-CZ" sz="1800" dirty="0" smtClean="0"/>
              <a:t>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67067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634082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More </a:t>
            </a:r>
            <a:r>
              <a:rPr lang="cs-CZ" sz="2000" b="1" dirty="0" err="1" smtClean="0"/>
              <a:t>than</a:t>
            </a:r>
            <a:r>
              <a:rPr lang="cs-CZ" sz="2000" b="1" dirty="0" smtClean="0"/>
              <a:t> </a:t>
            </a:r>
            <a:r>
              <a:rPr lang="cs-CZ" sz="2000" b="1" dirty="0" err="1"/>
              <a:t>L</a:t>
            </a:r>
            <a:r>
              <a:rPr lang="cs-CZ" sz="2000" b="1" dirty="0" err="1" smtClean="0"/>
              <a:t>uck</a:t>
            </a:r>
            <a:endParaRPr lang="cs-CZ" sz="20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886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sky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b="1" dirty="0" err="1" smtClean="0"/>
              <a:t>filled</a:t>
            </a:r>
            <a:r>
              <a:rPr lang="cs-CZ" sz="1800" dirty="0" smtClean="0"/>
              <a:t> </a:t>
            </a:r>
            <a:r>
              <a:rPr lang="cs-CZ" sz="1800" dirty="0" err="1" smtClean="0"/>
              <a:t>with</a:t>
            </a:r>
            <a:r>
              <a:rPr lang="cs-CZ" sz="1800" dirty="0" smtClean="0"/>
              <a:t> </a:t>
            </a:r>
            <a:r>
              <a:rPr lang="cs-CZ" sz="1800" dirty="0" err="1" smtClean="0"/>
              <a:t>dark</a:t>
            </a:r>
            <a:r>
              <a:rPr lang="cs-CZ" sz="1800" dirty="0" smtClean="0"/>
              <a:t> </a:t>
            </a:r>
            <a:r>
              <a:rPr lang="cs-CZ" sz="1800" dirty="0" err="1" smtClean="0"/>
              <a:t>clouds</a:t>
            </a:r>
            <a:r>
              <a:rPr lang="cs-CZ" sz="1800" dirty="0" smtClean="0"/>
              <a:t>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reached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.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first</a:t>
            </a:r>
            <a:r>
              <a:rPr lang="cs-CZ" sz="1800" dirty="0" smtClean="0"/>
              <a:t> </a:t>
            </a:r>
            <a:r>
              <a:rPr lang="cs-CZ" sz="1800" dirty="0" err="1" smtClean="0"/>
              <a:t>day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 </a:t>
            </a:r>
            <a:r>
              <a:rPr lang="cs-CZ" sz="1800" dirty="0" err="1" smtClean="0"/>
              <a:t>holiday</a:t>
            </a:r>
            <a:r>
              <a:rPr lang="cs-CZ" sz="1800" dirty="0" smtClean="0"/>
              <a:t> and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couldn´t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wait</a:t>
            </a:r>
            <a:r>
              <a:rPr lang="cs-CZ" sz="1800" dirty="0" smtClean="0"/>
              <a:t> to </a:t>
            </a:r>
            <a:r>
              <a:rPr lang="cs-CZ" sz="1800" dirty="0" err="1" smtClean="0"/>
              <a:t>look</a:t>
            </a:r>
            <a:r>
              <a:rPr lang="cs-CZ" sz="1800" dirty="0" smtClean="0"/>
              <a:t> </a:t>
            </a:r>
            <a:r>
              <a:rPr lang="cs-CZ" sz="1800" dirty="0" err="1" smtClean="0"/>
              <a:t>around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unpacked</a:t>
            </a:r>
            <a:r>
              <a:rPr lang="cs-CZ" sz="1800" dirty="0" smtClean="0"/>
              <a:t> her </a:t>
            </a:r>
            <a:r>
              <a:rPr lang="cs-CZ" sz="1800" dirty="0" err="1" smtClean="0"/>
              <a:t>things</a:t>
            </a:r>
            <a:r>
              <a:rPr lang="cs-CZ" sz="1800" dirty="0" smtClean="0"/>
              <a:t> </a:t>
            </a:r>
            <a:r>
              <a:rPr lang="cs-CZ" sz="1800" dirty="0" err="1" smtClean="0"/>
              <a:t>hurriedly</a:t>
            </a:r>
            <a:r>
              <a:rPr lang="cs-CZ" sz="1800" dirty="0" smtClean="0"/>
              <a:t> and </a:t>
            </a:r>
            <a:r>
              <a:rPr lang="cs-CZ" sz="1800" b="1" dirty="0" err="1" smtClean="0"/>
              <a:t>went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into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wintry</a:t>
            </a:r>
            <a:r>
              <a:rPr lang="cs-CZ" sz="1800" dirty="0" smtClean="0"/>
              <a:t> </a:t>
            </a:r>
            <a:r>
              <a:rPr lang="cs-CZ" sz="1800" dirty="0" err="1" smtClean="0"/>
              <a:t>weather</a:t>
            </a:r>
            <a:r>
              <a:rPr lang="cs-CZ" sz="1800" dirty="0" smtClean="0"/>
              <a:t> to </a:t>
            </a:r>
            <a:r>
              <a:rPr lang="cs-CZ" sz="1800" dirty="0" err="1" smtClean="0"/>
              <a:t>explore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surrounding</a:t>
            </a:r>
            <a:r>
              <a:rPr lang="cs-CZ" sz="1800" dirty="0" smtClean="0"/>
              <a:t> </a:t>
            </a:r>
            <a:r>
              <a:rPr lang="cs-CZ" sz="1800" dirty="0" err="1" smtClean="0"/>
              <a:t>countryside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didn´t</a:t>
            </a:r>
            <a:r>
              <a:rPr lang="cs-CZ" sz="1800" dirty="0" smtClean="0"/>
              <a:t> </a:t>
            </a:r>
            <a:r>
              <a:rPr lang="cs-CZ" sz="1800" dirty="0" err="1" smtClean="0"/>
              <a:t>realise</a:t>
            </a:r>
            <a:r>
              <a:rPr lang="cs-CZ" sz="1800" dirty="0" smtClean="0"/>
              <a:t> </a:t>
            </a: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quickly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got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dark</a:t>
            </a:r>
            <a:r>
              <a:rPr lang="cs-CZ" sz="1800" dirty="0" smtClean="0"/>
              <a:t> and very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lost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Panicking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cried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desparately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</a:t>
            </a:r>
            <a:r>
              <a:rPr lang="cs-CZ" sz="1800" b="1" dirty="0" err="1" smtClean="0"/>
              <a:t>help</a:t>
            </a:r>
            <a:r>
              <a:rPr lang="cs-CZ" sz="1800" dirty="0" smtClean="0"/>
              <a:t>. </a:t>
            </a:r>
            <a:r>
              <a:rPr lang="cs-CZ" sz="1800" dirty="0" err="1" smtClean="0"/>
              <a:t>Something</a:t>
            </a:r>
            <a:r>
              <a:rPr lang="cs-CZ" sz="1800" dirty="0" smtClean="0"/>
              <a:t> </a:t>
            </a:r>
            <a:r>
              <a:rPr lang="cs-CZ" sz="1800" dirty="0" err="1" smtClean="0"/>
              <a:t>moved</a:t>
            </a:r>
            <a:r>
              <a:rPr lang="cs-CZ" sz="1800" dirty="0" smtClean="0"/>
              <a:t> in </a:t>
            </a:r>
            <a:r>
              <a:rPr lang="cs-CZ" sz="1800" b="1" dirty="0" smtClean="0"/>
              <a:t>front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her. </a:t>
            </a:r>
            <a:r>
              <a:rPr lang="cs-CZ" sz="1800" dirty="0" err="1" smtClean="0"/>
              <a:t>Looking</a:t>
            </a:r>
            <a:r>
              <a:rPr lang="cs-CZ" sz="1800" dirty="0" smtClean="0"/>
              <a:t> </a:t>
            </a:r>
            <a:r>
              <a:rPr lang="cs-CZ" sz="1800" b="1" dirty="0" smtClean="0"/>
              <a:t>more</a:t>
            </a:r>
            <a:r>
              <a:rPr lang="cs-CZ" sz="1800" dirty="0" smtClean="0"/>
              <a:t> </a:t>
            </a:r>
            <a:r>
              <a:rPr lang="cs-CZ" sz="1800" dirty="0" err="1" smtClean="0"/>
              <a:t>closely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noticed</a:t>
            </a:r>
            <a:r>
              <a:rPr lang="cs-CZ" sz="1800" dirty="0" smtClean="0"/>
              <a:t> a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 ran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foot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a </a:t>
            </a:r>
            <a:r>
              <a:rPr lang="cs-CZ" sz="1800" b="1" dirty="0" err="1" smtClean="0"/>
              <a:t>tree</a:t>
            </a:r>
            <a:r>
              <a:rPr lang="cs-CZ" sz="1800" dirty="0" smtClean="0"/>
              <a:t> and </a:t>
            </a:r>
            <a:r>
              <a:rPr lang="cs-CZ" sz="1800" dirty="0" err="1" smtClean="0"/>
              <a:t>began</a:t>
            </a:r>
            <a:r>
              <a:rPr lang="cs-CZ" sz="1800" dirty="0" smtClean="0"/>
              <a:t> </a:t>
            </a:r>
            <a:r>
              <a:rPr lang="cs-CZ" sz="1800" dirty="0" err="1" smtClean="0"/>
              <a:t>digging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fallen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Moving</a:t>
            </a:r>
            <a:r>
              <a:rPr lang="cs-CZ" sz="1800" dirty="0" smtClean="0"/>
              <a:t> </a:t>
            </a:r>
            <a:r>
              <a:rPr lang="cs-CZ" sz="1800" dirty="0" err="1" smtClean="0"/>
              <a:t>closer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b="1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torch</a:t>
            </a:r>
            <a:r>
              <a:rPr lang="cs-CZ" sz="1800" dirty="0" smtClean="0"/>
              <a:t> </a:t>
            </a:r>
            <a:r>
              <a:rPr lang="cs-CZ" sz="1800" dirty="0" err="1" smtClean="0"/>
              <a:t>half</a:t>
            </a:r>
            <a:r>
              <a:rPr lang="cs-CZ" sz="1800" dirty="0" smtClean="0"/>
              <a:t> </a:t>
            </a:r>
            <a:r>
              <a:rPr lang="cs-CZ" sz="1800" dirty="0" err="1" smtClean="0"/>
              <a:t>buried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picked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up and </a:t>
            </a:r>
            <a:r>
              <a:rPr lang="cs-CZ" sz="1800" dirty="0" err="1" smtClean="0"/>
              <a:t>turned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b="1" dirty="0" smtClean="0"/>
              <a:t>on</a:t>
            </a:r>
            <a:r>
              <a:rPr lang="cs-CZ" sz="1800" dirty="0" smtClean="0"/>
              <a:t>. To </a:t>
            </a:r>
            <a:r>
              <a:rPr lang="cs-CZ" sz="1800" b="1" dirty="0" smtClean="0"/>
              <a:t>her</a:t>
            </a:r>
            <a:r>
              <a:rPr lang="cs-CZ" sz="1800" dirty="0" smtClean="0"/>
              <a:t> </a:t>
            </a:r>
            <a:r>
              <a:rPr lang="cs-CZ" sz="1800" dirty="0" err="1" smtClean="0"/>
              <a:t>amazement</a:t>
            </a:r>
            <a:r>
              <a:rPr lang="cs-CZ" sz="1800" dirty="0" smtClean="0"/>
              <a:t>,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worked</a:t>
            </a:r>
            <a:r>
              <a:rPr lang="cs-CZ" sz="1800" dirty="0" smtClean="0"/>
              <a:t>.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followed</a:t>
            </a:r>
            <a:r>
              <a:rPr lang="cs-CZ" sz="1800" dirty="0" smtClean="0"/>
              <a:t> </a:t>
            </a:r>
            <a:r>
              <a:rPr lang="cs-CZ" sz="1800" dirty="0" err="1" smtClean="0"/>
              <a:t>an</a:t>
            </a:r>
            <a:r>
              <a:rPr lang="cs-CZ" sz="1800" dirty="0" smtClean="0"/>
              <a:t> </a:t>
            </a:r>
            <a:r>
              <a:rPr lang="cs-CZ" sz="1800" dirty="0" err="1" smtClean="0"/>
              <a:t>overgrown</a:t>
            </a:r>
            <a:r>
              <a:rPr lang="cs-CZ" sz="1800" dirty="0" smtClean="0"/>
              <a:t> </a:t>
            </a:r>
            <a:r>
              <a:rPr lang="cs-CZ" sz="1800" dirty="0" err="1" smtClean="0"/>
              <a:t>path</a:t>
            </a:r>
            <a:r>
              <a:rPr lang="cs-CZ" sz="1800" dirty="0" smtClean="0"/>
              <a:t> and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b="1" dirty="0" err="1" smtClean="0"/>
              <a:t>could</a:t>
            </a:r>
            <a:r>
              <a:rPr lang="cs-CZ" sz="1800" dirty="0" smtClean="0"/>
              <a:t> </a:t>
            </a:r>
            <a:r>
              <a:rPr lang="cs-CZ" sz="1800" dirty="0" err="1" smtClean="0"/>
              <a:t>see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lights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village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distance. </a:t>
            </a:r>
            <a:r>
              <a:rPr lang="cs-CZ" sz="1800" dirty="0" err="1" smtClean="0"/>
              <a:t>Relieved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ran </a:t>
            </a:r>
            <a:r>
              <a:rPr lang="cs-CZ" sz="1800" dirty="0" err="1" smtClean="0"/>
              <a:t>towards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happy to </a:t>
            </a:r>
            <a:r>
              <a:rPr lang="cs-CZ" sz="1800" b="1" dirty="0" err="1" smtClean="0"/>
              <a:t>be</a:t>
            </a:r>
            <a:r>
              <a:rPr lang="cs-CZ" sz="1800" dirty="0" smtClean="0"/>
              <a:t> </a:t>
            </a:r>
            <a:r>
              <a:rPr lang="cs-CZ" sz="1800" dirty="0" err="1" smtClean="0"/>
              <a:t>safe</a:t>
            </a:r>
            <a:r>
              <a:rPr lang="cs-CZ" sz="1800" dirty="0" smtClean="0"/>
              <a:t> </a:t>
            </a:r>
            <a:r>
              <a:rPr lang="cs-CZ" sz="1800" dirty="0" err="1" smtClean="0"/>
              <a:t>at</a:t>
            </a:r>
            <a:r>
              <a:rPr lang="cs-CZ" sz="1800" dirty="0" smtClean="0"/>
              <a:t> last.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met her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door</a:t>
            </a:r>
            <a:r>
              <a:rPr lang="cs-CZ" sz="1800" dirty="0" smtClean="0"/>
              <a:t> </a:t>
            </a:r>
            <a:r>
              <a:rPr lang="cs-CZ" sz="1800" dirty="0" err="1" smtClean="0"/>
              <a:t>neighbour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told</a:t>
            </a:r>
            <a:r>
              <a:rPr lang="cs-CZ" sz="1800" dirty="0" smtClean="0"/>
              <a:t> </a:t>
            </a:r>
            <a:r>
              <a:rPr lang="cs-CZ" sz="1800" dirty="0" err="1" smtClean="0"/>
              <a:t>him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her </a:t>
            </a:r>
            <a:r>
              <a:rPr lang="cs-CZ" sz="1800" dirty="0" err="1" smtClean="0"/>
              <a:t>adventure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Thinking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last </a:t>
            </a:r>
            <a:r>
              <a:rPr lang="cs-CZ" sz="1800" dirty="0" err="1" smtClean="0"/>
              <a:t>time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been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, he </a:t>
            </a:r>
            <a:r>
              <a:rPr lang="cs-CZ" sz="1800" dirty="0" err="1" smtClean="0"/>
              <a:t>remembered</a:t>
            </a:r>
            <a:r>
              <a:rPr lang="cs-CZ" sz="1800" dirty="0" smtClean="0"/>
              <a:t> ________ he had </a:t>
            </a:r>
            <a:r>
              <a:rPr lang="cs-CZ" sz="1800" dirty="0" err="1" smtClean="0"/>
              <a:t>lost</a:t>
            </a:r>
            <a:r>
              <a:rPr lang="cs-CZ" sz="1800" dirty="0" smtClean="0"/>
              <a:t> his </a:t>
            </a:r>
            <a:r>
              <a:rPr lang="cs-CZ" sz="1800" dirty="0" err="1" smtClean="0"/>
              <a:t>torch</a:t>
            </a:r>
            <a:r>
              <a:rPr lang="cs-CZ" sz="1800" dirty="0" smtClean="0"/>
              <a:t>. “But I ________ </a:t>
            </a:r>
            <a:r>
              <a:rPr lang="cs-CZ" sz="1800" dirty="0" err="1" smtClean="0"/>
              <a:t>know</a:t>
            </a:r>
            <a:r>
              <a:rPr lang="cs-CZ" sz="1800" dirty="0" smtClean="0"/>
              <a:t> </a:t>
            </a:r>
            <a:r>
              <a:rPr lang="cs-CZ" sz="1800" dirty="0" err="1" smtClean="0"/>
              <a:t>anything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,“ he </a:t>
            </a:r>
            <a:r>
              <a:rPr lang="cs-CZ" sz="1800" dirty="0" err="1" smtClean="0"/>
              <a:t>said</a:t>
            </a:r>
            <a:r>
              <a:rPr lang="cs-CZ" sz="1800" dirty="0" smtClean="0"/>
              <a:t>. “</a:t>
            </a:r>
            <a:r>
              <a:rPr lang="cs-CZ" sz="1800" dirty="0" err="1" smtClean="0"/>
              <a:t>Perhaps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________ just </a:t>
            </a:r>
            <a:r>
              <a:rPr lang="cs-CZ" sz="1800" dirty="0" err="1" smtClean="0"/>
              <a:t>lucky</a:t>
            </a:r>
            <a:r>
              <a:rPr lang="cs-CZ" sz="1800" dirty="0" smtClean="0"/>
              <a:t>.“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Later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________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returned</a:t>
            </a:r>
            <a:r>
              <a:rPr lang="cs-CZ" sz="1800" dirty="0" smtClean="0"/>
              <a:t>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cute</a:t>
            </a:r>
            <a:r>
              <a:rPr lang="cs-CZ" sz="1800" dirty="0" smtClean="0"/>
              <a:t> </a:t>
            </a:r>
            <a:r>
              <a:rPr lang="cs-CZ" sz="1800" dirty="0" err="1" smtClean="0"/>
              <a:t>grey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sitting</a:t>
            </a:r>
            <a:r>
              <a:rPr lang="cs-CZ" sz="1800" dirty="0" smtClean="0"/>
              <a:t> on </a:t>
            </a:r>
            <a:r>
              <a:rPr lang="cs-CZ" sz="1800" dirty="0" err="1" smtClean="0"/>
              <a:t>the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wall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smiled</a:t>
            </a:r>
            <a:r>
              <a:rPr lang="cs-CZ" sz="1800" dirty="0" smtClean="0"/>
              <a:t> </a:t>
            </a:r>
            <a:r>
              <a:rPr lang="cs-CZ" sz="1800" dirty="0" err="1" smtClean="0"/>
              <a:t>thankfully</a:t>
            </a:r>
            <a:r>
              <a:rPr lang="cs-CZ" sz="1800" dirty="0" smtClean="0"/>
              <a:t> and </a:t>
            </a:r>
            <a:r>
              <a:rPr lang="cs-CZ" sz="1800" dirty="0" err="1" smtClean="0"/>
              <a:t>relised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more ________ </a:t>
            </a:r>
            <a:r>
              <a:rPr lang="cs-CZ" sz="1800" dirty="0" err="1" smtClean="0"/>
              <a:t>luck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helped</a:t>
            </a:r>
            <a:r>
              <a:rPr lang="cs-CZ" sz="1800" dirty="0" smtClean="0"/>
              <a:t> her </a:t>
            </a:r>
            <a:r>
              <a:rPr lang="cs-CZ" sz="1800" dirty="0" err="1" smtClean="0"/>
              <a:t>find</a:t>
            </a:r>
            <a:r>
              <a:rPr lang="cs-CZ" sz="1800" dirty="0" smtClean="0"/>
              <a:t> her </a:t>
            </a:r>
            <a:r>
              <a:rPr lang="cs-CZ" sz="1800" dirty="0" err="1" smtClean="0"/>
              <a:t>way</a:t>
            </a:r>
            <a:r>
              <a:rPr lang="cs-CZ" sz="1800" dirty="0" smtClean="0"/>
              <a:t> to </a:t>
            </a:r>
            <a:r>
              <a:rPr lang="cs-CZ" sz="1800" dirty="0" err="1" smtClean="0"/>
              <a:t>safety</a:t>
            </a:r>
            <a:r>
              <a:rPr lang="cs-CZ" sz="1800" dirty="0" smtClean="0"/>
              <a:t>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7962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634082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More </a:t>
            </a:r>
            <a:r>
              <a:rPr lang="cs-CZ" sz="2000" b="1" dirty="0" err="1" smtClean="0"/>
              <a:t>than</a:t>
            </a:r>
            <a:r>
              <a:rPr lang="cs-CZ" sz="2000" b="1" dirty="0" smtClean="0"/>
              <a:t> </a:t>
            </a:r>
            <a:r>
              <a:rPr lang="cs-CZ" sz="2000" b="1" dirty="0" err="1"/>
              <a:t>L</a:t>
            </a:r>
            <a:r>
              <a:rPr lang="cs-CZ" sz="2000" b="1" dirty="0" err="1" smtClean="0"/>
              <a:t>uck</a:t>
            </a:r>
            <a:endParaRPr lang="cs-CZ" sz="20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886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sky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b="1" dirty="0" err="1" smtClean="0"/>
              <a:t>filled</a:t>
            </a:r>
            <a:r>
              <a:rPr lang="cs-CZ" sz="1800" dirty="0" smtClean="0"/>
              <a:t> </a:t>
            </a:r>
            <a:r>
              <a:rPr lang="cs-CZ" sz="1800" dirty="0" err="1" smtClean="0"/>
              <a:t>with</a:t>
            </a:r>
            <a:r>
              <a:rPr lang="cs-CZ" sz="1800" dirty="0" smtClean="0"/>
              <a:t> </a:t>
            </a:r>
            <a:r>
              <a:rPr lang="cs-CZ" sz="1800" dirty="0" err="1" smtClean="0"/>
              <a:t>dark</a:t>
            </a:r>
            <a:r>
              <a:rPr lang="cs-CZ" sz="1800" dirty="0" smtClean="0"/>
              <a:t> </a:t>
            </a:r>
            <a:r>
              <a:rPr lang="cs-CZ" sz="1800" dirty="0" err="1" smtClean="0"/>
              <a:t>clouds</a:t>
            </a:r>
            <a:r>
              <a:rPr lang="cs-CZ" sz="1800" dirty="0" smtClean="0"/>
              <a:t>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reached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.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first</a:t>
            </a:r>
            <a:r>
              <a:rPr lang="cs-CZ" sz="1800" dirty="0" smtClean="0"/>
              <a:t> </a:t>
            </a:r>
            <a:r>
              <a:rPr lang="cs-CZ" sz="1800" dirty="0" err="1" smtClean="0"/>
              <a:t>day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 </a:t>
            </a:r>
            <a:r>
              <a:rPr lang="cs-CZ" sz="1800" dirty="0" err="1" smtClean="0"/>
              <a:t>holiday</a:t>
            </a:r>
            <a:r>
              <a:rPr lang="cs-CZ" sz="1800" dirty="0" smtClean="0"/>
              <a:t> and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couldn´t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wait</a:t>
            </a:r>
            <a:r>
              <a:rPr lang="cs-CZ" sz="1800" dirty="0" smtClean="0"/>
              <a:t> to </a:t>
            </a:r>
            <a:r>
              <a:rPr lang="cs-CZ" sz="1800" dirty="0" err="1" smtClean="0"/>
              <a:t>look</a:t>
            </a:r>
            <a:r>
              <a:rPr lang="cs-CZ" sz="1800" dirty="0" smtClean="0"/>
              <a:t> </a:t>
            </a:r>
            <a:r>
              <a:rPr lang="cs-CZ" sz="1800" dirty="0" err="1" smtClean="0"/>
              <a:t>around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unpacked</a:t>
            </a:r>
            <a:r>
              <a:rPr lang="cs-CZ" sz="1800" dirty="0" smtClean="0"/>
              <a:t> her </a:t>
            </a:r>
            <a:r>
              <a:rPr lang="cs-CZ" sz="1800" dirty="0" err="1" smtClean="0"/>
              <a:t>things</a:t>
            </a:r>
            <a:r>
              <a:rPr lang="cs-CZ" sz="1800" dirty="0" smtClean="0"/>
              <a:t> </a:t>
            </a:r>
            <a:r>
              <a:rPr lang="cs-CZ" sz="1800" dirty="0" err="1" smtClean="0"/>
              <a:t>hurriedly</a:t>
            </a:r>
            <a:r>
              <a:rPr lang="cs-CZ" sz="1800" dirty="0" smtClean="0"/>
              <a:t> and </a:t>
            </a:r>
            <a:r>
              <a:rPr lang="cs-CZ" sz="1800" b="1" dirty="0" err="1" smtClean="0"/>
              <a:t>went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into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wintry</a:t>
            </a:r>
            <a:r>
              <a:rPr lang="cs-CZ" sz="1800" dirty="0" smtClean="0"/>
              <a:t> </a:t>
            </a:r>
            <a:r>
              <a:rPr lang="cs-CZ" sz="1800" dirty="0" err="1" smtClean="0"/>
              <a:t>weather</a:t>
            </a:r>
            <a:r>
              <a:rPr lang="cs-CZ" sz="1800" dirty="0" smtClean="0"/>
              <a:t> to </a:t>
            </a:r>
            <a:r>
              <a:rPr lang="cs-CZ" sz="1800" dirty="0" err="1" smtClean="0"/>
              <a:t>explore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surrounding</a:t>
            </a:r>
            <a:r>
              <a:rPr lang="cs-CZ" sz="1800" dirty="0" smtClean="0"/>
              <a:t> </a:t>
            </a:r>
            <a:r>
              <a:rPr lang="cs-CZ" sz="1800" dirty="0" err="1" smtClean="0"/>
              <a:t>countryside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didn´t</a:t>
            </a:r>
            <a:r>
              <a:rPr lang="cs-CZ" sz="1800" dirty="0" smtClean="0"/>
              <a:t> </a:t>
            </a:r>
            <a:r>
              <a:rPr lang="cs-CZ" sz="1800" dirty="0" err="1" smtClean="0"/>
              <a:t>realise</a:t>
            </a:r>
            <a:r>
              <a:rPr lang="cs-CZ" sz="1800" dirty="0" smtClean="0"/>
              <a:t> </a:t>
            </a: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quickly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got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dark</a:t>
            </a:r>
            <a:r>
              <a:rPr lang="cs-CZ" sz="1800" dirty="0" smtClean="0"/>
              <a:t> and very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lost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Panicking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cried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desparately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</a:t>
            </a:r>
            <a:r>
              <a:rPr lang="cs-CZ" sz="1800" b="1" dirty="0" err="1" smtClean="0"/>
              <a:t>help</a:t>
            </a:r>
            <a:r>
              <a:rPr lang="cs-CZ" sz="1800" dirty="0" smtClean="0"/>
              <a:t>. </a:t>
            </a:r>
            <a:r>
              <a:rPr lang="cs-CZ" sz="1800" dirty="0" err="1" smtClean="0"/>
              <a:t>Something</a:t>
            </a:r>
            <a:r>
              <a:rPr lang="cs-CZ" sz="1800" dirty="0" smtClean="0"/>
              <a:t> </a:t>
            </a:r>
            <a:r>
              <a:rPr lang="cs-CZ" sz="1800" dirty="0" err="1" smtClean="0"/>
              <a:t>moved</a:t>
            </a:r>
            <a:r>
              <a:rPr lang="cs-CZ" sz="1800" dirty="0" smtClean="0"/>
              <a:t> in </a:t>
            </a:r>
            <a:r>
              <a:rPr lang="cs-CZ" sz="1800" b="1" dirty="0" smtClean="0"/>
              <a:t>front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her. </a:t>
            </a:r>
            <a:r>
              <a:rPr lang="cs-CZ" sz="1800" dirty="0" err="1" smtClean="0"/>
              <a:t>Looking</a:t>
            </a:r>
            <a:r>
              <a:rPr lang="cs-CZ" sz="1800" dirty="0" smtClean="0"/>
              <a:t> </a:t>
            </a:r>
            <a:r>
              <a:rPr lang="cs-CZ" sz="1800" b="1" dirty="0" smtClean="0"/>
              <a:t>more</a:t>
            </a:r>
            <a:r>
              <a:rPr lang="cs-CZ" sz="1800" dirty="0" smtClean="0"/>
              <a:t> </a:t>
            </a:r>
            <a:r>
              <a:rPr lang="cs-CZ" sz="1800" dirty="0" err="1" smtClean="0"/>
              <a:t>closely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noticed</a:t>
            </a:r>
            <a:r>
              <a:rPr lang="cs-CZ" sz="1800" dirty="0" smtClean="0"/>
              <a:t> a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 ran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foot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a </a:t>
            </a:r>
            <a:r>
              <a:rPr lang="cs-CZ" sz="1800" b="1" dirty="0" err="1" smtClean="0"/>
              <a:t>tree</a:t>
            </a:r>
            <a:r>
              <a:rPr lang="cs-CZ" sz="1800" dirty="0" smtClean="0"/>
              <a:t> and </a:t>
            </a:r>
            <a:r>
              <a:rPr lang="cs-CZ" sz="1800" dirty="0" err="1" smtClean="0"/>
              <a:t>began</a:t>
            </a:r>
            <a:r>
              <a:rPr lang="cs-CZ" sz="1800" dirty="0" smtClean="0"/>
              <a:t> </a:t>
            </a:r>
            <a:r>
              <a:rPr lang="cs-CZ" sz="1800" dirty="0" err="1" smtClean="0"/>
              <a:t>digging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fallen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Moving</a:t>
            </a:r>
            <a:r>
              <a:rPr lang="cs-CZ" sz="1800" dirty="0" smtClean="0"/>
              <a:t> </a:t>
            </a:r>
            <a:r>
              <a:rPr lang="cs-CZ" sz="1800" dirty="0" err="1" smtClean="0"/>
              <a:t>closer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b="1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torch</a:t>
            </a:r>
            <a:r>
              <a:rPr lang="cs-CZ" sz="1800" dirty="0" smtClean="0"/>
              <a:t> </a:t>
            </a:r>
            <a:r>
              <a:rPr lang="cs-CZ" sz="1800" dirty="0" err="1" smtClean="0"/>
              <a:t>half</a:t>
            </a:r>
            <a:r>
              <a:rPr lang="cs-CZ" sz="1800" dirty="0" smtClean="0"/>
              <a:t> </a:t>
            </a:r>
            <a:r>
              <a:rPr lang="cs-CZ" sz="1800" dirty="0" err="1" smtClean="0"/>
              <a:t>buried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picked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up and </a:t>
            </a:r>
            <a:r>
              <a:rPr lang="cs-CZ" sz="1800" dirty="0" err="1" smtClean="0"/>
              <a:t>turned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b="1" dirty="0" smtClean="0"/>
              <a:t>on</a:t>
            </a:r>
            <a:r>
              <a:rPr lang="cs-CZ" sz="1800" dirty="0" smtClean="0"/>
              <a:t>. To </a:t>
            </a:r>
            <a:r>
              <a:rPr lang="cs-CZ" sz="1800" b="1" dirty="0" smtClean="0"/>
              <a:t>her</a:t>
            </a:r>
            <a:r>
              <a:rPr lang="cs-CZ" sz="1800" dirty="0" smtClean="0"/>
              <a:t> </a:t>
            </a:r>
            <a:r>
              <a:rPr lang="cs-CZ" sz="1800" dirty="0" err="1" smtClean="0"/>
              <a:t>amazement</a:t>
            </a:r>
            <a:r>
              <a:rPr lang="cs-CZ" sz="1800" dirty="0" smtClean="0"/>
              <a:t>,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worked</a:t>
            </a:r>
            <a:r>
              <a:rPr lang="cs-CZ" sz="1800" dirty="0" smtClean="0"/>
              <a:t>.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followed</a:t>
            </a:r>
            <a:r>
              <a:rPr lang="cs-CZ" sz="1800" dirty="0" smtClean="0"/>
              <a:t> </a:t>
            </a:r>
            <a:r>
              <a:rPr lang="cs-CZ" sz="1800" dirty="0" err="1" smtClean="0"/>
              <a:t>an</a:t>
            </a:r>
            <a:r>
              <a:rPr lang="cs-CZ" sz="1800" dirty="0" smtClean="0"/>
              <a:t> </a:t>
            </a:r>
            <a:r>
              <a:rPr lang="cs-CZ" sz="1800" dirty="0" err="1" smtClean="0"/>
              <a:t>overgrown</a:t>
            </a:r>
            <a:r>
              <a:rPr lang="cs-CZ" sz="1800" dirty="0" smtClean="0"/>
              <a:t> </a:t>
            </a:r>
            <a:r>
              <a:rPr lang="cs-CZ" sz="1800" dirty="0" err="1" smtClean="0"/>
              <a:t>path</a:t>
            </a:r>
            <a:r>
              <a:rPr lang="cs-CZ" sz="1800" dirty="0" smtClean="0"/>
              <a:t> and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b="1" dirty="0" err="1" smtClean="0"/>
              <a:t>could</a:t>
            </a:r>
            <a:r>
              <a:rPr lang="cs-CZ" sz="1800" dirty="0" smtClean="0"/>
              <a:t> </a:t>
            </a:r>
            <a:r>
              <a:rPr lang="cs-CZ" sz="1800" dirty="0" err="1" smtClean="0"/>
              <a:t>see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lights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village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distance. </a:t>
            </a:r>
            <a:r>
              <a:rPr lang="cs-CZ" sz="1800" dirty="0" err="1" smtClean="0"/>
              <a:t>Relieved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ran </a:t>
            </a:r>
            <a:r>
              <a:rPr lang="cs-CZ" sz="1800" dirty="0" err="1" smtClean="0"/>
              <a:t>towards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happy to </a:t>
            </a:r>
            <a:r>
              <a:rPr lang="cs-CZ" sz="1800" b="1" dirty="0" err="1" smtClean="0"/>
              <a:t>be</a:t>
            </a:r>
            <a:r>
              <a:rPr lang="cs-CZ" sz="1800" dirty="0" smtClean="0"/>
              <a:t> </a:t>
            </a:r>
            <a:r>
              <a:rPr lang="cs-CZ" sz="1800" dirty="0" err="1" smtClean="0"/>
              <a:t>safe</a:t>
            </a:r>
            <a:r>
              <a:rPr lang="cs-CZ" sz="1800" dirty="0" smtClean="0"/>
              <a:t> </a:t>
            </a:r>
            <a:r>
              <a:rPr lang="cs-CZ" sz="1800" dirty="0" err="1" smtClean="0"/>
              <a:t>at</a:t>
            </a:r>
            <a:r>
              <a:rPr lang="cs-CZ" sz="1800" dirty="0" smtClean="0"/>
              <a:t> last.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met her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door</a:t>
            </a:r>
            <a:r>
              <a:rPr lang="cs-CZ" sz="1800" dirty="0" smtClean="0"/>
              <a:t> </a:t>
            </a:r>
            <a:r>
              <a:rPr lang="cs-CZ" sz="1800" dirty="0" err="1" smtClean="0"/>
              <a:t>neighbour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told</a:t>
            </a:r>
            <a:r>
              <a:rPr lang="cs-CZ" sz="1800" dirty="0" smtClean="0"/>
              <a:t> </a:t>
            </a:r>
            <a:r>
              <a:rPr lang="cs-CZ" sz="1800" dirty="0" err="1" smtClean="0"/>
              <a:t>him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her </a:t>
            </a:r>
            <a:r>
              <a:rPr lang="cs-CZ" sz="1800" dirty="0" err="1" smtClean="0"/>
              <a:t>adventure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Thinking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last </a:t>
            </a:r>
            <a:r>
              <a:rPr lang="cs-CZ" sz="1800" dirty="0" err="1" smtClean="0"/>
              <a:t>time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been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, he </a:t>
            </a:r>
            <a:r>
              <a:rPr lang="cs-CZ" sz="1800" dirty="0" err="1" smtClean="0"/>
              <a:t>remembered</a:t>
            </a:r>
            <a:r>
              <a:rPr lang="cs-CZ" sz="1800" dirty="0" smtClean="0"/>
              <a:t> </a:t>
            </a:r>
            <a:r>
              <a:rPr lang="cs-CZ" sz="1800" b="1" dirty="0" err="1" smtClean="0"/>
              <a:t>that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lost</a:t>
            </a:r>
            <a:r>
              <a:rPr lang="cs-CZ" sz="1800" dirty="0" smtClean="0"/>
              <a:t> his </a:t>
            </a:r>
            <a:r>
              <a:rPr lang="cs-CZ" sz="1800" dirty="0" err="1" smtClean="0"/>
              <a:t>torch</a:t>
            </a:r>
            <a:r>
              <a:rPr lang="cs-CZ" sz="1800" dirty="0" smtClean="0"/>
              <a:t>. “But I ________ </a:t>
            </a:r>
            <a:r>
              <a:rPr lang="cs-CZ" sz="1800" dirty="0" err="1" smtClean="0"/>
              <a:t>know</a:t>
            </a:r>
            <a:r>
              <a:rPr lang="cs-CZ" sz="1800" dirty="0" smtClean="0"/>
              <a:t> </a:t>
            </a:r>
            <a:r>
              <a:rPr lang="cs-CZ" sz="1800" dirty="0" err="1" smtClean="0"/>
              <a:t>anything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,“ he </a:t>
            </a:r>
            <a:r>
              <a:rPr lang="cs-CZ" sz="1800" dirty="0" err="1" smtClean="0"/>
              <a:t>said</a:t>
            </a:r>
            <a:r>
              <a:rPr lang="cs-CZ" sz="1800" dirty="0" smtClean="0"/>
              <a:t>. “</a:t>
            </a:r>
            <a:r>
              <a:rPr lang="cs-CZ" sz="1800" dirty="0" err="1" smtClean="0"/>
              <a:t>Perhaps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________ just </a:t>
            </a:r>
            <a:r>
              <a:rPr lang="cs-CZ" sz="1800" dirty="0" err="1" smtClean="0"/>
              <a:t>lucky</a:t>
            </a:r>
            <a:r>
              <a:rPr lang="cs-CZ" sz="1800" dirty="0" smtClean="0"/>
              <a:t>.“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Later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________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returned</a:t>
            </a:r>
            <a:r>
              <a:rPr lang="cs-CZ" sz="1800" dirty="0" smtClean="0"/>
              <a:t>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cute</a:t>
            </a:r>
            <a:r>
              <a:rPr lang="cs-CZ" sz="1800" dirty="0" smtClean="0"/>
              <a:t> </a:t>
            </a:r>
            <a:r>
              <a:rPr lang="cs-CZ" sz="1800" dirty="0" err="1" smtClean="0"/>
              <a:t>grey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sitting</a:t>
            </a:r>
            <a:r>
              <a:rPr lang="cs-CZ" sz="1800" dirty="0" smtClean="0"/>
              <a:t> on </a:t>
            </a:r>
            <a:r>
              <a:rPr lang="cs-CZ" sz="1800" dirty="0" err="1" smtClean="0"/>
              <a:t>the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wall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smiled</a:t>
            </a:r>
            <a:r>
              <a:rPr lang="cs-CZ" sz="1800" dirty="0" smtClean="0"/>
              <a:t> </a:t>
            </a:r>
            <a:r>
              <a:rPr lang="cs-CZ" sz="1800" dirty="0" err="1" smtClean="0"/>
              <a:t>thankfully</a:t>
            </a:r>
            <a:r>
              <a:rPr lang="cs-CZ" sz="1800" dirty="0" smtClean="0"/>
              <a:t> and </a:t>
            </a:r>
            <a:r>
              <a:rPr lang="cs-CZ" sz="1800" dirty="0" err="1" smtClean="0"/>
              <a:t>relised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more ________ </a:t>
            </a:r>
            <a:r>
              <a:rPr lang="cs-CZ" sz="1800" dirty="0" err="1" smtClean="0"/>
              <a:t>luck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helped</a:t>
            </a:r>
            <a:r>
              <a:rPr lang="cs-CZ" sz="1800" dirty="0" smtClean="0"/>
              <a:t> her </a:t>
            </a:r>
            <a:r>
              <a:rPr lang="cs-CZ" sz="1800" dirty="0" err="1" smtClean="0"/>
              <a:t>find</a:t>
            </a:r>
            <a:r>
              <a:rPr lang="cs-CZ" sz="1800" dirty="0" smtClean="0"/>
              <a:t> her </a:t>
            </a:r>
            <a:r>
              <a:rPr lang="cs-CZ" sz="1800" dirty="0" err="1" smtClean="0"/>
              <a:t>way</a:t>
            </a:r>
            <a:r>
              <a:rPr lang="cs-CZ" sz="1800" dirty="0" smtClean="0"/>
              <a:t> to </a:t>
            </a:r>
            <a:r>
              <a:rPr lang="cs-CZ" sz="1800" dirty="0" err="1" smtClean="0"/>
              <a:t>safety</a:t>
            </a:r>
            <a:r>
              <a:rPr lang="cs-CZ" sz="1800" dirty="0" smtClean="0"/>
              <a:t>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7962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634082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More </a:t>
            </a:r>
            <a:r>
              <a:rPr lang="cs-CZ" sz="2000" b="1" dirty="0" err="1" smtClean="0"/>
              <a:t>than</a:t>
            </a:r>
            <a:r>
              <a:rPr lang="cs-CZ" sz="2000" b="1" dirty="0" smtClean="0"/>
              <a:t> </a:t>
            </a:r>
            <a:r>
              <a:rPr lang="cs-CZ" sz="2000" b="1" dirty="0" err="1"/>
              <a:t>L</a:t>
            </a:r>
            <a:r>
              <a:rPr lang="cs-CZ" sz="2000" b="1" dirty="0" err="1" smtClean="0"/>
              <a:t>uck</a:t>
            </a:r>
            <a:endParaRPr lang="cs-CZ" sz="20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886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sky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b="1" dirty="0" err="1" smtClean="0"/>
              <a:t>filled</a:t>
            </a:r>
            <a:r>
              <a:rPr lang="cs-CZ" sz="1800" dirty="0" smtClean="0"/>
              <a:t> </a:t>
            </a:r>
            <a:r>
              <a:rPr lang="cs-CZ" sz="1800" dirty="0" err="1" smtClean="0"/>
              <a:t>with</a:t>
            </a:r>
            <a:r>
              <a:rPr lang="cs-CZ" sz="1800" dirty="0" smtClean="0"/>
              <a:t> </a:t>
            </a:r>
            <a:r>
              <a:rPr lang="cs-CZ" sz="1800" dirty="0" err="1" smtClean="0"/>
              <a:t>dark</a:t>
            </a:r>
            <a:r>
              <a:rPr lang="cs-CZ" sz="1800" dirty="0" smtClean="0"/>
              <a:t> </a:t>
            </a:r>
            <a:r>
              <a:rPr lang="cs-CZ" sz="1800" dirty="0" err="1" smtClean="0"/>
              <a:t>clouds</a:t>
            </a:r>
            <a:r>
              <a:rPr lang="cs-CZ" sz="1800" dirty="0" smtClean="0"/>
              <a:t>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reached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.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first</a:t>
            </a:r>
            <a:r>
              <a:rPr lang="cs-CZ" sz="1800" dirty="0" smtClean="0"/>
              <a:t> </a:t>
            </a:r>
            <a:r>
              <a:rPr lang="cs-CZ" sz="1800" dirty="0" err="1" smtClean="0"/>
              <a:t>day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 </a:t>
            </a:r>
            <a:r>
              <a:rPr lang="cs-CZ" sz="1800" dirty="0" err="1" smtClean="0"/>
              <a:t>holiday</a:t>
            </a:r>
            <a:r>
              <a:rPr lang="cs-CZ" sz="1800" dirty="0" smtClean="0"/>
              <a:t> and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couldn´t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wait</a:t>
            </a:r>
            <a:r>
              <a:rPr lang="cs-CZ" sz="1800" dirty="0" smtClean="0"/>
              <a:t> to </a:t>
            </a:r>
            <a:r>
              <a:rPr lang="cs-CZ" sz="1800" dirty="0" err="1" smtClean="0"/>
              <a:t>look</a:t>
            </a:r>
            <a:r>
              <a:rPr lang="cs-CZ" sz="1800" dirty="0" smtClean="0"/>
              <a:t> </a:t>
            </a:r>
            <a:r>
              <a:rPr lang="cs-CZ" sz="1800" dirty="0" err="1" smtClean="0"/>
              <a:t>around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unpacked</a:t>
            </a:r>
            <a:r>
              <a:rPr lang="cs-CZ" sz="1800" dirty="0" smtClean="0"/>
              <a:t> her </a:t>
            </a:r>
            <a:r>
              <a:rPr lang="cs-CZ" sz="1800" dirty="0" err="1" smtClean="0"/>
              <a:t>things</a:t>
            </a:r>
            <a:r>
              <a:rPr lang="cs-CZ" sz="1800" dirty="0" smtClean="0"/>
              <a:t> </a:t>
            </a:r>
            <a:r>
              <a:rPr lang="cs-CZ" sz="1800" dirty="0" err="1" smtClean="0"/>
              <a:t>hurriedly</a:t>
            </a:r>
            <a:r>
              <a:rPr lang="cs-CZ" sz="1800" dirty="0" smtClean="0"/>
              <a:t> and </a:t>
            </a:r>
            <a:r>
              <a:rPr lang="cs-CZ" sz="1800" b="1" dirty="0" err="1" smtClean="0"/>
              <a:t>went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into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wintry</a:t>
            </a:r>
            <a:r>
              <a:rPr lang="cs-CZ" sz="1800" dirty="0" smtClean="0"/>
              <a:t> </a:t>
            </a:r>
            <a:r>
              <a:rPr lang="cs-CZ" sz="1800" dirty="0" err="1" smtClean="0"/>
              <a:t>weather</a:t>
            </a:r>
            <a:r>
              <a:rPr lang="cs-CZ" sz="1800" dirty="0" smtClean="0"/>
              <a:t> to </a:t>
            </a:r>
            <a:r>
              <a:rPr lang="cs-CZ" sz="1800" dirty="0" err="1" smtClean="0"/>
              <a:t>explore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surrounding</a:t>
            </a:r>
            <a:r>
              <a:rPr lang="cs-CZ" sz="1800" dirty="0" smtClean="0"/>
              <a:t> </a:t>
            </a:r>
            <a:r>
              <a:rPr lang="cs-CZ" sz="1800" dirty="0" err="1" smtClean="0"/>
              <a:t>countryside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didn´t</a:t>
            </a:r>
            <a:r>
              <a:rPr lang="cs-CZ" sz="1800" dirty="0" smtClean="0"/>
              <a:t> </a:t>
            </a:r>
            <a:r>
              <a:rPr lang="cs-CZ" sz="1800" dirty="0" err="1" smtClean="0"/>
              <a:t>realise</a:t>
            </a:r>
            <a:r>
              <a:rPr lang="cs-CZ" sz="1800" dirty="0" smtClean="0"/>
              <a:t> </a:t>
            </a: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quickly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got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dark</a:t>
            </a:r>
            <a:r>
              <a:rPr lang="cs-CZ" sz="1800" dirty="0" smtClean="0"/>
              <a:t> and very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lost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Panicking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cried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desparately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</a:t>
            </a:r>
            <a:r>
              <a:rPr lang="cs-CZ" sz="1800" b="1" dirty="0" err="1" smtClean="0"/>
              <a:t>help</a:t>
            </a:r>
            <a:r>
              <a:rPr lang="cs-CZ" sz="1800" dirty="0" smtClean="0"/>
              <a:t>. </a:t>
            </a:r>
            <a:r>
              <a:rPr lang="cs-CZ" sz="1800" dirty="0" err="1" smtClean="0"/>
              <a:t>Something</a:t>
            </a:r>
            <a:r>
              <a:rPr lang="cs-CZ" sz="1800" dirty="0" smtClean="0"/>
              <a:t> </a:t>
            </a:r>
            <a:r>
              <a:rPr lang="cs-CZ" sz="1800" dirty="0" err="1" smtClean="0"/>
              <a:t>moved</a:t>
            </a:r>
            <a:r>
              <a:rPr lang="cs-CZ" sz="1800" dirty="0" smtClean="0"/>
              <a:t> in </a:t>
            </a:r>
            <a:r>
              <a:rPr lang="cs-CZ" sz="1800" b="1" dirty="0" smtClean="0"/>
              <a:t>front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her. </a:t>
            </a:r>
            <a:r>
              <a:rPr lang="cs-CZ" sz="1800" dirty="0" err="1" smtClean="0"/>
              <a:t>Looking</a:t>
            </a:r>
            <a:r>
              <a:rPr lang="cs-CZ" sz="1800" dirty="0" smtClean="0"/>
              <a:t> </a:t>
            </a:r>
            <a:r>
              <a:rPr lang="cs-CZ" sz="1800" b="1" dirty="0" smtClean="0"/>
              <a:t>more</a:t>
            </a:r>
            <a:r>
              <a:rPr lang="cs-CZ" sz="1800" dirty="0" smtClean="0"/>
              <a:t> </a:t>
            </a:r>
            <a:r>
              <a:rPr lang="cs-CZ" sz="1800" dirty="0" err="1" smtClean="0"/>
              <a:t>closely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noticed</a:t>
            </a:r>
            <a:r>
              <a:rPr lang="cs-CZ" sz="1800" dirty="0" smtClean="0"/>
              <a:t> a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 ran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foot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a </a:t>
            </a:r>
            <a:r>
              <a:rPr lang="cs-CZ" sz="1800" b="1" dirty="0" err="1" smtClean="0"/>
              <a:t>tree</a:t>
            </a:r>
            <a:r>
              <a:rPr lang="cs-CZ" sz="1800" dirty="0" smtClean="0"/>
              <a:t> and </a:t>
            </a:r>
            <a:r>
              <a:rPr lang="cs-CZ" sz="1800" dirty="0" err="1" smtClean="0"/>
              <a:t>began</a:t>
            </a:r>
            <a:r>
              <a:rPr lang="cs-CZ" sz="1800" dirty="0" smtClean="0"/>
              <a:t> </a:t>
            </a:r>
            <a:r>
              <a:rPr lang="cs-CZ" sz="1800" dirty="0" err="1" smtClean="0"/>
              <a:t>digging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fallen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Moving</a:t>
            </a:r>
            <a:r>
              <a:rPr lang="cs-CZ" sz="1800" dirty="0" smtClean="0"/>
              <a:t> </a:t>
            </a:r>
            <a:r>
              <a:rPr lang="cs-CZ" sz="1800" dirty="0" err="1" smtClean="0"/>
              <a:t>closer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b="1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torch</a:t>
            </a:r>
            <a:r>
              <a:rPr lang="cs-CZ" sz="1800" dirty="0" smtClean="0"/>
              <a:t> </a:t>
            </a:r>
            <a:r>
              <a:rPr lang="cs-CZ" sz="1800" dirty="0" err="1" smtClean="0"/>
              <a:t>half</a:t>
            </a:r>
            <a:r>
              <a:rPr lang="cs-CZ" sz="1800" dirty="0" smtClean="0"/>
              <a:t> </a:t>
            </a:r>
            <a:r>
              <a:rPr lang="cs-CZ" sz="1800" dirty="0" err="1" smtClean="0"/>
              <a:t>buried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picked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up and </a:t>
            </a:r>
            <a:r>
              <a:rPr lang="cs-CZ" sz="1800" dirty="0" err="1" smtClean="0"/>
              <a:t>turned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b="1" dirty="0" smtClean="0"/>
              <a:t>on</a:t>
            </a:r>
            <a:r>
              <a:rPr lang="cs-CZ" sz="1800" dirty="0" smtClean="0"/>
              <a:t>. To </a:t>
            </a:r>
            <a:r>
              <a:rPr lang="cs-CZ" sz="1800" b="1" dirty="0" smtClean="0"/>
              <a:t>her</a:t>
            </a:r>
            <a:r>
              <a:rPr lang="cs-CZ" sz="1800" dirty="0" smtClean="0"/>
              <a:t> </a:t>
            </a:r>
            <a:r>
              <a:rPr lang="cs-CZ" sz="1800" dirty="0" err="1" smtClean="0"/>
              <a:t>amazement</a:t>
            </a:r>
            <a:r>
              <a:rPr lang="cs-CZ" sz="1800" dirty="0" smtClean="0"/>
              <a:t>,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worked</a:t>
            </a:r>
            <a:r>
              <a:rPr lang="cs-CZ" sz="1800" dirty="0" smtClean="0"/>
              <a:t>.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followed</a:t>
            </a:r>
            <a:r>
              <a:rPr lang="cs-CZ" sz="1800" dirty="0" smtClean="0"/>
              <a:t> </a:t>
            </a:r>
            <a:r>
              <a:rPr lang="cs-CZ" sz="1800" dirty="0" err="1" smtClean="0"/>
              <a:t>an</a:t>
            </a:r>
            <a:r>
              <a:rPr lang="cs-CZ" sz="1800" dirty="0" smtClean="0"/>
              <a:t> </a:t>
            </a:r>
            <a:r>
              <a:rPr lang="cs-CZ" sz="1800" dirty="0" err="1" smtClean="0"/>
              <a:t>overgrown</a:t>
            </a:r>
            <a:r>
              <a:rPr lang="cs-CZ" sz="1800" dirty="0" smtClean="0"/>
              <a:t> </a:t>
            </a:r>
            <a:r>
              <a:rPr lang="cs-CZ" sz="1800" dirty="0" err="1" smtClean="0"/>
              <a:t>path</a:t>
            </a:r>
            <a:r>
              <a:rPr lang="cs-CZ" sz="1800" dirty="0" smtClean="0"/>
              <a:t> and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b="1" dirty="0" err="1" smtClean="0"/>
              <a:t>could</a:t>
            </a:r>
            <a:r>
              <a:rPr lang="cs-CZ" sz="1800" dirty="0" smtClean="0"/>
              <a:t> </a:t>
            </a:r>
            <a:r>
              <a:rPr lang="cs-CZ" sz="1800" dirty="0" err="1" smtClean="0"/>
              <a:t>see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lights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village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distance. </a:t>
            </a:r>
            <a:r>
              <a:rPr lang="cs-CZ" sz="1800" dirty="0" err="1" smtClean="0"/>
              <a:t>Relieved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ran </a:t>
            </a:r>
            <a:r>
              <a:rPr lang="cs-CZ" sz="1800" dirty="0" err="1" smtClean="0"/>
              <a:t>towards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happy to </a:t>
            </a:r>
            <a:r>
              <a:rPr lang="cs-CZ" sz="1800" b="1" dirty="0" err="1" smtClean="0"/>
              <a:t>be</a:t>
            </a:r>
            <a:r>
              <a:rPr lang="cs-CZ" sz="1800" dirty="0" smtClean="0"/>
              <a:t> </a:t>
            </a:r>
            <a:r>
              <a:rPr lang="cs-CZ" sz="1800" dirty="0" err="1" smtClean="0"/>
              <a:t>safe</a:t>
            </a:r>
            <a:r>
              <a:rPr lang="cs-CZ" sz="1800" dirty="0" smtClean="0"/>
              <a:t> </a:t>
            </a:r>
            <a:r>
              <a:rPr lang="cs-CZ" sz="1800" dirty="0" err="1" smtClean="0"/>
              <a:t>at</a:t>
            </a:r>
            <a:r>
              <a:rPr lang="cs-CZ" sz="1800" dirty="0" smtClean="0"/>
              <a:t> last.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met her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door</a:t>
            </a:r>
            <a:r>
              <a:rPr lang="cs-CZ" sz="1800" dirty="0" smtClean="0"/>
              <a:t> </a:t>
            </a:r>
            <a:r>
              <a:rPr lang="cs-CZ" sz="1800" dirty="0" err="1" smtClean="0"/>
              <a:t>neighbour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told</a:t>
            </a:r>
            <a:r>
              <a:rPr lang="cs-CZ" sz="1800" dirty="0" smtClean="0"/>
              <a:t> </a:t>
            </a:r>
            <a:r>
              <a:rPr lang="cs-CZ" sz="1800" dirty="0" err="1" smtClean="0"/>
              <a:t>him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her </a:t>
            </a:r>
            <a:r>
              <a:rPr lang="cs-CZ" sz="1800" dirty="0" err="1" smtClean="0"/>
              <a:t>adventure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Thinking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last </a:t>
            </a:r>
            <a:r>
              <a:rPr lang="cs-CZ" sz="1800" dirty="0" err="1" smtClean="0"/>
              <a:t>time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been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, he </a:t>
            </a:r>
            <a:r>
              <a:rPr lang="cs-CZ" sz="1800" dirty="0" err="1" smtClean="0"/>
              <a:t>remembered</a:t>
            </a:r>
            <a:r>
              <a:rPr lang="cs-CZ" sz="1800" dirty="0" smtClean="0"/>
              <a:t> </a:t>
            </a:r>
            <a:r>
              <a:rPr lang="cs-CZ" sz="1800" b="1" dirty="0" err="1" smtClean="0"/>
              <a:t>that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lost</a:t>
            </a:r>
            <a:r>
              <a:rPr lang="cs-CZ" sz="1800" dirty="0" smtClean="0"/>
              <a:t> his </a:t>
            </a:r>
            <a:r>
              <a:rPr lang="cs-CZ" sz="1800" dirty="0" err="1" smtClean="0"/>
              <a:t>torch</a:t>
            </a:r>
            <a:r>
              <a:rPr lang="cs-CZ" sz="1800" dirty="0" smtClean="0"/>
              <a:t>. “But I </a:t>
            </a:r>
            <a:r>
              <a:rPr lang="cs-CZ" sz="1800" b="1" dirty="0" err="1" smtClean="0"/>
              <a:t>don´t</a:t>
            </a:r>
            <a:r>
              <a:rPr lang="cs-CZ" sz="1800" dirty="0" smtClean="0"/>
              <a:t> </a:t>
            </a:r>
            <a:r>
              <a:rPr lang="cs-CZ" sz="1800" dirty="0" err="1" smtClean="0"/>
              <a:t>know</a:t>
            </a:r>
            <a:r>
              <a:rPr lang="cs-CZ" sz="1800" dirty="0" smtClean="0"/>
              <a:t> </a:t>
            </a:r>
            <a:r>
              <a:rPr lang="cs-CZ" sz="1800" dirty="0" err="1" smtClean="0"/>
              <a:t>anything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,“ he </a:t>
            </a:r>
            <a:r>
              <a:rPr lang="cs-CZ" sz="1800" dirty="0" err="1" smtClean="0"/>
              <a:t>said</a:t>
            </a:r>
            <a:r>
              <a:rPr lang="cs-CZ" sz="1800" dirty="0" smtClean="0"/>
              <a:t>. “</a:t>
            </a:r>
            <a:r>
              <a:rPr lang="cs-CZ" sz="1800" dirty="0" err="1" smtClean="0"/>
              <a:t>Perhaps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________ just </a:t>
            </a:r>
            <a:r>
              <a:rPr lang="cs-CZ" sz="1800" dirty="0" err="1" smtClean="0"/>
              <a:t>lucky</a:t>
            </a:r>
            <a:r>
              <a:rPr lang="cs-CZ" sz="1800" dirty="0" smtClean="0"/>
              <a:t>.“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Later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________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returned</a:t>
            </a:r>
            <a:r>
              <a:rPr lang="cs-CZ" sz="1800" dirty="0" smtClean="0"/>
              <a:t>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cute</a:t>
            </a:r>
            <a:r>
              <a:rPr lang="cs-CZ" sz="1800" dirty="0" smtClean="0"/>
              <a:t> </a:t>
            </a:r>
            <a:r>
              <a:rPr lang="cs-CZ" sz="1800" dirty="0" err="1" smtClean="0"/>
              <a:t>grey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sitting</a:t>
            </a:r>
            <a:r>
              <a:rPr lang="cs-CZ" sz="1800" dirty="0" smtClean="0"/>
              <a:t> on </a:t>
            </a:r>
            <a:r>
              <a:rPr lang="cs-CZ" sz="1800" dirty="0" err="1" smtClean="0"/>
              <a:t>the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wall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smiled</a:t>
            </a:r>
            <a:r>
              <a:rPr lang="cs-CZ" sz="1800" dirty="0" smtClean="0"/>
              <a:t> </a:t>
            </a:r>
            <a:r>
              <a:rPr lang="cs-CZ" sz="1800" dirty="0" err="1" smtClean="0"/>
              <a:t>thankfully</a:t>
            </a:r>
            <a:r>
              <a:rPr lang="cs-CZ" sz="1800" dirty="0" smtClean="0"/>
              <a:t> and </a:t>
            </a:r>
            <a:r>
              <a:rPr lang="cs-CZ" sz="1800" dirty="0" err="1" smtClean="0"/>
              <a:t>relised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more ________ </a:t>
            </a:r>
            <a:r>
              <a:rPr lang="cs-CZ" sz="1800" dirty="0" err="1" smtClean="0"/>
              <a:t>luck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helped</a:t>
            </a:r>
            <a:r>
              <a:rPr lang="cs-CZ" sz="1800" dirty="0" smtClean="0"/>
              <a:t> her </a:t>
            </a:r>
            <a:r>
              <a:rPr lang="cs-CZ" sz="1800" dirty="0" err="1" smtClean="0"/>
              <a:t>find</a:t>
            </a:r>
            <a:r>
              <a:rPr lang="cs-CZ" sz="1800" dirty="0" smtClean="0"/>
              <a:t> her </a:t>
            </a:r>
            <a:r>
              <a:rPr lang="cs-CZ" sz="1800" dirty="0" err="1" smtClean="0"/>
              <a:t>way</a:t>
            </a:r>
            <a:r>
              <a:rPr lang="cs-CZ" sz="1800" dirty="0" smtClean="0"/>
              <a:t> to </a:t>
            </a:r>
            <a:r>
              <a:rPr lang="cs-CZ" sz="1800" dirty="0" err="1" smtClean="0"/>
              <a:t>safety</a:t>
            </a:r>
            <a:r>
              <a:rPr lang="cs-CZ" sz="1800" dirty="0" smtClean="0"/>
              <a:t>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56874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634082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More </a:t>
            </a:r>
            <a:r>
              <a:rPr lang="cs-CZ" sz="2000" b="1" dirty="0" err="1" smtClean="0"/>
              <a:t>than</a:t>
            </a:r>
            <a:r>
              <a:rPr lang="cs-CZ" sz="2000" b="1" dirty="0" smtClean="0"/>
              <a:t> </a:t>
            </a:r>
            <a:r>
              <a:rPr lang="cs-CZ" sz="2000" b="1" dirty="0" err="1"/>
              <a:t>L</a:t>
            </a:r>
            <a:r>
              <a:rPr lang="cs-CZ" sz="2000" b="1" dirty="0" err="1" smtClean="0"/>
              <a:t>uck</a:t>
            </a:r>
            <a:endParaRPr lang="cs-CZ" sz="20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886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sky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b="1" dirty="0" err="1" smtClean="0"/>
              <a:t>filled</a:t>
            </a:r>
            <a:r>
              <a:rPr lang="cs-CZ" sz="1800" dirty="0" smtClean="0"/>
              <a:t> </a:t>
            </a:r>
            <a:r>
              <a:rPr lang="cs-CZ" sz="1800" dirty="0" err="1" smtClean="0"/>
              <a:t>with</a:t>
            </a:r>
            <a:r>
              <a:rPr lang="cs-CZ" sz="1800" dirty="0" smtClean="0"/>
              <a:t> </a:t>
            </a:r>
            <a:r>
              <a:rPr lang="cs-CZ" sz="1800" dirty="0" err="1" smtClean="0"/>
              <a:t>dark</a:t>
            </a:r>
            <a:r>
              <a:rPr lang="cs-CZ" sz="1800" dirty="0" smtClean="0"/>
              <a:t> </a:t>
            </a:r>
            <a:r>
              <a:rPr lang="cs-CZ" sz="1800" dirty="0" err="1" smtClean="0"/>
              <a:t>clouds</a:t>
            </a:r>
            <a:r>
              <a:rPr lang="cs-CZ" sz="1800" dirty="0" smtClean="0"/>
              <a:t>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reached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.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first</a:t>
            </a:r>
            <a:r>
              <a:rPr lang="cs-CZ" sz="1800" dirty="0" smtClean="0"/>
              <a:t> </a:t>
            </a:r>
            <a:r>
              <a:rPr lang="cs-CZ" sz="1800" dirty="0" err="1" smtClean="0"/>
              <a:t>day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 </a:t>
            </a:r>
            <a:r>
              <a:rPr lang="cs-CZ" sz="1800" dirty="0" err="1" smtClean="0"/>
              <a:t>holiday</a:t>
            </a:r>
            <a:r>
              <a:rPr lang="cs-CZ" sz="1800" dirty="0" smtClean="0"/>
              <a:t> and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couldn´t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wait</a:t>
            </a:r>
            <a:r>
              <a:rPr lang="cs-CZ" sz="1800" dirty="0" smtClean="0"/>
              <a:t> to </a:t>
            </a:r>
            <a:r>
              <a:rPr lang="cs-CZ" sz="1800" dirty="0" err="1" smtClean="0"/>
              <a:t>look</a:t>
            </a:r>
            <a:r>
              <a:rPr lang="cs-CZ" sz="1800" dirty="0" smtClean="0"/>
              <a:t> </a:t>
            </a:r>
            <a:r>
              <a:rPr lang="cs-CZ" sz="1800" dirty="0" err="1" smtClean="0"/>
              <a:t>around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unpacked</a:t>
            </a:r>
            <a:r>
              <a:rPr lang="cs-CZ" sz="1800" dirty="0" smtClean="0"/>
              <a:t> her </a:t>
            </a:r>
            <a:r>
              <a:rPr lang="cs-CZ" sz="1800" dirty="0" err="1" smtClean="0"/>
              <a:t>things</a:t>
            </a:r>
            <a:r>
              <a:rPr lang="cs-CZ" sz="1800" dirty="0" smtClean="0"/>
              <a:t> </a:t>
            </a:r>
            <a:r>
              <a:rPr lang="cs-CZ" sz="1800" dirty="0" err="1" smtClean="0"/>
              <a:t>hurriedly</a:t>
            </a:r>
            <a:r>
              <a:rPr lang="cs-CZ" sz="1800" dirty="0" smtClean="0"/>
              <a:t> and </a:t>
            </a:r>
            <a:r>
              <a:rPr lang="cs-CZ" sz="1800" b="1" dirty="0" err="1" smtClean="0"/>
              <a:t>went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into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wintry</a:t>
            </a:r>
            <a:r>
              <a:rPr lang="cs-CZ" sz="1800" dirty="0" smtClean="0"/>
              <a:t> </a:t>
            </a:r>
            <a:r>
              <a:rPr lang="cs-CZ" sz="1800" dirty="0" err="1" smtClean="0"/>
              <a:t>weather</a:t>
            </a:r>
            <a:r>
              <a:rPr lang="cs-CZ" sz="1800" dirty="0" smtClean="0"/>
              <a:t> to </a:t>
            </a:r>
            <a:r>
              <a:rPr lang="cs-CZ" sz="1800" dirty="0" err="1" smtClean="0"/>
              <a:t>explore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surrounding</a:t>
            </a:r>
            <a:r>
              <a:rPr lang="cs-CZ" sz="1800" dirty="0" smtClean="0"/>
              <a:t> </a:t>
            </a:r>
            <a:r>
              <a:rPr lang="cs-CZ" sz="1800" dirty="0" err="1" smtClean="0"/>
              <a:t>countryside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didn´t</a:t>
            </a:r>
            <a:r>
              <a:rPr lang="cs-CZ" sz="1800" dirty="0" smtClean="0"/>
              <a:t> </a:t>
            </a:r>
            <a:r>
              <a:rPr lang="cs-CZ" sz="1800" dirty="0" err="1" smtClean="0"/>
              <a:t>realise</a:t>
            </a:r>
            <a:r>
              <a:rPr lang="cs-CZ" sz="1800" dirty="0" smtClean="0"/>
              <a:t> </a:t>
            </a: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quickly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got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dark</a:t>
            </a:r>
            <a:r>
              <a:rPr lang="cs-CZ" sz="1800" dirty="0" smtClean="0"/>
              <a:t> and very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lost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Panicking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cried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desparately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</a:t>
            </a:r>
            <a:r>
              <a:rPr lang="cs-CZ" sz="1800" b="1" dirty="0" err="1" smtClean="0"/>
              <a:t>help</a:t>
            </a:r>
            <a:r>
              <a:rPr lang="cs-CZ" sz="1800" dirty="0" smtClean="0"/>
              <a:t>. </a:t>
            </a:r>
            <a:r>
              <a:rPr lang="cs-CZ" sz="1800" dirty="0" err="1" smtClean="0"/>
              <a:t>Something</a:t>
            </a:r>
            <a:r>
              <a:rPr lang="cs-CZ" sz="1800" dirty="0" smtClean="0"/>
              <a:t> </a:t>
            </a:r>
            <a:r>
              <a:rPr lang="cs-CZ" sz="1800" dirty="0" err="1" smtClean="0"/>
              <a:t>moved</a:t>
            </a:r>
            <a:r>
              <a:rPr lang="cs-CZ" sz="1800" dirty="0" smtClean="0"/>
              <a:t> in </a:t>
            </a:r>
            <a:r>
              <a:rPr lang="cs-CZ" sz="1800" b="1" dirty="0" smtClean="0"/>
              <a:t>front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her. </a:t>
            </a:r>
            <a:r>
              <a:rPr lang="cs-CZ" sz="1800" dirty="0" err="1" smtClean="0"/>
              <a:t>Looking</a:t>
            </a:r>
            <a:r>
              <a:rPr lang="cs-CZ" sz="1800" dirty="0" smtClean="0"/>
              <a:t> </a:t>
            </a:r>
            <a:r>
              <a:rPr lang="cs-CZ" sz="1800" b="1" dirty="0" smtClean="0"/>
              <a:t>more</a:t>
            </a:r>
            <a:r>
              <a:rPr lang="cs-CZ" sz="1800" dirty="0" smtClean="0"/>
              <a:t> </a:t>
            </a:r>
            <a:r>
              <a:rPr lang="cs-CZ" sz="1800" dirty="0" err="1" smtClean="0"/>
              <a:t>closely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noticed</a:t>
            </a:r>
            <a:r>
              <a:rPr lang="cs-CZ" sz="1800" dirty="0" smtClean="0"/>
              <a:t> a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 ran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foot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a </a:t>
            </a:r>
            <a:r>
              <a:rPr lang="cs-CZ" sz="1800" b="1" dirty="0" err="1" smtClean="0"/>
              <a:t>tree</a:t>
            </a:r>
            <a:r>
              <a:rPr lang="cs-CZ" sz="1800" dirty="0" smtClean="0"/>
              <a:t> and </a:t>
            </a:r>
            <a:r>
              <a:rPr lang="cs-CZ" sz="1800" dirty="0" err="1" smtClean="0"/>
              <a:t>began</a:t>
            </a:r>
            <a:r>
              <a:rPr lang="cs-CZ" sz="1800" dirty="0" smtClean="0"/>
              <a:t> </a:t>
            </a:r>
            <a:r>
              <a:rPr lang="cs-CZ" sz="1800" dirty="0" err="1" smtClean="0"/>
              <a:t>digging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fallen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Moving</a:t>
            </a:r>
            <a:r>
              <a:rPr lang="cs-CZ" sz="1800" dirty="0" smtClean="0"/>
              <a:t> </a:t>
            </a:r>
            <a:r>
              <a:rPr lang="cs-CZ" sz="1800" dirty="0" err="1" smtClean="0"/>
              <a:t>closer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b="1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torch</a:t>
            </a:r>
            <a:r>
              <a:rPr lang="cs-CZ" sz="1800" dirty="0" smtClean="0"/>
              <a:t> </a:t>
            </a:r>
            <a:r>
              <a:rPr lang="cs-CZ" sz="1800" dirty="0" err="1" smtClean="0"/>
              <a:t>half</a:t>
            </a:r>
            <a:r>
              <a:rPr lang="cs-CZ" sz="1800" dirty="0" smtClean="0"/>
              <a:t> </a:t>
            </a:r>
            <a:r>
              <a:rPr lang="cs-CZ" sz="1800" dirty="0" err="1" smtClean="0"/>
              <a:t>buried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picked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up and </a:t>
            </a:r>
            <a:r>
              <a:rPr lang="cs-CZ" sz="1800" dirty="0" err="1" smtClean="0"/>
              <a:t>turned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b="1" dirty="0" smtClean="0"/>
              <a:t>on</a:t>
            </a:r>
            <a:r>
              <a:rPr lang="cs-CZ" sz="1800" dirty="0" smtClean="0"/>
              <a:t>. To </a:t>
            </a:r>
            <a:r>
              <a:rPr lang="cs-CZ" sz="1800" b="1" dirty="0" smtClean="0"/>
              <a:t>her</a:t>
            </a:r>
            <a:r>
              <a:rPr lang="cs-CZ" sz="1800" dirty="0" smtClean="0"/>
              <a:t> </a:t>
            </a:r>
            <a:r>
              <a:rPr lang="cs-CZ" sz="1800" dirty="0" err="1" smtClean="0"/>
              <a:t>amazement</a:t>
            </a:r>
            <a:r>
              <a:rPr lang="cs-CZ" sz="1800" dirty="0" smtClean="0"/>
              <a:t>,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worked</a:t>
            </a:r>
            <a:r>
              <a:rPr lang="cs-CZ" sz="1800" dirty="0" smtClean="0"/>
              <a:t>.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followed</a:t>
            </a:r>
            <a:r>
              <a:rPr lang="cs-CZ" sz="1800" dirty="0" smtClean="0"/>
              <a:t> </a:t>
            </a:r>
            <a:r>
              <a:rPr lang="cs-CZ" sz="1800" dirty="0" err="1" smtClean="0"/>
              <a:t>an</a:t>
            </a:r>
            <a:r>
              <a:rPr lang="cs-CZ" sz="1800" dirty="0" smtClean="0"/>
              <a:t> </a:t>
            </a:r>
            <a:r>
              <a:rPr lang="cs-CZ" sz="1800" dirty="0" err="1" smtClean="0"/>
              <a:t>overgrown</a:t>
            </a:r>
            <a:r>
              <a:rPr lang="cs-CZ" sz="1800" dirty="0" smtClean="0"/>
              <a:t> </a:t>
            </a:r>
            <a:r>
              <a:rPr lang="cs-CZ" sz="1800" dirty="0" err="1" smtClean="0"/>
              <a:t>path</a:t>
            </a:r>
            <a:r>
              <a:rPr lang="cs-CZ" sz="1800" dirty="0" smtClean="0"/>
              <a:t> and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b="1" dirty="0" err="1" smtClean="0"/>
              <a:t>could</a:t>
            </a:r>
            <a:r>
              <a:rPr lang="cs-CZ" sz="1800" dirty="0" smtClean="0"/>
              <a:t> </a:t>
            </a:r>
            <a:r>
              <a:rPr lang="cs-CZ" sz="1800" dirty="0" err="1" smtClean="0"/>
              <a:t>see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lights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village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distance. </a:t>
            </a:r>
            <a:r>
              <a:rPr lang="cs-CZ" sz="1800" dirty="0" err="1" smtClean="0"/>
              <a:t>Relieved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ran </a:t>
            </a:r>
            <a:r>
              <a:rPr lang="cs-CZ" sz="1800" dirty="0" err="1" smtClean="0"/>
              <a:t>towards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happy to </a:t>
            </a:r>
            <a:r>
              <a:rPr lang="cs-CZ" sz="1800" b="1" dirty="0" err="1" smtClean="0"/>
              <a:t>be</a:t>
            </a:r>
            <a:r>
              <a:rPr lang="cs-CZ" sz="1800" dirty="0" smtClean="0"/>
              <a:t> </a:t>
            </a:r>
            <a:r>
              <a:rPr lang="cs-CZ" sz="1800" dirty="0" err="1" smtClean="0"/>
              <a:t>safe</a:t>
            </a:r>
            <a:r>
              <a:rPr lang="cs-CZ" sz="1800" dirty="0" smtClean="0"/>
              <a:t> </a:t>
            </a:r>
            <a:r>
              <a:rPr lang="cs-CZ" sz="1800" dirty="0" err="1" smtClean="0"/>
              <a:t>at</a:t>
            </a:r>
            <a:r>
              <a:rPr lang="cs-CZ" sz="1800" dirty="0" smtClean="0"/>
              <a:t> last.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met her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door</a:t>
            </a:r>
            <a:r>
              <a:rPr lang="cs-CZ" sz="1800" dirty="0" smtClean="0"/>
              <a:t> </a:t>
            </a:r>
            <a:r>
              <a:rPr lang="cs-CZ" sz="1800" dirty="0" err="1" smtClean="0"/>
              <a:t>neighbour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told</a:t>
            </a:r>
            <a:r>
              <a:rPr lang="cs-CZ" sz="1800" dirty="0" smtClean="0"/>
              <a:t> </a:t>
            </a:r>
            <a:r>
              <a:rPr lang="cs-CZ" sz="1800" dirty="0" err="1" smtClean="0"/>
              <a:t>him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her </a:t>
            </a:r>
            <a:r>
              <a:rPr lang="cs-CZ" sz="1800" dirty="0" err="1" smtClean="0"/>
              <a:t>adventure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Thinking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last </a:t>
            </a:r>
            <a:r>
              <a:rPr lang="cs-CZ" sz="1800" dirty="0" err="1" smtClean="0"/>
              <a:t>time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been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, he </a:t>
            </a:r>
            <a:r>
              <a:rPr lang="cs-CZ" sz="1800" dirty="0" err="1" smtClean="0"/>
              <a:t>remembered</a:t>
            </a:r>
            <a:r>
              <a:rPr lang="cs-CZ" sz="1800" dirty="0" smtClean="0"/>
              <a:t> </a:t>
            </a:r>
            <a:r>
              <a:rPr lang="cs-CZ" sz="1800" b="1" dirty="0" err="1" smtClean="0"/>
              <a:t>that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lost</a:t>
            </a:r>
            <a:r>
              <a:rPr lang="cs-CZ" sz="1800" dirty="0" smtClean="0"/>
              <a:t> his </a:t>
            </a:r>
            <a:r>
              <a:rPr lang="cs-CZ" sz="1800" dirty="0" err="1" smtClean="0"/>
              <a:t>torch</a:t>
            </a:r>
            <a:r>
              <a:rPr lang="cs-CZ" sz="1800" dirty="0" smtClean="0"/>
              <a:t>. “But I </a:t>
            </a:r>
            <a:r>
              <a:rPr lang="cs-CZ" sz="1800" b="1" dirty="0" err="1" smtClean="0"/>
              <a:t>don´t</a:t>
            </a:r>
            <a:r>
              <a:rPr lang="cs-CZ" sz="1800" dirty="0" smtClean="0"/>
              <a:t> </a:t>
            </a:r>
            <a:r>
              <a:rPr lang="cs-CZ" sz="1800" dirty="0" err="1" smtClean="0"/>
              <a:t>know</a:t>
            </a:r>
            <a:r>
              <a:rPr lang="cs-CZ" sz="1800" dirty="0" smtClean="0"/>
              <a:t> </a:t>
            </a:r>
            <a:r>
              <a:rPr lang="cs-CZ" sz="1800" dirty="0" err="1" smtClean="0"/>
              <a:t>anything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,“ he </a:t>
            </a:r>
            <a:r>
              <a:rPr lang="cs-CZ" sz="1800" dirty="0" err="1" smtClean="0"/>
              <a:t>said</a:t>
            </a:r>
            <a:r>
              <a:rPr lang="cs-CZ" sz="1800" dirty="0" smtClean="0"/>
              <a:t>. “</a:t>
            </a:r>
            <a:r>
              <a:rPr lang="cs-CZ" sz="1800" dirty="0" err="1" smtClean="0"/>
              <a:t>Perhaps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</a:t>
            </a:r>
            <a:r>
              <a:rPr lang="cs-CZ" sz="1800" b="1" dirty="0" err="1" smtClean="0"/>
              <a:t>were</a:t>
            </a:r>
            <a:r>
              <a:rPr lang="cs-CZ" sz="1800" dirty="0" smtClean="0"/>
              <a:t> just </a:t>
            </a:r>
            <a:r>
              <a:rPr lang="cs-CZ" sz="1800" dirty="0" err="1" smtClean="0"/>
              <a:t>lucky</a:t>
            </a:r>
            <a:r>
              <a:rPr lang="cs-CZ" sz="1800" dirty="0" smtClean="0"/>
              <a:t>.“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Later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________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returned</a:t>
            </a:r>
            <a:r>
              <a:rPr lang="cs-CZ" sz="1800" dirty="0" smtClean="0"/>
              <a:t>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cute</a:t>
            </a:r>
            <a:r>
              <a:rPr lang="cs-CZ" sz="1800" dirty="0" smtClean="0"/>
              <a:t> </a:t>
            </a:r>
            <a:r>
              <a:rPr lang="cs-CZ" sz="1800" dirty="0" err="1" smtClean="0"/>
              <a:t>grey</a:t>
            </a:r>
            <a:r>
              <a:rPr lang="cs-CZ" sz="1800" dirty="0" smtClean="0"/>
              <a:t> ________ </a:t>
            </a:r>
            <a:r>
              <a:rPr lang="cs-CZ" sz="1800" dirty="0" err="1" smtClean="0"/>
              <a:t>sitting</a:t>
            </a:r>
            <a:r>
              <a:rPr lang="cs-CZ" sz="1800" dirty="0" smtClean="0"/>
              <a:t> on </a:t>
            </a:r>
            <a:r>
              <a:rPr lang="cs-CZ" sz="1800" dirty="0" err="1" smtClean="0"/>
              <a:t>the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wall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smiled</a:t>
            </a:r>
            <a:r>
              <a:rPr lang="cs-CZ" sz="1800" dirty="0" smtClean="0"/>
              <a:t> </a:t>
            </a:r>
            <a:r>
              <a:rPr lang="cs-CZ" sz="1800" dirty="0" err="1" smtClean="0"/>
              <a:t>thankfully</a:t>
            </a:r>
            <a:r>
              <a:rPr lang="cs-CZ" sz="1800" dirty="0" smtClean="0"/>
              <a:t> and </a:t>
            </a:r>
            <a:r>
              <a:rPr lang="cs-CZ" sz="1800" dirty="0" err="1" smtClean="0"/>
              <a:t>relised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more ________ </a:t>
            </a:r>
            <a:r>
              <a:rPr lang="cs-CZ" sz="1800" dirty="0" err="1" smtClean="0"/>
              <a:t>luck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helped</a:t>
            </a:r>
            <a:r>
              <a:rPr lang="cs-CZ" sz="1800" dirty="0" smtClean="0"/>
              <a:t> her </a:t>
            </a:r>
            <a:r>
              <a:rPr lang="cs-CZ" sz="1800" dirty="0" err="1" smtClean="0"/>
              <a:t>find</a:t>
            </a:r>
            <a:r>
              <a:rPr lang="cs-CZ" sz="1800" dirty="0" smtClean="0"/>
              <a:t> her </a:t>
            </a:r>
            <a:r>
              <a:rPr lang="cs-CZ" sz="1800" dirty="0" err="1" smtClean="0"/>
              <a:t>way</a:t>
            </a:r>
            <a:r>
              <a:rPr lang="cs-CZ" sz="1800" dirty="0" smtClean="0"/>
              <a:t> to </a:t>
            </a:r>
            <a:r>
              <a:rPr lang="cs-CZ" sz="1800" dirty="0" err="1" smtClean="0"/>
              <a:t>safety</a:t>
            </a:r>
            <a:r>
              <a:rPr lang="cs-CZ" sz="1800" dirty="0" smtClean="0"/>
              <a:t>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23033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634082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More </a:t>
            </a:r>
            <a:r>
              <a:rPr lang="cs-CZ" sz="2000" b="1" dirty="0" err="1" smtClean="0"/>
              <a:t>than</a:t>
            </a:r>
            <a:r>
              <a:rPr lang="cs-CZ" sz="2000" b="1" dirty="0" smtClean="0"/>
              <a:t> </a:t>
            </a:r>
            <a:r>
              <a:rPr lang="cs-CZ" sz="2000" b="1" dirty="0" err="1"/>
              <a:t>L</a:t>
            </a:r>
            <a:r>
              <a:rPr lang="cs-CZ" sz="2000" b="1" dirty="0" err="1" smtClean="0"/>
              <a:t>uck</a:t>
            </a:r>
            <a:endParaRPr lang="cs-CZ" sz="20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886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sky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b="1" dirty="0" err="1" smtClean="0"/>
              <a:t>filled</a:t>
            </a:r>
            <a:r>
              <a:rPr lang="cs-CZ" sz="1800" dirty="0" smtClean="0"/>
              <a:t> </a:t>
            </a:r>
            <a:r>
              <a:rPr lang="cs-CZ" sz="1800" dirty="0" err="1" smtClean="0"/>
              <a:t>with</a:t>
            </a:r>
            <a:r>
              <a:rPr lang="cs-CZ" sz="1800" dirty="0" smtClean="0"/>
              <a:t> </a:t>
            </a:r>
            <a:r>
              <a:rPr lang="cs-CZ" sz="1800" dirty="0" err="1" smtClean="0"/>
              <a:t>dark</a:t>
            </a:r>
            <a:r>
              <a:rPr lang="cs-CZ" sz="1800" dirty="0" smtClean="0"/>
              <a:t> </a:t>
            </a:r>
            <a:r>
              <a:rPr lang="cs-CZ" sz="1800" dirty="0" err="1" smtClean="0"/>
              <a:t>clouds</a:t>
            </a:r>
            <a:r>
              <a:rPr lang="cs-CZ" sz="1800" dirty="0" smtClean="0"/>
              <a:t>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reached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.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first</a:t>
            </a:r>
            <a:r>
              <a:rPr lang="cs-CZ" sz="1800" dirty="0" smtClean="0"/>
              <a:t> </a:t>
            </a:r>
            <a:r>
              <a:rPr lang="cs-CZ" sz="1800" dirty="0" err="1" smtClean="0"/>
              <a:t>day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 </a:t>
            </a:r>
            <a:r>
              <a:rPr lang="cs-CZ" sz="1800" dirty="0" err="1" smtClean="0"/>
              <a:t>holiday</a:t>
            </a:r>
            <a:r>
              <a:rPr lang="cs-CZ" sz="1800" dirty="0" smtClean="0"/>
              <a:t> and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couldn´t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wait</a:t>
            </a:r>
            <a:r>
              <a:rPr lang="cs-CZ" sz="1800" dirty="0" smtClean="0"/>
              <a:t> to </a:t>
            </a:r>
            <a:r>
              <a:rPr lang="cs-CZ" sz="1800" dirty="0" err="1" smtClean="0"/>
              <a:t>look</a:t>
            </a:r>
            <a:r>
              <a:rPr lang="cs-CZ" sz="1800" dirty="0" smtClean="0"/>
              <a:t> </a:t>
            </a:r>
            <a:r>
              <a:rPr lang="cs-CZ" sz="1800" dirty="0" err="1" smtClean="0"/>
              <a:t>around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unpacked</a:t>
            </a:r>
            <a:r>
              <a:rPr lang="cs-CZ" sz="1800" dirty="0" smtClean="0"/>
              <a:t> her </a:t>
            </a:r>
            <a:r>
              <a:rPr lang="cs-CZ" sz="1800" dirty="0" err="1" smtClean="0"/>
              <a:t>things</a:t>
            </a:r>
            <a:r>
              <a:rPr lang="cs-CZ" sz="1800" dirty="0" smtClean="0"/>
              <a:t> </a:t>
            </a:r>
            <a:r>
              <a:rPr lang="cs-CZ" sz="1800" dirty="0" err="1" smtClean="0"/>
              <a:t>hurriedly</a:t>
            </a:r>
            <a:r>
              <a:rPr lang="cs-CZ" sz="1800" dirty="0" smtClean="0"/>
              <a:t> and </a:t>
            </a:r>
            <a:r>
              <a:rPr lang="cs-CZ" sz="1800" b="1" dirty="0" err="1" smtClean="0"/>
              <a:t>went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into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wintry</a:t>
            </a:r>
            <a:r>
              <a:rPr lang="cs-CZ" sz="1800" dirty="0" smtClean="0"/>
              <a:t> </a:t>
            </a:r>
            <a:r>
              <a:rPr lang="cs-CZ" sz="1800" dirty="0" err="1" smtClean="0"/>
              <a:t>weather</a:t>
            </a:r>
            <a:r>
              <a:rPr lang="cs-CZ" sz="1800" dirty="0" smtClean="0"/>
              <a:t> to </a:t>
            </a:r>
            <a:r>
              <a:rPr lang="cs-CZ" sz="1800" dirty="0" err="1" smtClean="0"/>
              <a:t>explore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surrounding</a:t>
            </a:r>
            <a:r>
              <a:rPr lang="cs-CZ" sz="1800" dirty="0" smtClean="0"/>
              <a:t> </a:t>
            </a:r>
            <a:r>
              <a:rPr lang="cs-CZ" sz="1800" dirty="0" err="1" smtClean="0"/>
              <a:t>countryside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didn´t</a:t>
            </a:r>
            <a:r>
              <a:rPr lang="cs-CZ" sz="1800" dirty="0" smtClean="0"/>
              <a:t> </a:t>
            </a:r>
            <a:r>
              <a:rPr lang="cs-CZ" sz="1800" dirty="0" err="1" smtClean="0"/>
              <a:t>realise</a:t>
            </a:r>
            <a:r>
              <a:rPr lang="cs-CZ" sz="1800" dirty="0" smtClean="0"/>
              <a:t> </a:t>
            </a: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quickly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got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dark</a:t>
            </a:r>
            <a:r>
              <a:rPr lang="cs-CZ" sz="1800" dirty="0" smtClean="0"/>
              <a:t> and very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lost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Panicking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cried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desparately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</a:t>
            </a:r>
            <a:r>
              <a:rPr lang="cs-CZ" sz="1800" b="1" dirty="0" err="1" smtClean="0"/>
              <a:t>help</a:t>
            </a:r>
            <a:r>
              <a:rPr lang="cs-CZ" sz="1800" dirty="0" smtClean="0"/>
              <a:t>. </a:t>
            </a:r>
            <a:r>
              <a:rPr lang="cs-CZ" sz="1800" dirty="0" err="1" smtClean="0"/>
              <a:t>Something</a:t>
            </a:r>
            <a:r>
              <a:rPr lang="cs-CZ" sz="1800" dirty="0" smtClean="0"/>
              <a:t> </a:t>
            </a:r>
            <a:r>
              <a:rPr lang="cs-CZ" sz="1800" dirty="0" err="1" smtClean="0"/>
              <a:t>moved</a:t>
            </a:r>
            <a:r>
              <a:rPr lang="cs-CZ" sz="1800" dirty="0" smtClean="0"/>
              <a:t> in </a:t>
            </a:r>
            <a:r>
              <a:rPr lang="cs-CZ" sz="1800" b="1" dirty="0" smtClean="0"/>
              <a:t>front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her. </a:t>
            </a:r>
            <a:r>
              <a:rPr lang="cs-CZ" sz="1800" dirty="0" err="1" smtClean="0"/>
              <a:t>Looking</a:t>
            </a:r>
            <a:r>
              <a:rPr lang="cs-CZ" sz="1800" dirty="0" smtClean="0"/>
              <a:t> </a:t>
            </a:r>
            <a:r>
              <a:rPr lang="cs-CZ" sz="1800" b="1" dirty="0" smtClean="0"/>
              <a:t>more</a:t>
            </a:r>
            <a:r>
              <a:rPr lang="cs-CZ" sz="1800" dirty="0" smtClean="0"/>
              <a:t> </a:t>
            </a:r>
            <a:r>
              <a:rPr lang="cs-CZ" sz="1800" dirty="0" err="1" smtClean="0"/>
              <a:t>closely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noticed</a:t>
            </a:r>
            <a:r>
              <a:rPr lang="cs-CZ" sz="1800" dirty="0" smtClean="0"/>
              <a:t> a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 ran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foot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a </a:t>
            </a:r>
            <a:r>
              <a:rPr lang="cs-CZ" sz="1800" b="1" dirty="0" err="1" smtClean="0"/>
              <a:t>tree</a:t>
            </a:r>
            <a:r>
              <a:rPr lang="cs-CZ" sz="1800" dirty="0" smtClean="0"/>
              <a:t> and </a:t>
            </a:r>
            <a:r>
              <a:rPr lang="cs-CZ" sz="1800" dirty="0" err="1" smtClean="0"/>
              <a:t>began</a:t>
            </a:r>
            <a:r>
              <a:rPr lang="cs-CZ" sz="1800" dirty="0" smtClean="0"/>
              <a:t> </a:t>
            </a:r>
            <a:r>
              <a:rPr lang="cs-CZ" sz="1800" dirty="0" err="1" smtClean="0"/>
              <a:t>digging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fallen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Moving</a:t>
            </a:r>
            <a:r>
              <a:rPr lang="cs-CZ" sz="1800" dirty="0" smtClean="0"/>
              <a:t> </a:t>
            </a:r>
            <a:r>
              <a:rPr lang="cs-CZ" sz="1800" dirty="0" err="1" smtClean="0"/>
              <a:t>closer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b="1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torch</a:t>
            </a:r>
            <a:r>
              <a:rPr lang="cs-CZ" sz="1800" dirty="0" smtClean="0"/>
              <a:t> </a:t>
            </a:r>
            <a:r>
              <a:rPr lang="cs-CZ" sz="1800" dirty="0" err="1" smtClean="0"/>
              <a:t>half</a:t>
            </a:r>
            <a:r>
              <a:rPr lang="cs-CZ" sz="1800" dirty="0" smtClean="0"/>
              <a:t> </a:t>
            </a:r>
            <a:r>
              <a:rPr lang="cs-CZ" sz="1800" dirty="0" err="1" smtClean="0"/>
              <a:t>buried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picked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up and </a:t>
            </a:r>
            <a:r>
              <a:rPr lang="cs-CZ" sz="1800" dirty="0" err="1" smtClean="0"/>
              <a:t>turned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b="1" dirty="0" smtClean="0"/>
              <a:t>on</a:t>
            </a:r>
            <a:r>
              <a:rPr lang="cs-CZ" sz="1800" dirty="0" smtClean="0"/>
              <a:t>. To </a:t>
            </a:r>
            <a:r>
              <a:rPr lang="cs-CZ" sz="1800" b="1" dirty="0" smtClean="0"/>
              <a:t>her</a:t>
            </a:r>
            <a:r>
              <a:rPr lang="cs-CZ" sz="1800" dirty="0" smtClean="0"/>
              <a:t> </a:t>
            </a:r>
            <a:r>
              <a:rPr lang="cs-CZ" sz="1800" dirty="0" err="1" smtClean="0"/>
              <a:t>amazement</a:t>
            </a:r>
            <a:r>
              <a:rPr lang="cs-CZ" sz="1800" dirty="0" smtClean="0"/>
              <a:t>,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worked</a:t>
            </a:r>
            <a:r>
              <a:rPr lang="cs-CZ" sz="1800" dirty="0" smtClean="0"/>
              <a:t>.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followed</a:t>
            </a:r>
            <a:r>
              <a:rPr lang="cs-CZ" sz="1800" dirty="0" smtClean="0"/>
              <a:t> </a:t>
            </a:r>
            <a:r>
              <a:rPr lang="cs-CZ" sz="1800" dirty="0" err="1" smtClean="0"/>
              <a:t>an</a:t>
            </a:r>
            <a:r>
              <a:rPr lang="cs-CZ" sz="1800" dirty="0" smtClean="0"/>
              <a:t> </a:t>
            </a:r>
            <a:r>
              <a:rPr lang="cs-CZ" sz="1800" dirty="0" err="1" smtClean="0"/>
              <a:t>overgrown</a:t>
            </a:r>
            <a:r>
              <a:rPr lang="cs-CZ" sz="1800" dirty="0" smtClean="0"/>
              <a:t> </a:t>
            </a:r>
            <a:r>
              <a:rPr lang="cs-CZ" sz="1800" dirty="0" err="1" smtClean="0"/>
              <a:t>path</a:t>
            </a:r>
            <a:r>
              <a:rPr lang="cs-CZ" sz="1800" dirty="0" smtClean="0"/>
              <a:t> and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b="1" dirty="0" err="1" smtClean="0"/>
              <a:t>could</a:t>
            </a:r>
            <a:r>
              <a:rPr lang="cs-CZ" sz="1800" dirty="0" smtClean="0"/>
              <a:t> </a:t>
            </a:r>
            <a:r>
              <a:rPr lang="cs-CZ" sz="1800" dirty="0" err="1" smtClean="0"/>
              <a:t>see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lights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village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distance. </a:t>
            </a:r>
            <a:r>
              <a:rPr lang="cs-CZ" sz="1800" dirty="0" err="1" smtClean="0"/>
              <a:t>Relieved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ran </a:t>
            </a:r>
            <a:r>
              <a:rPr lang="cs-CZ" sz="1800" dirty="0" err="1" smtClean="0"/>
              <a:t>towards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happy to </a:t>
            </a:r>
            <a:r>
              <a:rPr lang="cs-CZ" sz="1800" b="1" dirty="0" err="1" smtClean="0"/>
              <a:t>be</a:t>
            </a:r>
            <a:r>
              <a:rPr lang="cs-CZ" sz="1800" dirty="0" smtClean="0"/>
              <a:t> </a:t>
            </a:r>
            <a:r>
              <a:rPr lang="cs-CZ" sz="1800" dirty="0" err="1" smtClean="0"/>
              <a:t>safe</a:t>
            </a:r>
            <a:r>
              <a:rPr lang="cs-CZ" sz="1800" dirty="0" smtClean="0"/>
              <a:t> </a:t>
            </a:r>
            <a:r>
              <a:rPr lang="cs-CZ" sz="1800" dirty="0" err="1" smtClean="0"/>
              <a:t>at</a:t>
            </a:r>
            <a:r>
              <a:rPr lang="cs-CZ" sz="1800" dirty="0" smtClean="0"/>
              <a:t> last.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met her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door</a:t>
            </a:r>
            <a:r>
              <a:rPr lang="cs-CZ" sz="1800" dirty="0" smtClean="0"/>
              <a:t> </a:t>
            </a:r>
            <a:r>
              <a:rPr lang="cs-CZ" sz="1800" dirty="0" err="1" smtClean="0"/>
              <a:t>neighbour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told</a:t>
            </a:r>
            <a:r>
              <a:rPr lang="cs-CZ" sz="1800" dirty="0" smtClean="0"/>
              <a:t> </a:t>
            </a:r>
            <a:r>
              <a:rPr lang="cs-CZ" sz="1800" dirty="0" err="1" smtClean="0"/>
              <a:t>him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her </a:t>
            </a:r>
            <a:r>
              <a:rPr lang="cs-CZ" sz="1800" dirty="0" err="1" smtClean="0"/>
              <a:t>adventure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Thinking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last </a:t>
            </a:r>
            <a:r>
              <a:rPr lang="cs-CZ" sz="1800" dirty="0" err="1" smtClean="0"/>
              <a:t>time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been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, he </a:t>
            </a:r>
            <a:r>
              <a:rPr lang="cs-CZ" sz="1800" dirty="0" err="1" smtClean="0"/>
              <a:t>remembered</a:t>
            </a:r>
            <a:r>
              <a:rPr lang="cs-CZ" sz="1800" dirty="0" smtClean="0"/>
              <a:t> </a:t>
            </a:r>
            <a:r>
              <a:rPr lang="cs-CZ" sz="1800" b="1" dirty="0" err="1" smtClean="0"/>
              <a:t>that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lost</a:t>
            </a:r>
            <a:r>
              <a:rPr lang="cs-CZ" sz="1800" dirty="0" smtClean="0"/>
              <a:t> his </a:t>
            </a:r>
            <a:r>
              <a:rPr lang="cs-CZ" sz="1800" dirty="0" err="1" smtClean="0"/>
              <a:t>torch</a:t>
            </a:r>
            <a:r>
              <a:rPr lang="cs-CZ" sz="1800" dirty="0" smtClean="0"/>
              <a:t>. “But I </a:t>
            </a:r>
            <a:r>
              <a:rPr lang="cs-CZ" sz="1800" b="1" dirty="0" err="1" smtClean="0"/>
              <a:t>don´t</a:t>
            </a:r>
            <a:r>
              <a:rPr lang="cs-CZ" sz="1800" dirty="0" smtClean="0"/>
              <a:t> </a:t>
            </a:r>
            <a:r>
              <a:rPr lang="cs-CZ" sz="1800" dirty="0" err="1" smtClean="0"/>
              <a:t>know</a:t>
            </a:r>
            <a:r>
              <a:rPr lang="cs-CZ" sz="1800" dirty="0" smtClean="0"/>
              <a:t> </a:t>
            </a:r>
            <a:r>
              <a:rPr lang="cs-CZ" sz="1800" dirty="0" err="1" smtClean="0"/>
              <a:t>anything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,“ he </a:t>
            </a:r>
            <a:r>
              <a:rPr lang="cs-CZ" sz="1800" dirty="0" err="1" smtClean="0"/>
              <a:t>said</a:t>
            </a:r>
            <a:r>
              <a:rPr lang="cs-CZ" sz="1800" dirty="0" smtClean="0"/>
              <a:t>. “</a:t>
            </a:r>
            <a:r>
              <a:rPr lang="cs-CZ" sz="1800" dirty="0" err="1" smtClean="0"/>
              <a:t>Perhaps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</a:t>
            </a:r>
            <a:r>
              <a:rPr lang="cs-CZ" sz="1800" b="1" dirty="0" err="1" smtClean="0"/>
              <a:t>were</a:t>
            </a:r>
            <a:r>
              <a:rPr lang="cs-CZ" sz="1800" dirty="0" smtClean="0"/>
              <a:t> just </a:t>
            </a:r>
            <a:r>
              <a:rPr lang="cs-CZ" sz="1800" dirty="0" err="1" smtClean="0"/>
              <a:t>lucky</a:t>
            </a:r>
            <a:r>
              <a:rPr lang="cs-CZ" sz="1800" dirty="0" smtClean="0"/>
              <a:t>.“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Later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b="1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returned</a:t>
            </a:r>
            <a:r>
              <a:rPr lang="cs-CZ" sz="1800" dirty="0" smtClean="0"/>
              <a:t>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cute</a:t>
            </a:r>
            <a:r>
              <a:rPr lang="cs-CZ" sz="1800" dirty="0" smtClean="0"/>
              <a:t> </a:t>
            </a:r>
            <a:r>
              <a:rPr lang="cs-CZ" sz="1800" dirty="0" err="1" smtClean="0"/>
              <a:t>grey</a:t>
            </a:r>
            <a:r>
              <a:rPr lang="cs-CZ" sz="1800" dirty="0" smtClean="0"/>
              <a:t> </a:t>
            </a:r>
            <a:r>
              <a:rPr lang="cs-CZ" sz="1800" b="1" dirty="0" err="1" smtClean="0"/>
              <a:t>squirrel</a:t>
            </a:r>
            <a:r>
              <a:rPr lang="cs-CZ" sz="1800" dirty="0" smtClean="0"/>
              <a:t> </a:t>
            </a:r>
            <a:r>
              <a:rPr lang="cs-CZ" sz="1800" dirty="0" err="1" smtClean="0"/>
              <a:t>sitting</a:t>
            </a:r>
            <a:r>
              <a:rPr lang="cs-CZ" sz="1800" dirty="0" smtClean="0"/>
              <a:t> on </a:t>
            </a:r>
            <a:r>
              <a:rPr lang="cs-CZ" sz="1800" dirty="0" err="1" smtClean="0"/>
              <a:t>the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wall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smiled</a:t>
            </a:r>
            <a:r>
              <a:rPr lang="cs-CZ" sz="1800" dirty="0" smtClean="0"/>
              <a:t> </a:t>
            </a:r>
            <a:r>
              <a:rPr lang="cs-CZ" sz="1800" dirty="0" err="1" smtClean="0"/>
              <a:t>thankfully</a:t>
            </a:r>
            <a:r>
              <a:rPr lang="cs-CZ" sz="1800" dirty="0" smtClean="0"/>
              <a:t> and </a:t>
            </a:r>
            <a:r>
              <a:rPr lang="cs-CZ" sz="1800" dirty="0" err="1" smtClean="0"/>
              <a:t>relised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more ________ </a:t>
            </a:r>
            <a:r>
              <a:rPr lang="cs-CZ" sz="1800" dirty="0" err="1" smtClean="0"/>
              <a:t>luck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helped</a:t>
            </a:r>
            <a:r>
              <a:rPr lang="cs-CZ" sz="1800" dirty="0" smtClean="0"/>
              <a:t> her </a:t>
            </a:r>
            <a:r>
              <a:rPr lang="cs-CZ" sz="1800" dirty="0" err="1" smtClean="0"/>
              <a:t>find</a:t>
            </a:r>
            <a:r>
              <a:rPr lang="cs-CZ" sz="1800" dirty="0" smtClean="0"/>
              <a:t> her </a:t>
            </a:r>
            <a:r>
              <a:rPr lang="cs-CZ" sz="1800" dirty="0" err="1" smtClean="0"/>
              <a:t>way</a:t>
            </a:r>
            <a:r>
              <a:rPr lang="cs-CZ" sz="1800" dirty="0" smtClean="0"/>
              <a:t> to </a:t>
            </a:r>
            <a:r>
              <a:rPr lang="cs-CZ" sz="1800" dirty="0" err="1" smtClean="0"/>
              <a:t>safety</a:t>
            </a:r>
            <a:r>
              <a:rPr lang="cs-CZ" sz="1800" dirty="0" smtClean="0"/>
              <a:t>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99921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634082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More </a:t>
            </a:r>
            <a:r>
              <a:rPr lang="cs-CZ" sz="2000" b="1" dirty="0" err="1" smtClean="0"/>
              <a:t>than</a:t>
            </a:r>
            <a:r>
              <a:rPr lang="cs-CZ" sz="2000" b="1" dirty="0" smtClean="0"/>
              <a:t> </a:t>
            </a:r>
            <a:r>
              <a:rPr lang="cs-CZ" sz="2000" b="1" dirty="0" err="1"/>
              <a:t>L</a:t>
            </a:r>
            <a:r>
              <a:rPr lang="cs-CZ" sz="2000" b="1" dirty="0" err="1" smtClean="0"/>
              <a:t>uck</a:t>
            </a:r>
            <a:endParaRPr lang="cs-CZ" sz="20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886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sky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b="1" dirty="0" err="1" smtClean="0"/>
              <a:t>filled</a:t>
            </a:r>
            <a:r>
              <a:rPr lang="cs-CZ" sz="1800" dirty="0" smtClean="0"/>
              <a:t> </a:t>
            </a:r>
            <a:r>
              <a:rPr lang="cs-CZ" sz="1800" dirty="0" err="1" smtClean="0"/>
              <a:t>with</a:t>
            </a:r>
            <a:r>
              <a:rPr lang="cs-CZ" sz="1800" dirty="0" smtClean="0"/>
              <a:t> </a:t>
            </a:r>
            <a:r>
              <a:rPr lang="cs-CZ" sz="1800" dirty="0" err="1" smtClean="0"/>
              <a:t>dark</a:t>
            </a:r>
            <a:r>
              <a:rPr lang="cs-CZ" sz="1800" dirty="0" smtClean="0"/>
              <a:t> </a:t>
            </a:r>
            <a:r>
              <a:rPr lang="cs-CZ" sz="1800" dirty="0" err="1" smtClean="0"/>
              <a:t>clouds</a:t>
            </a:r>
            <a:r>
              <a:rPr lang="cs-CZ" sz="1800" dirty="0" smtClean="0"/>
              <a:t>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reached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.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first</a:t>
            </a:r>
            <a:r>
              <a:rPr lang="cs-CZ" sz="1800" dirty="0" smtClean="0"/>
              <a:t> </a:t>
            </a:r>
            <a:r>
              <a:rPr lang="cs-CZ" sz="1800" dirty="0" err="1" smtClean="0"/>
              <a:t>day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 </a:t>
            </a:r>
            <a:r>
              <a:rPr lang="cs-CZ" sz="1800" dirty="0" err="1" smtClean="0"/>
              <a:t>holiday</a:t>
            </a:r>
            <a:r>
              <a:rPr lang="cs-CZ" sz="1800" dirty="0" smtClean="0"/>
              <a:t> and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couldn´t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wait</a:t>
            </a:r>
            <a:r>
              <a:rPr lang="cs-CZ" sz="1800" dirty="0" smtClean="0"/>
              <a:t> to </a:t>
            </a:r>
            <a:r>
              <a:rPr lang="cs-CZ" sz="1800" dirty="0" err="1" smtClean="0"/>
              <a:t>look</a:t>
            </a:r>
            <a:r>
              <a:rPr lang="cs-CZ" sz="1800" dirty="0" smtClean="0"/>
              <a:t> </a:t>
            </a:r>
            <a:r>
              <a:rPr lang="cs-CZ" sz="1800" dirty="0" err="1" smtClean="0"/>
              <a:t>around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unpacked</a:t>
            </a:r>
            <a:r>
              <a:rPr lang="cs-CZ" sz="1800" dirty="0" smtClean="0"/>
              <a:t> her </a:t>
            </a:r>
            <a:r>
              <a:rPr lang="cs-CZ" sz="1800" dirty="0" err="1" smtClean="0"/>
              <a:t>things</a:t>
            </a:r>
            <a:r>
              <a:rPr lang="cs-CZ" sz="1800" dirty="0" smtClean="0"/>
              <a:t> </a:t>
            </a:r>
            <a:r>
              <a:rPr lang="cs-CZ" sz="1800" dirty="0" err="1" smtClean="0"/>
              <a:t>hurriedly</a:t>
            </a:r>
            <a:r>
              <a:rPr lang="cs-CZ" sz="1800" dirty="0" smtClean="0"/>
              <a:t> and </a:t>
            </a:r>
            <a:r>
              <a:rPr lang="cs-CZ" sz="1800" b="1" dirty="0" err="1" smtClean="0"/>
              <a:t>went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into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wintry</a:t>
            </a:r>
            <a:r>
              <a:rPr lang="cs-CZ" sz="1800" dirty="0" smtClean="0"/>
              <a:t> </a:t>
            </a:r>
            <a:r>
              <a:rPr lang="cs-CZ" sz="1800" dirty="0" err="1" smtClean="0"/>
              <a:t>weather</a:t>
            </a:r>
            <a:r>
              <a:rPr lang="cs-CZ" sz="1800" dirty="0" smtClean="0"/>
              <a:t> to </a:t>
            </a:r>
            <a:r>
              <a:rPr lang="cs-CZ" sz="1800" dirty="0" err="1" smtClean="0"/>
              <a:t>explore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surrounding</a:t>
            </a:r>
            <a:r>
              <a:rPr lang="cs-CZ" sz="1800" dirty="0" smtClean="0"/>
              <a:t> </a:t>
            </a:r>
            <a:r>
              <a:rPr lang="cs-CZ" sz="1800" dirty="0" err="1" smtClean="0"/>
              <a:t>countryside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didn´t</a:t>
            </a:r>
            <a:r>
              <a:rPr lang="cs-CZ" sz="1800" dirty="0" smtClean="0"/>
              <a:t> </a:t>
            </a:r>
            <a:r>
              <a:rPr lang="cs-CZ" sz="1800" dirty="0" err="1" smtClean="0"/>
              <a:t>realise</a:t>
            </a:r>
            <a:r>
              <a:rPr lang="cs-CZ" sz="1800" dirty="0" smtClean="0"/>
              <a:t> </a:t>
            </a: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quickly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got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dark</a:t>
            </a:r>
            <a:r>
              <a:rPr lang="cs-CZ" sz="1800" dirty="0" smtClean="0"/>
              <a:t> and very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lost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Panicking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cried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desparately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</a:t>
            </a:r>
            <a:r>
              <a:rPr lang="cs-CZ" sz="1800" b="1" dirty="0" err="1" smtClean="0"/>
              <a:t>help</a:t>
            </a:r>
            <a:r>
              <a:rPr lang="cs-CZ" sz="1800" dirty="0" smtClean="0"/>
              <a:t>. </a:t>
            </a:r>
            <a:r>
              <a:rPr lang="cs-CZ" sz="1800" dirty="0" err="1" smtClean="0"/>
              <a:t>Something</a:t>
            </a:r>
            <a:r>
              <a:rPr lang="cs-CZ" sz="1800" dirty="0" smtClean="0"/>
              <a:t> </a:t>
            </a:r>
            <a:r>
              <a:rPr lang="cs-CZ" sz="1800" dirty="0" err="1" smtClean="0"/>
              <a:t>moved</a:t>
            </a:r>
            <a:r>
              <a:rPr lang="cs-CZ" sz="1800" dirty="0" smtClean="0"/>
              <a:t> in </a:t>
            </a:r>
            <a:r>
              <a:rPr lang="cs-CZ" sz="1800" b="1" dirty="0" smtClean="0"/>
              <a:t>front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her. </a:t>
            </a:r>
            <a:r>
              <a:rPr lang="cs-CZ" sz="1800" dirty="0" err="1" smtClean="0"/>
              <a:t>Looking</a:t>
            </a:r>
            <a:r>
              <a:rPr lang="cs-CZ" sz="1800" dirty="0" smtClean="0"/>
              <a:t> </a:t>
            </a:r>
            <a:r>
              <a:rPr lang="cs-CZ" sz="1800" b="1" dirty="0" smtClean="0"/>
              <a:t>more</a:t>
            </a:r>
            <a:r>
              <a:rPr lang="cs-CZ" sz="1800" dirty="0" smtClean="0"/>
              <a:t> </a:t>
            </a:r>
            <a:r>
              <a:rPr lang="cs-CZ" sz="1800" dirty="0" err="1" smtClean="0"/>
              <a:t>closely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noticed</a:t>
            </a:r>
            <a:r>
              <a:rPr lang="cs-CZ" sz="1800" dirty="0" smtClean="0"/>
              <a:t> a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 ran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foot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a </a:t>
            </a:r>
            <a:r>
              <a:rPr lang="cs-CZ" sz="1800" b="1" dirty="0" err="1" smtClean="0"/>
              <a:t>tree</a:t>
            </a:r>
            <a:r>
              <a:rPr lang="cs-CZ" sz="1800" dirty="0" smtClean="0"/>
              <a:t> and </a:t>
            </a:r>
            <a:r>
              <a:rPr lang="cs-CZ" sz="1800" dirty="0" err="1" smtClean="0"/>
              <a:t>began</a:t>
            </a:r>
            <a:r>
              <a:rPr lang="cs-CZ" sz="1800" dirty="0" smtClean="0"/>
              <a:t> </a:t>
            </a:r>
            <a:r>
              <a:rPr lang="cs-CZ" sz="1800" dirty="0" err="1" smtClean="0"/>
              <a:t>digging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fallen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Moving</a:t>
            </a:r>
            <a:r>
              <a:rPr lang="cs-CZ" sz="1800" dirty="0" smtClean="0"/>
              <a:t> </a:t>
            </a:r>
            <a:r>
              <a:rPr lang="cs-CZ" sz="1800" dirty="0" err="1" smtClean="0"/>
              <a:t>closer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b="1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torch</a:t>
            </a:r>
            <a:r>
              <a:rPr lang="cs-CZ" sz="1800" dirty="0" smtClean="0"/>
              <a:t> </a:t>
            </a:r>
            <a:r>
              <a:rPr lang="cs-CZ" sz="1800" dirty="0" err="1" smtClean="0"/>
              <a:t>half</a:t>
            </a:r>
            <a:r>
              <a:rPr lang="cs-CZ" sz="1800" dirty="0" smtClean="0"/>
              <a:t> </a:t>
            </a:r>
            <a:r>
              <a:rPr lang="cs-CZ" sz="1800" dirty="0" err="1" smtClean="0"/>
              <a:t>buried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picked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up and </a:t>
            </a:r>
            <a:r>
              <a:rPr lang="cs-CZ" sz="1800" dirty="0" err="1" smtClean="0"/>
              <a:t>turned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b="1" dirty="0" smtClean="0"/>
              <a:t>on</a:t>
            </a:r>
            <a:r>
              <a:rPr lang="cs-CZ" sz="1800" dirty="0" smtClean="0"/>
              <a:t>. To </a:t>
            </a:r>
            <a:r>
              <a:rPr lang="cs-CZ" sz="1800" b="1" dirty="0" smtClean="0"/>
              <a:t>her</a:t>
            </a:r>
            <a:r>
              <a:rPr lang="cs-CZ" sz="1800" dirty="0" smtClean="0"/>
              <a:t> </a:t>
            </a:r>
            <a:r>
              <a:rPr lang="cs-CZ" sz="1800" dirty="0" err="1" smtClean="0"/>
              <a:t>amazement</a:t>
            </a:r>
            <a:r>
              <a:rPr lang="cs-CZ" sz="1800" dirty="0" smtClean="0"/>
              <a:t>,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worked</a:t>
            </a:r>
            <a:r>
              <a:rPr lang="cs-CZ" sz="1800" dirty="0" smtClean="0"/>
              <a:t>.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followed</a:t>
            </a:r>
            <a:r>
              <a:rPr lang="cs-CZ" sz="1800" dirty="0" smtClean="0"/>
              <a:t> </a:t>
            </a:r>
            <a:r>
              <a:rPr lang="cs-CZ" sz="1800" dirty="0" err="1" smtClean="0"/>
              <a:t>an</a:t>
            </a:r>
            <a:r>
              <a:rPr lang="cs-CZ" sz="1800" dirty="0" smtClean="0"/>
              <a:t> </a:t>
            </a:r>
            <a:r>
              <a:rPr lang="cs-CZ" sz="1800" dirty="0" err="1" smtClean="0"/>
              <a:t>overgrown</a:t>
            </a:r>
            <a:r>
              <a:rPr lang="cs-CZ" sz="1800" dirty="0" smtClean="0"/>
              <a:t> </a:t>
            </a:r>
            <a:r>
              <a:rPr lang="cs-CZ" sz="1800" dirty="0" err="1" smtClean="0"/>
              <a:t>path</a:t>
            </a:r>
            <a:r>
              <a:rPr lang="cs-CZ" sz="1800" dirty="0" smtClean="0"/>
              <a:t> and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b="1" dirty="0" err="1" smtClean="0"/>
              <a:t>could</a:t>
            </a:r>
            <a:r>
              <a:rPr lang="cs-CZ" sz="1800" dirty="0" smtClean="0"/>
              <a:t> </a:t>
            </a:r>
            <a:r>
              <a:rPr lang="cs-CZ" sz="1800" dirty="0" err="1" smtClean="0"/>
              <a:t>see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lights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village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distance. </a:t>
            </a:r>
            <a:r>
              <a:rPr lang="cs-CZ" sz="1800" dirty="0" err="1" smtClean="0"/>
              <a:t>Relieved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ran </a:t>
            </a:r>
            <a:r>
              <a:rPr lang="cs-CZ" sz="1800" dirty="0" err="1" smtClean="0"/>
              <a:t>towards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happy to </a:t>
            </a:r>
            <a:r>
              <a:rPr lang="cs-CZ" sz="1800" b="1" dirty="0" err="1" smtClean="0"/>
              <a:t>be</a:t>
            </a:r>
            <a:r>
              <a:rPr lang="cs-CZ" sz="1800" dirty="0" smtClean="0"/>
              <a:t> </a:t>
            </a:r>
            <a:r>
              <a:rPr lang="cs-CZ" sz="1800" dirty="0" err="1" smtClean="0"/>
              <a:t>safe</a:t>
            </a:r>
            <a:r>
              <a:rPr lang="cs-CZ" sz="1800" dirty="0" smtClean="0"/>
              <a:t> </a:t>
            </a:r>
            <a:r>
              <a:rPr lang="cs-CZ" sz="1800" dirty="0" err="1" smtClean="0"/>
              <a:t>at</a:t>
            </a:r>
            <a:r>
              <a:rPr lang="cs-CZ" sz="1800" dirty="0" smtClean="0"/>
              <a:t> last.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met her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b="1" dirty="0" err="1" smtClean="0"/>
              <a:t>door</a:t>
            </a:r>
            <a:r>
              <a:rPr lang="cs-CZ" sz="1800" dirty="0" smtClean="0"/>
              <a:t> </a:t>
            </a:r>
            <a:r>
              <a:rPr lang="cs-CZ" sz="1800" dirty="0" err="1" smtClean="0"/>
              <a:t>neighbour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told</a:t>
            </a:r>
            <a:r>
              <a:rPr lang="cs-CZ" sz="1800" dirty="0" smtClean="0"/>
              <a:t> </a:t>
            </a:r>
            <a:r>
              <a:rPr lang="cs-CZ" sz="1800" dirty="0" err="1" smtClean="0"/>
              <a:t>him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her </a:t>
            </a:r>
            <a:r>
              <a:rPr lang="cs-CZ" sz="1800" dirty="0" err="1" smtClean="0"/>
              <a:t>adventure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Thinking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last </a:t>
            </a:r>
            <a:r>
              <a:rPr lang="cs-CZ" sz="1800" dirty="0" err="1" smtClean="0"/>
              <a:t>time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been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, he </a:t>
            </a:r>
            <a:r>
              <a:rPr lang="cs-CZ" sz="1800" dirty="0" err="1" smtClean="0"/>
              <a:t>remembered</a:t>
            </a:r>
            <a:r>
              <a:rPr lang="cs-CZ" sz="1800" dirty="0" smtClean="0"/>
              <a:t> </a:t>
            </a:r>
            <a:r>
              <a:rPr lang="cs-CZ" sz="1800" b="1" dirty="0" err="1" smtClean="0"/>
              <a:t>that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lost</a:t>
            </a:r>
            <a:r>
              <a:rPr lang="cs-CZ" sz="1800" dirty="0" smtClean="0"/>
              <a:t> his </a:t>
            </a:r>
            <a:r>
              <a:rPr lang="cs-CZ" sz="1800" dirty="0" err="1" smtClean="0"/>
              <a:t>torch</a:t>
            </a:r>
            <a:r>
              <a:rPr lang="cs-CZ" sz="1800" dirty="0" smtClean="0"/>
              <a:t>. “But I </a:t>
            </a:r>
            <a:r>
              <a:rPr lang="cs-CZ" sz="1800" b="1" dirty="0" err="1" smtClean="0"/>
              <a:t>don´t</a:t>
            </a:r>
            <a:r>
              <a:rPr lang="cs-CZ" sz="1800" dirty="0" smtClean="0"/>
              <a:t> </a:t>
            </a:r>
            <a:r>
              <a:rPr lang="cs-CZ" sz="1800" dirty="0" err="1" smtClean="0"/>
              <a:t>know</a:t>
            </a:r>
            <a:r>
              <a:rPr lang="cs-CZ" sz="1800" dirty="0" smtClean="0"/>
              <a:t> </a:t>
            </a:r>
            <a:r>
              <a:rPr lang="cs-CZ" sz="1800" dirty="0" err="1" smtClean="0"/>
              <a:t>anything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,“ he </a:t>
            </a:r>
            <a:r>
              <a:rPr lang="cs-CZ" sz="1800" dirty="0" err="1" smtClean="0"/>
              <a:t>said</a:t>
            </a:r>
            <a:r>
              <a:rPr lang="cs-CZ" sz="1800" dirty="0" smtClean="0"/>
              <a:t>. “</a:t>
            </a:r>
            <a:r>
              <a:rPr lang="cs-CZ" sz="1800" dirty="0" err="1" smtClean="0"/>
              <a:t>Perhaps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</a:t>
            </a:r>
            <a:r>
              <a:rPr lang="cs-CZ" sz="1800" b="1" dirty="0" err="1" smtClean="0"/>
              <a:t>were</a:t>
            </a:r>
            <a:r>
              <a:rPr lang="cs-CZ" sz="1800" dirty="0" smtClean="0"/>
              <a:t> just </a:t>
            </a:r>
            <a:r>
              <a:rPr lang="cs-CZ" sz="1800" dirty="0" err="1" smtClean="0"/>
              <a:t>lucky</a:t>
            </a:r>
            <a:r>
              <a:rPr lang="cs-CZ" sz="1800" dirty="0" smtClean="0"/>
              <a:t>.“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Later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b="1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returned</a:t>
            </a:r>
            <a:r>
              <a:rPr lang="cs-CZ" sz="1800" dirty="0" smtClean="0"/>
              <a:t>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cute</a:t>
            </a:r>
            <a:r>
              <a:rPr lang="cs-CZ" sz="1800" dirty="0" smtClean="0"/>
              <a:t> </a:t>
            </a:r>
            <a:r>
              <a:rPr lang="cs-CZ" sz="1800" dirty="0" err="1" smtClean="0"/>
              <a:t>grey</a:t>
            </a:r>
            <a:r>
              <a:rPr lang="cs-CZ" sz="1800" dirty="0" smtClean="0"/>
              <a:t> </a:t>
            </a:r>
            <a:r>
              <a:rPr lang="cs-CZ" sz="1800" b="1" dirty="0" err="1" smtClean="0"/>
              <a:t>squirrel</a:t>
            </a:r>
            <a:r>
              <a:rPr lang="cs-CZ" sz="1800" dirty="0" smtClean="0"/>
              <a:t> </a:t>
            </a:r>
            <a:r>
              <a:rPr lang="cs-CZ" sz="1800" dirty="0" err="1" smtClean="0"/>
              <a:t>sitting</a:t>
            </a:r>
            <a:r>
              <a:rPr lang="cs-CZ" sz="1800" dirty="0" smtClean="0"/>
              <a:t> on </a:t>
            </a:r>
            <a:r>
              <a:rPr lang="cs-CZ" sz="1800" dirty="0" err="1" smtClean="0"/>
              <a:t>the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wall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smiled</a:t>
            </a:r>
            <a:r>
              <a:rPr lang="cs-CZ" sz="1800" dirty="0" smtClean="0"/>
              <a:t> </a:t>
            </a:r>
            <a:r>
              <a:rPr lang="cs-CZ" sz="1800" dirty="0" err="1" smtClean="0"/>
              <a:t>thankfully</a:t>
            </a:r>
            <a:r>
              <a:rPr lang="cs-CZ" sz="1800" dirty="0" smtClean="0"/>
              <a:t> and </a:t>
            </a:r>
            <a:r>
              <a:rPr lang="cs-CZ" sz="1800" dirty="0" err="1" smtClean="0"/>
              <a:t>relised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more </a:t>
            </a:r>
            <a:r>
              <a:rPr lang="cs-CZ" sz="1800" b="1" dirty="0" err="1" smtClean="0"/>
              <a:t>than</a:t>
            </a:r>
            <a:r>
              <a:rPr lang="cs-CZ" sz="1800" dirty="0" smtClean="0"/>
              <a:t> </a:t>
            </a:r>
            <a:r>
              <a:rPr lang="cs-CZ" sz="1800" dirty="0" err="1" smtClean="0"/>
              <a:t>luck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helped</a:t>
            </a:r>
            <a:r>
              <a:rPr lang="cs-CZ" sz="1800" dirty="0" smtClean="0"/>
              <a:t> her </a:t>
            </a:r>
            <a:r>
              <a:rPr lang="cs-CZ" sz="1800" dirty="0" err="1" smtClean="0"/>
              <a:t>find</a:t>
            </a:r>
            <a:r>
              <a:rPr lang="cs-CZ" sz="1800" dirty="0" smtClean="0"/>
              <a:t> her </a:t>
            </a:r>
            <a:r>
              <a:rPr lang="cs-CZ" sz="1800" dirty="0" err="1" smtClean="0"/>
              <a:t>way</a:t>
            </a:r>
            <a:r>
              <a:rPr lang="cs-CZ" sz="1800" dirty="0" smtClean="0"/>
              <a:t> to </a:t>
            </a:r>
            <a:r>
              <a:rPr lang="cs-CZ" sz="1800" dirty="0" err="1" smtClean="0"/>
              <a:t>safety</a:t>
            </a:r>
            <a:r>
              <a:rPr lang="cs-CZ" sz="1800" dirty="0" smtClean="0"/>
              <a:t>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860385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More </a:t>
            </a:r>
            <a:r>
              <a:rPr lang="cs-CZ" sz="2000" b="1" dirty="0" err="1" smtClean="0"/>
              <a:t>than</a:t>
            </a:r>
            <a:r>
              <a:rPr lang="cs-CZ" sz="2000" b="1" dirty="0" smtClean="0"/>
              <a:t> </a:t>
            </a:r>
            <a:r>
              <a:rPr lang="cs-CZ" sz="2000" b="1" dirty="0" err="1"/>
              <a:t>L</a:t>
            </a:r>
            <a:r>
              <a:rPr lang="cs-CZ" sz="2000" b="1" dirty="0" err="1" smtClean="0"/>
              <a:t>uck</a:t>
            </a:r>
            <a:endParaRPr lang="cs-CZ" sz="20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55446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sky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>
                <a:ln>
                  <a:solidFill>
                    <a:srgbClr val="7030A0"/>
                  </a:solidFill>
                </a:ln>
              </a:rPr>
              <a:t>filled</a:t>
            </a:r>
            <a:r>
              <a:rPr lang="cs-CZ" sz="1800" dirty="0" smtClean="0"/>
              <a:t> </a:t>
            </a:r>
            <a:r>
              <a:rPr lang="cs-CZ" sz="1800" dirty="0" err="1" smtClean="0"/>
              <a:t>with</a:t>
            </a:r>
            <a:r>
              <a:rPr lang="cs-CZ" sz="1800" dirty="0" smtClean="0"/>
              <a:t> </a:t>
            </a:r>
            <a:r>
              <a:rPr lang="cs-CZ" sz="1800" dirty="0" err="1" smtClean="0"/>
              <a:t>dark</a:t>
            </a:r>
            <a:r>
              <a:rPr lang="cs-CZ" sz="1800" dirty="0" smtClean="0"/>
              <a:t> </a:t>
            </a:r>
            <a:r>
              <a:rPr lang="cs-CZ" sz="1800" dirty="0" err="1" smtClean="0"/>
              <a:t>clouds</a:t>
            </a:r>
            <a:r>
              <a:rPr lang="cs-CZ" sz="1800" dirty="0" smtClean="0"/>
              <a:t>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reached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.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first</a:t>
            </a:r>
            <a:r>
              <a:rPr lang="cs-CZ" sz="1800" dirty="0" smtClean="0"/>
              <a:t> </a:t>
            </a:r>
            <a:r>
              <a:rPr lang="cs-CZ" sz="1800" dirty="0" err="1" smtClean="0"/>
              <a:t>day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 </a:t>
            </a:r>
            <a:r>
              <a:rPr lang="cs-CZ" sz="1800" dirty="0" err="1" smtClean="0"/>
              <a:t>holiday</a:t>
            </a:r>
            <a:r>
              <a:rPr lang="cs-CZ" sz="1800" dirty="0" smtClean="0"/>
              <a:t> and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couldn´t</a:t>
            </a:r>
            <a:r>
              <a:rPr lang="cs-CZ" sz="1800" dirty="0" smtClean="0"/>
              <a:t> </a:t>
            </a:r>
            <a:r>
              <a:rPr lang="cs-CZ" sz="1800" dirty="0" err="1" smtClean="0">
                <a:ln>
                  <a:solidFill>
                    <a:srgbClr val="7030A0"/>
                  </a:solidFill>
                </a:ln>
              </a:rPr>
              <a:t>wait</a:t>
            </a:r>
            <a:r>
              <a:rPr lang="cs-CZ" sz="1800" dirty="0" smtClean="0">
                <a:ln>
                  <a:solidFill>
                    <a:srgbClr val="7030A0"/>
                  </a:solidFill>
                </a:ln>
              </a:rPr>
              <a:t> </a:t>
            </a:r>
            <a:r>
              <a:rPr lang="cs-CZ" sz="1800" dirty="0" smtClean="0"/>
              <a:t>to </a:t>
            </a:r>
            <a:r>
              <a:rPr lang="cs-CZ" sz="1800" dirty="0" err="1" smtClean="0"/>
              <a:t>look</a:t>
            </a:r>
            <a:r>
              <a:rPr lang="cs-CZ" sz="1800" dirty="0" smtClean="0"/>
              <a:t> </a:t>
            </a:r>
            <a:r>
              <a:rPr lang="cs-CZ" sz="1800" dirty="0" err="1" smtClean="0"/>
              <a:t>around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unpacked</a:t>
            </a:r>
            <a:r>
              <a:rPr lang="cs-CZ" sz="1800" dirty="0" smtClean="0"/>
              <a:t> her </a:t>
            </a:r>
            <a:r>
              <a:rPr lang="cs-CZ" sz="1800" dirty="0" err="1" smtClean="0"/>
              <a:t>things</a:t>
            </a:r>
            <a:r>
              <a:rPr lang="cs-CZ" sz="1800" dirty="0" smtClean="0"/>
              <a:t> </a:t>
            </a:r>
            <a:r>
              <a:rPr lang="cs-CZ" sz="1800" dirty="0" err="1" smtClean="0"/>
              <a:t>hurriedly</a:t>
            </a:r>
            <a:r>
              <a:rPr lang="cs-CZ" sz="1800" dirty="0" smtClean="0"/>
              <a:t> and </a:t>
            </a:r>
            <a:r>
              <a:rPr lang="cs-CZ" sz="1800" dirty="0" err="1" smtClean="0">
                <a:ln>
                  <a:solidFill>
                    <a:srgbClr val="7030A0"/>
                  </a:solidFill>
                </a:ln>
              </a:rPr>
              <a:t>went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into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wintry</a:t>
            </a:r>
            <a:r>
              <a:rPr lang="cs-CZ" sz="1800" dirty="0" smtClean="0"/>
              <a:t> </a:t>
            </a:r>
            <a:r>
              <a:rPr lang="cs-CZ" sz="1800" dirty="0" err="1" smtClean="0"/>
              <a:t>weather</a:t>
            </a:r>
            <a:r>
              <a:rPr lang="cs-CZ" sz="1800" dirty="0" smtClean="0"/>
              <a:t> to </a:t>
            </a:r>
            <a:r>
              <a:rPr lang="cs-CZ" sz="1800" dirty="0" err="1" smtClean="0"/>
              <a:t>explore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surrounding</a:t>
            </a:r>
            <a:r>
              <a:rPr lang="cs-CZ" sz="1800" dirty="0" smtClean="0"/>
              <a:t> </a:t>
            </a:r>
            <a:r>
              <a:rPr lang="cs-CZ" sz="1800" dirty="0" err="1" smtClean="0"/>
              <a:t>countryside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didn´t</a:t>
            </a:r>
            <a:r>
              <a:rPr lang="cs-CZ" sz="1800" dirty="0" smtClean="0"/>
              <a:t> </a:t>
            </a:r>
            <a:r>
              <a:rPr lang="cs-CZ" sz="1800" dirty="0" err="1" smtClean="0"/>
              <a:t>realise</a:t>
            </a:r>
            <a:r>
              <a:rPr lang="cs-CZ" sz="1800" dirty="0" smtClean="0"/>
              <a:t> </a:t>
            </a: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quickly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got</a:t>
            </a:r>
            <a:r>
              <a:rPr lang="cs-CZ" sz="1800" dirty="0" smtClean="0"/>
              <a:t> </a:t>
            </a:r>
            <a:r>
              <a:rPr lang="cs-CZ" sz="1800" dirty="0" err="1" smtClean="0">
                <a:ln>
                  <a:solidFill>
                    <a:srgbClr val="7030A0"/>
                  </a:solidFill>
                </a:ln>
              </a:rPr>
              <a:t>dark</a:t>
            </a:r>
            <a:r>
              <a:rPr lang="cs-CZ" sz="1800" dirty="0" smtClean="0">
                <a:ln>
                  <a:solidFill>
                    <a:srgbClr val="7030A0"/>
                  </a:solidFill>
                </a:ln>
              </a:rPr>
              <a:t> </a:t>
            </a:r>
            <a:r>
              <a:rPr lang="cs-CZ" sz="1800" dirty="0" smtClean="0"/>
              <a:t>and very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</a:t>
            </a:r>
            <a:r>
              <a:rPr lang="cs-CZ" sz="1800" dirty="0" err="1" smtClean="0"/>
              <a:t>lost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Panicking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cried</a:t>
            </a:r>
            <a:r>
              <a:rPr lang="cs-CZ" sz="1800" dirty="0" smtClean="0"/>
              <a:t> </a:t>
            </a:r>
            <a:r>
              <a:rPr lang="cs-CZ" sz="1800" dirty="0" err="1" smtClean="0"/>
              <a:t>out</a:t>
            </a:r>
            <a:r>
              <a:rPr lang="cs-CZ" sz="1800" dirty="0" smtClean="0"/>
              <a:t> </a:t>
            </a:r>
            <a:r>
              <a:rPr lang="cs-CZ" sz="1800" dirty="0" err="1" smtClean="0"/>
              <a:t>desparately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</a:t>
            </a:r>
            <a:r>
              <a:rPr lang="cs-CZ" sz="1800" dirty="0" err="1" smtClean="0">
                <a:ln>
                  <a:solidFill>
                    <a:srgbClr val="7030A0"/>
                  </a:solidFill>
                </a:ln>
              </a:rPr>
              <a:t>help</a:t>
            </a:r>
            <a:r>
              <a:rPr lang="cs-CZ" sz="1800" dirty="0" smtClean="0"/>
              <a:t>. </a:t>
            </a:r>
            <a:r>
              <a:rPr lang="cs-CZ" sz="1800" dirty="0" err="1" smtClean="0"/>
              <a:t>Something</a:t>
            </a:r>
            <a:r>
              <a:rPr lang="cs-CZ" sz="1800" dirty="0" smtClean="0"/>
              <a:t> </a:t>
            </a:r>
            <a:r>
              <a:rPr lang="cs-CZ" sz="1800" dirty="0" err="1" smtClean="0"/>
              <a:t>moved</a:t>
            </a:r>
            <a:r>
              <a:rPr lang="cs-CZ" sz="1800" dirty="0" smtClean="0"/>
              <a:t> in </a:t>
            </a:r>
            <a:r>
              <a:rPr lang="cs-CZ" sz="1800" dirty="0" smtClean="0">
                <a:ln>
                  <a:solidFill>
                    <a:srgbClr val="7030A0"/>
                  </a:solidFill>
                </a:ln>
              </a:rPr>
              <a:t>front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her. </a:t>
            </a:r>
            <a:r>
              <a:rPr lang="cs-CZ" sz="1800" dirty="0" err="1" smtClean="0"/>
              <a:t>Looking</a:t>
            </a:r>
            <a:r>
              <a:rPr lang="cs-CZ" sz="1800" dirty="0" smtClean="0"/>
              <a:t> </a:t>
            </a:r>
            <a:r>
              <a:rPr lang="cs-CZ" sz="1800" dirty="0" smtClean="0">
                <a:ln>
                  <a:solidFill>
                    <a:srgbClr val="7030A0"/>
                  </a:solidFill>
                </a:ln>
              </a:rPr>
              <a:t>more</a:t>
            </a:r>
            <a:r>
              <a:rPr lang="cs-CZ" sz="1800" dirty="0" smtClean="0"/>
              <a:t> </a:t>
            </a:r>
            <a:r>
              <a:rPr lang="cs-CZ" sz="1800" dirty="0" err="1" smtClean="0"/>
              <a:t>closely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noticed</a:t>
            </a:r>
            <a:r>
              <a:rPr lang="cs-CZ" sz="1800" dirty="0" smtClean="0"/>
              <a:t> a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 ran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foot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a </a:t>
            </a:r>
            <a:r>
              <a:rPr lang="cs-CZ" sz="1800" dirty="0" err="1" smtClean="0">
                <a:ln>
                  <a:solidFill>
                    <a:srgbClr val="7030A0"/>
                  </a:solidFill>
                </a:ln>
              </a:rPr>
              <a:t>tree</a:t>
            </a:r>
            <a:r>
              <a:rPr lang="cs-CZ" sz="1800" dirty="0" smtClean="0"/>
              <a:t> and </a:t>
            </a:r>
            <a:r>
              <a:rPr lang="cs-CZ" sz="1800" dirty="0" err="1" smtClean="0"/>
              <a:t>began</a:t>
            </a:r>
            <a:r>
              <a:rPr lang="cs-CZ" sz="1800" dirty="0" smtClean="0"/>
              <a:t> </a:t>
            </a:r>
            <a:r>
              <a:rPr lang="cs-CZ" sz="1800" dirty="0" err="1" smtClean="0"/>
              <a:t>digging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fallen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Moving</a:t>
            </a:r>
            <a:r>
              <a:rPr lang="cs-CZ" sz="1800" dirty="0" smtClean="0"/>
              <a:t> </a:t>
            </a:r>
            <a:r>
              <a:rPr lang="cs-CZ" sz="1800" dirty="0" err="1" smtClean="0"/>
              <a:t>closer</a:t>
            </a:r>
            <a:r>
              <a:rPr lang="cs-CZ" sz="1800" dirty="0" smtClean="0"/>
              <a:t>,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>
                <a:ln>
                  <a:solidFill>
                    <a:srgbClr val="7030A0"/>
                  </a:solidFill>
                </a:ln>
              </a:rPr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torch</a:t>
            </a:r>
            <a:r>
              <a:rPr lang="cs-CZ" sz="1800" dirty="0" smtClean="0"/>
              <a:t> </a:t>
            </a:r>
            <a:r>
              <a:rPr lang="cs-CZ" sz="1800" dirty="0" err="1" smtClean="0"/>
              <a:t>half</a:t>
            </a:r>
            <a:r>
              <a:rPr lang="cs-CZ" sz="1800" dirty="0" smtClean="0"/>
              <a:t> </a:t>
            </a:r>
            <a:r>
              <a:rPr lang="cs-CZ" sz="1800" dirty="0" err="1" smtClean="0"/>
              <a:t>buried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leaves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picked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up and </a:t>
            </a:r>
            <a:r>
              <a:rPr lang="cs-CZ" sz="1800" dirty="0" err="1" smtClean="0"/>
              <a:t>turned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smtClean="0">
                <a:ln>
                  <a:solidFill>
                    <a:srgbClr val="7030A0"/>
                  </a:solidFill>
                </a:ln>
              </a:rPr>
              <a:t>on</a:t>
            </a:r>
            <a:r>
              <a:rPr lang="cs-CZ" sz="1800" dirty="0" smtClean="0"/>
              <a:t>. To </a:t>
            </a:r>
            <a:r>
              <a:rPr lang="cs-CZ" sz="1800" dirty="0" smtClean="0">
                <a:ln>
                  <a:solidFill>
                    <a:srgbClr val="7030A0"/>
                  </a:solidFill>
                </a:ln>
              </a:rPr>
              <a:t>her</a:t>
            </a:r>
            <a:r>
              <a:rPr lang="cs-CZ" sz="1800" dirty="0" smtClean="0"/>
              <a:t> </a:t>
            </a:r>
            <a:r>
              <a:rPr lang="cs-CZ" sz="1800" dirty="0" err="1" smtClean="0"/>
              <a:t>amazement</a:t>
            </a:r>
            <a:r>
              <a:rPr lang="cs-CZ" sz="1800" dirty="0" smtClean="0"/>
              <a:t>,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worked</a:t>
            </a:r>
            <a:r>
              <a:rPr lang="cs-CZ" sz="1800" dirty="0" smtClean="0"/>
              <a:t>.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followed</a:t>
            </a:r>
            <a:r>
              <a:rPr lang="cs-CZ" sz="1800" dirty="0" smtClean="0"/>
              <a:t> </a:t>
            </a:r>
            <a:r>
              <a:rPr lang="cs-CZ" sz="1800" dirty="0" err="1" smtClean="0"/>
              <a:t>an</a:t>
            </a:r>
            <a:r>
              <a:rPr lang="cs-CZ" sz="1800" dirty="0" smtClean="0"/>
              <a:t> </a:t>
            </a:r>
            <a:r>
              <a:rPr lang="cs-CZ" sz="1800" dirty="0" err="1" smtClean="0"/>
              <a:t>overgrown</a:t>
            </a:r>
            <a:r>
              <a:rPr lang="cs-CZ" sz="1800" dirty="0" smtClean="0"/>
              <a:t> </a:t>
            </a:r>
            <a:r>
              <a:rPr lang="cs-CZ" sz="1800" dirty="0" err="1" smtClean="0"/>
              <a:t>path</a:t>
            </a:r>
            <a:r>
              <a:rPr lang="cs-CZ" sz="1800" dirty="0" smtClean="0"/>
              <a:t> and </a:t>
            </a:r>
            <a:r>
              <a:rPr lang="cs-CZ" sz="1800" dirty="0" err="1" smtClean="0"/>
              <a:t>soon</a:t>
            </a:r>
            <a:r>
              <a:rPr lang="cs-CZ" sz="1800" dirty="0" smtClean="0"/>
              <a:t>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>
                <a:ln>
                  <a:solidFill>
                    <a:srgbClr val="7030A0"/>
                  </a:solidFill>
                </a:ln>
              </a:rPr>
              <a:t>could</a:t>
            </a:r>
            <a:r>
              <a:rPr lang="cs-CZ" sz="1800" dirty="0" smtClean="0"/>
              <a:t> </a:t>
            </a:r>
            <a:r>
              <a:rPr lang="cs-CZ" sz="1800" dirty="0" err="1" smtClean="0"/>
              <a:t>see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lights</a:t>
            </a:r>
            <a:r>
              <a:rPr lang="cs-CZ" sz="1800" dirty="0" smtClean="0"/>
              <a:t>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village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distance. </a:t>
            </a:r>
            <a:r>
              <a:rPr lang="cs-CZ" sz="1800" dirty="0" err="1" smtClean="0"/>
              <a:t>Relieved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ran </a:t>
            </a:r>
            <a:r>
              <a:rPr lang="cs-CZ" sz="1800" dirty="0" err="1" smtClean="0"/>
              <a:t>towards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little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happy to </a:t>
            </a:r>
            <a:r>
              <a:rPr lang="cs-CZ" sz="1800" dirty="0" err="1" smtClean="0">
                <a:ln>
                  <a:solidFill>
                    <a:srgbClr val="7030A0"/>
                  </a:solidFill>
                </a:ln>
              </a:rPr>
              <a:t>be</a:t>
            </a:r>
            <a:r>
              <a:rPr lang="cs-CZ" sz="1800" dirty="0" smtClean="0"/>
              <a:t> </a:t>
            </a:r>
            <a:r>
              <a:rPr lang="cs-CZ" sz="1800" dirty="0" err="1" smtClean="0"/>
              <a:t>safe</a:t>
            </a:r>
            <a:r>
              <a:rPr lang="cs-CZ" sz="1800" dirty="0" smtClean="0"/>
              <a:t> </a:t>
            </a:r>
            <a:r>
              <a:rPr lang="cs-CZ" sz="1800" dirty="0" err="1" smtClean="0"/>
              <a:t>at</a:t>
            </a:r>
            <a:r>
              <a:rPr lang="cs-CZ" sz="1800" dirty="0" smtClean="0"/>
              <a:t> last.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dirty="0" err="1" smtClean="0"/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met her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dirty="0" err="1" smtClean="0">
                <a:ln>
                  <a:solidFill>
                    <a:srgbClr val="7030A0"/>
                  </a:solidFill>
                </a:ln>
              </a:rPr>
              <a:t>door</a:t>
            </a:r>
            <a:r>
              <a:rPr lang="cs-CZ" sz="1800" dirty="0" smtClean="0"/>
              <a:t> </a:t>
            </a:r>
            <a:r>
              <a:rPr lang="cs-CZ" sz="1800" dirty="0" err="1" smtClean="0"/>
              <a:t>neighbour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told</a:t>
            </a:r>
            <a:r>
              <a:rPr lang="cs-CZ" sz="1800" dirty="0" smtClean="0"/>
              <a:t> </a:t>
            </a:r>
            <a:r>
              <a:rPr lang="cs-CZ" sz="1800" dirty="0" err="1" smtClean="0"/>
              <a:t>him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her </a:t>
            </a:r>
            <a:r>
              <a:rPr lang="cs-CZ" sz="1800" dirty="0" err="1" smtClean="0"/>
              <a:t>adventure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. </a:t>
            </a:r>
            <a:r>
              <a:rPr lang="cs-CZ" sz="1800" dirty="0" err="1" smtClean="0"/>
              <a:t>Thinking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last </a:t>
            </a:r>
            <a:r>
              <a:rPr lang="cs-CZ" sz="1800" dirty="0" err="1" smtClean="0"/>
              <a:t>time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been</a:t>
            </a:r>
            <a:r>
              <a:rPr lang="cs-CZ" sz="1800" dirty="0" smtClean="0"/>
              <a:t>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woods</a:t>
            </a:r>
            <a:r>
              <a:rPr lang="cs-CZ" sz="1800" dirty="0" smtClean="0"/>
              <a:t>, he </a:t>
            </a:r>
            <a:r>
              <a:rPr lang="cs-CZ" sz="1800" dirty="0" err="1" smtClean="0"/>
              <a:t>remembered</a:t>
            </a:r>
            <a:r>
              <a:rPr lang="cs-CZ" sz="1800" dirty="0" smtClean="0"/>
              <a:t> </a:t>
            </a:r>
            <a:r>
              <a:rPr lang="cs-CZ" sz="1800" dirty="0" err="1" smtClean="0">
                <a:ln>
                  <a:solidFill>
                    <a:srgbClr val="7030A0"/>
                  </a:solidFill>
                </a:ln>
              </a:rPr>
              <a:t>that</a:t>
            </a:r>
            <a:r>
              <a:rPr lang="cs-CZ" sz="1800" dirty="0" smtClean="0"/>
              <a:t> he had </a:t>
            </a:r>
            <a:r>
              <a:rPr lang="cs-CZ" sz="1800" dirty="0" err="1" smtClean="0"/>
              <a:t>lost</a:t>
            </a:r>
            <a:r>
              <a:rPr lang="cs-CZ" sz="1800" dirty="0" smtClean="0"/>
              <a:t> his </a:t>
            </a:r>
            <a:r>
              <a:rPr lang="cs-CZ" sz="1800" dirty="0" err="1" smtClean="0"/>
              <a:t>torch</a:t>
            </a:r>
            <a:r>
              <a:rPr lang="cs-CZ" sz="1800" dirty="0" smtClean="0"/>
              <a:t>. “But I </a:t>
            </a:r>
            <a:r>
              <a:rPr lang="cs-CZ" sz="1800" dirty="0" err="1" smtClean="0">
                <a:ln>
                  <a:solidFill>
                    <a:srgbClr val="7030A0"/>
                  </a:solidFill>
                </a:ln>
              </a:rPr>
              <a:t>don´t</a:t>
            </a:r>
            <a:r>
              <a:rPr lang="cs-CZ" sz="1800" dirty="0" smtClean="0"/>
              <a:t> </a:t>
            </a:r>
            <a:r>
              <a:rPr lang="cs-CZ" sz="1800" dirty="0" err="1" smtClean="0"/>
              <a:t>know</a:t>
            </a:r>
            <a:r>
              <a:rPr lang="cs-CZ" sz="1800" dirty="0" smtClean="0"/>
              <a:t> </a:t>
            </a:r>
            <a:r>
              <a:rPr lang="cs-CZ" sz="1800" dirty="0" err="1" smtClean="0"/>
              <a:t>anything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squirrel</a:t>
            </a:r>
            <a:r>
              <a:rPr lang="cs-CZ" sz="1800" dirty="0" smtClean="0"/>
              <a:t>,“ he </a:t>
            </a:r>
            <a:r>
              <a:rPr lang="cs-CZ" sz="1800" dirty="0" err="1" smtClean="0"/>
              <a:t>said</a:t>
            </a:r>
            <a:r>
              <a:rPr lang="cs-CZ" sz="1800" dirty="0" smtClean="0"/>
              <a:t>. “</a:t>
            </a:r>
            <a:r>
              <a:rPr lang="cs-CZ" sz="1800" dirty="0" err="1" smtClean="0"/>
              <a:t>Perhaps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</a:t>
            </a:r>
            <a:r>
              <a:rPr lang="cs-CZ" sz="1800" dirty="0" err="1" smtClean="0">
                <a:ln>
                  <a:solidFill>
                    <a:srgbClr val="7030A0"/>
                  </a:solidFill>
                </a:ln>
              </a:rPr>
              <a:t>were</a:t>
            </a:r>
            <a:r>
              <a:rPr lang="cs-CZ" sz="1800" dirty="0" smtClean="0"/>
              <a:t> just </a:t>
            </a:r>
            <a:r>
              <a:rPr lang="cs-CZ" sz="1800" dirty="0" err="1" smtClean="0"/>
              <a:t>lucky</a:t>
            </a:r>
            <a:r>
              <a:rPr lang="cs-CZ" sz="1800" dirty="0" smtClean="0"/>
              <a:t>.“</a:t>
            </a:r>
          </a:p>
          <a:p>
            <a:pPr marL="0" indent="0">
              <a:buNone/>
            </a:pPr>
            <a:r>
              <a:rPr lang="cs-CZ" sz="1800" dirty="0" smtClean="0"/>
              <a:t>     </a:t>
            </a:r>
            <a:r>
              <a:rPr lang="cs-CZ" sz="1800" dirty="0" err="1" smtClean="0"/>
              <a:t>Later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morning</a:t>
            </a:r>
            <a:r>
              <a:rPr lang="cs-CZ" sz="1800" dirty="0" smtClean="0"/>
              <a:t>, </a:t>
            </a:r>
            <a:r>
              <a:rPr lang="cs-CZ" sz="1800" dirty="0" err="1" smtClean="0">
                <a:ln>
                  <a:solidFill>
                    <a:srgbClr val="7030A0"/>
                  </a:solidFill>
                </a:ln>
              </a:rPr>
              <a:t>when</a:t>
            </a:r>
            <a:r>
              <a:rPr lang="cs-CZ" sz="1800" dirty="0" smtClean="0"/>
              <a:t> </a:t>
            </a:r>
            <a:r>
              <a:rPr lang="cs-CZ" sz="1800" dirty="0" err="1" smtClean="0"/>
              <a:t>Rosie</a:t>
            </a:r>
            <a:r>
              <a:rPr lang="cs-CZ" sz="1800" dirty="0" smtClean="0"/>
              <a:t> </a:t>
            </a:r>
            <a:r>
              <a:rPr lang="cs-CZ" sz="1800" dirty="0" err="1" smtClean="0"/>
              <a:t>returned</a:t>
            </a:r>
            <a:r>
              <a:rPr lang="cs-CZ" sz="1800" dirty="0" smtClean="0"/>
              <a:t> to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cottage</a:t>
            </a:r>
            <a:r>
              <a:rPr lang="cs-CZ" sz="1800" dirty="0" smtClean="0"/>
              <a:t>,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saw</a:t>
            </a:r>
            <a:r>
              <a:rPr lang="cs-CZ" sz="1800" dirty="0" smtClean="0"/>
              <a:t> a </a:t>
            </a:r>
            <a:r>
              <a:rPr lang="cs-CZ" sz="1800" dirty="0" err="1" smtClean="0"/>
              <a:t>cute</a:t>
            </a:r>
            <a:r>
              <a:rPr lang="cs-CZ" sz="1800" dirty="0" smtClean="0"/>
              <a:t> </a:t>
            </a:r>
            <a:r>
              <a:rPr lang="cs-CZ" sz="1800" dirty="0" err="1" smtClean="0"/>
              <a:t>grey</a:t>
            </a:r>
            <a:r>
              <a:rPr lang="cs-CZ" sz="1800" dirty="0" smtClean="0"/>
              <a:t> </a:t>
            </a:r>
            <a:r>
              <a:rPr lang="cs-CZ" sz="1800" dirty="0" err="1" smtClean="0">
                <a:ln>
                  <a:solidFill>
                    <a:srgbClr val="7030A0"/>
                  </a:solidFill>
                </a:ln>
              </a:rPr>
              <a:t>squirrel</a:t>
            </a:r>
            <a:r>
              <a:rPr lang="cs-CZ" sz="1800" dirty="0" smtClean="0"/>
              <a:t> </a:t>
            </a:r>
            <a:r>
              <a:rPr lang="cs-CZ" sz="1800" dirty="0" err="1" smtClean="0"/>
              <a:t>sitting</a:t>
            </a:r>
            <a:r>
              <a:rPr lang="cs-CZ" sz="1800" dirty="0" smtClean="0"/>
              <a:t> on </a:t>
            </a:r>
            <a:r>
              <a:rPr lang="cs-CZ" sz="1800" dirty="0" err="1" smtClean="0"/>
              <a:t>the</a:t>
            </a:r>
            <a:r>
              <a:rPr lang="cs-CZ" sz="1800" dirty="0" smtClean="0"/>
              <a:t> stone </a:t>
            </a:r>
            <a:r>
              <a:rPr lang="cs-CZ" sz="1800" dirty="0" err="1" smtClean="0"/>
              <a:t>wall</a:t>
            </a:r>
            <a:r>
              <a:rPr lang="cs-CZ" sz="1800" dirty="0" smtClean="0"/>
              <a:t>. </a:t>
            </a:r>
            <a:r>
              <a:rPr lang="cs-CZ" sz="1800" dirty="0" err="1" smtClean="0"/>
              <a:t>She</a:t>
            </a:r>
            <a:r>
              <a:rPr lang="cs-CZ" sz="1800" dirty="0" smtClean="0"/>
              <a:t> </a:t>
            </a:r>
            <a:r>
              <a:rPr lang="cs-CZ" sz="1800" dirty="0" err="1" smtClean="0"/>
              <a:t>smiled</a:t>
            </a:r>
            <a:r>
              <a:rPr lang="cs-CZ" sz="1800" dirty="0" smtClean="0"/>
              <a:t> </a:t>
            </a:r>
            <a:r>
              <a:rPr lang="cs-CZ" sz="1800" dirty="0" err="1" smtClean="0"/>
              <a:t>thankfully</a:t>
            </a:r>
            <a:r>
              <a:rPr lang="cs-CZ" sz="1800" dirty="0" smtClean="0"/>
              <a:t> and </a:t>
            </a:r>
            <a:r>
              <a:rPr lang="cs-CZ" sz="1800" dirty="0" err="1" smtClean="0"/>
              <a:t>relised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it</a:t>
            </a:r>
            <a:r>
              <a:rPr lang="cs-CZ" sz="1800" dirty="0" smtClean="0"/>
              <a:t> </a:t>
            </a:r>
            <a:r>
              <a:rPr lang="cs-CZ" sz="1800" dirty="0" err="1" smtClean="0"/>
              <a:t>was</a:t>
            </a:r>
            <a:r>
              <a:rPr lang="cs-CZ" sz="1800" dirty="0" smtClean="0"/>
              <a:t> more </a:t>
            </a:r>
            <a:r>
              <a:rPr lang="cs-CZ" sz="1800" dirty="0" err="1" smtClean="0">
                <a:ln>
                  <a:solidFill>
                    <a:srgbClr val="7030A0"/>
                  </a:solidFill>
                </a:ln>
              </a:rPr>
              <a:t>than</a:t>
            </a:r>
            <a:r>
              <a:rPr lang="cs-CZ" sz="1800" dirty="0" smtClean="0"/>
              <a:t> </a:t>
            </a:r>
            <a:r>
              <a:rPr lang="cs-CZ" sz="1800" dirty="0" err="1" smtClean="0"/>
              <a:t>luck</a:t>
            </a:r>
            <a:r>
              <a:rPr lang="cs-CZ" sz="1800" dirty="0" smtClean="0"/>
              <a:t> </a:t>
            </a:r>
            <a:r>
              <a:rPr lang="cs-CZ" sz="1800" dirty="0" err="1" smtClean="0"/>
              <a:t>that</a:t>
            </a:r>
            <a:r>
              <a:rPr lang="cs-CZ" sz="1800" dirty="0" smtClean="0"/>
              <a:t> </a:t>
            </a:r>
            <a:r>
              <a:rPr lang="cs-CZ" sz="1800" dirty="0" err="1" smtClean="0"/>
              <a:t>helped</a:t>
            </a:r>
            <a:r>
              <a:rPr lang="cs-CZ" sz="1800" dirty="0" smtClean="0"/>
              <a:t> her </a:t>
            </a:r>
            <a:r>
              <a:rPr lang="cs-CZ" sz="1800" dirty="0" err="1" smtClean="0"/>
              <a:t>find</a:t>
            </a:r>
            <a:r>
              <a:rPr lang="cs-CZ" sz="1800" dirty="0" smtClean="0"/>
              <a:t> her </a:t>
            </a:r>
            <a:r>
              <a:rPr lang="cs-CZ" sz="1800" dirty="0" err="1" smtClean="0"/>
              <a:t>way</a:t>
            </a:r>
            <a:r>
              <a:rPr lang="cs-CZ" sz="1800" dirty="0" smtClean="0"/>
              <a:t> to </a:t>
            </a:r>
            <a:r>
              <a:rPr lang="cs-CZ" sz="1800" dirty="0" err="1" smtClean="0"/>
              <a:t>safety</a:t>
            </a:r>
            <a:r>
              <a:rPr lang="cs-CZ" sz="1800" dirty="0" smtClean="0"/>
              <a:t>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694645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6092</Words>
  <Application>Microsoft Office PowerPoint</Application>
  <PresentationFormat>Předvádění na obrazovce (4:3)</PresentationFormat>
  <Paragraphs>196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Motiv systému Office</vt:lpstr>
      <vt:lpstr>Prezentace aplikace PowerPoint</vt:lpstr>
      <vt:lpstr>These 20 words are missing in the following story. Read them carefully and make sure you understand their meanings. That will help you to complete the story with them.</vt:lpstr>
      <vt:lpstr>Read one sentence after another and always fill in the gap. </vt:lpstr>
      <vt:lpstr>More than Luck</vt:lpstr>
      <vt:lpstr>More than Luck</vt:lpstr>
      <vt:lpstr>More than Luck</vt:lpstr>
      <vt:lpstr>More than Luck</vt:lpstr>
      <vt:lpstr>More than Luck</vt:lpstr>
      <vt:lpstr>More than Luck</vt:lpstr>
      <vt:lpstr>More than Luck</vt:lpstr>
      <vt:lpstr>More than Luck</vt:lpstr>
      <vt:lpstr>More than Luck</vt:lpstr>
      <vt:lpstr>More than Luck</vt:lpstr>
      <vt:lpstr>More than Luck</vt:lpstr>
      <vt:lpstr>More than Luck</vt:lpstr>
      <vt:lpstr>More than Luck</vt:lpstr>
      <vt:lpstr>More than Luck</vt:lpstr>
      <vt:lpstr>More than Luck</vt:lpstr>
      <vt:lpstr>More than Luck</vt:lpstr>
      <vt:lpstr>More than Luck</vt:lpstr>
      <vt:lpstr>More than Luck</vt:lpstr>
      <vt:lpstr>More than Luck</vt:lpstr>
      <vt:lpstr>More than Luck</vt:lpstr>
      <vt:lpstr>More than Luck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Pavlištová Zora</dc:creator>
  <cp:lastModifiedBy>Uživatel</cp:lastModifiedBy>
  <cp:revision>30</cp:revision>
  <dcterms:created xsi:type="dcterms:W3CDTF">2013-09-02T05:27:07Z</dcterms:created>
  <dcterms:modified xsi:type="dcterms:W3CDTF">2014-01-07T10:46:22Z</dcterms:modified>
</cp:coreProperties>
</file>