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8" r:id="rId3"/>
    <p:sldId id="259" r:id="rId4"/>
    <p:sldId id="256"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5" r:id="rId3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6" d="100"/>
          <a:sy n="126" d="100"/>
        </p:scale>
        <p:origin x="-35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BACB33-1A57-42FD-83EF-16BC4BDC1C53}" type="datetimeFigureOut">
              <a:rPr lang="cs-CZ" smtClean="0"/>
              <a:t>7.1.2014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423A9ED-8928-4447-9592-3937A27CCFAE}" type="slidenum">
              <a:rPr lang="cs-CZ" smtClean="0"/>
              <a:t>‹#›</a:t>
            </a:fld>
            <a:endParaRPr lang="cs-CZ"/>
          </a:p>
        </p:txBody>
      </p:sp>
    </p:spTree>
    <p:extLst>
      <p:ext uri="{BB962C8B-B14F-4D97-AF65-F5344CB8AC3E}">
        <p14:creationId xmlns:p14="http://schemas.microsoft.com/office/powerpoint/2010/main" val="125309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4</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5</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6</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7</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8</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9</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10</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11</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12</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13</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14</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15</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16</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17</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18</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19</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20</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21</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22</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23</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24</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25</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26</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27</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28</a:t>
            </a:fld>
            <a:endParaRPr lang="cs-CZ"/>
          </a:p>
        </p:txBody>
      </p:sp>
    </p:spTree>
    <p:extLst>
      <p:ext uri="{BB962C8B-B14F-4D97-AF65-F5344CB8AC3E}">
        <p14:creationId xmlns:p14="http://schemas.microsoft.com/office/powerpoint/2010/main" val="4135003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423A9ED-8928-4447-9592-3937A27CCFAE}" type="slidenum">
              <a:rPr lang="cs-CZ" smtClean="0"/>
              <a:t>29</a:t>
            </a:fld>
            <a:endParaRPr lang="cs-CZ"/>
          </a:p>
        </p:txBody>
      </p:sp>
    </p:spTree>
    <p:extLst>
      <p:ext uri="{BB962C8B-B14F-4D97-AF65-F5344CB8AC3E}">
        <p14:creationId xmlns:p14="http://schemas.microsoft.com/office/powerpoint/2010/main" val="413500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ADBFC8B-3C23-4E89-A0C7-6D7E701D32CD}" type="datetimeFigureOut">
              <a:rPr lang="cs-CZ" smtClean="0"/>
              <a:t>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755354616"/>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DBFC8B-3C23-4E89-A0C7-6D7E701D32CD}" type="datetimeFigureOut">
              <a:rPr lang="cs-CZ" smtClean="0"/>
              <a:t>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708509769"/>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ADBFC8B-3C23-4E89-A0C7-6D7E701D32CD}" type="datetimeFigureOut">
              <a:rPr lang="cs-CZ" smtClean="0"/>
              <a:t>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2509129686"/>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DBFC8B-3C23-4E89-A0C7-6D7E701D32CD}" type="datetimeFigureOut">
              <a:rPr lang="cs-CZ" smtClean="0"/>
              <a:t>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3589692794"/>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DBFC8B-3C23-4E89-A0C7-6D7E701D32CD}" type="datetimeFigureOut">
              <a:rPr lang="cs-CZ" smtClean="0"/>
              <a:t>7.1.2014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2537374425"/>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ADBFC8B-3C23-4E89-A0C7-6D7E701D32CD}" type="datetimeFigureOut">
              <a:rPr lang="cs-CZ" smtClean="0"/>
              <a:t>7.1.2014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1935782992"/>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DBFC8B-3C23-4E89-A0C7-6D7E701D32CD}" type="datetimeFigureOut">
              <a:rPr lang="cs-CZ" smtClean="0"/>
              <a:t>7.1.2014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4251399825"/>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ADBFC8B-3C23-4E89-A0C7-6D7E701D32CD}" type="datetimeFigureOut">
              <a:rPr lang="cs-CZ" smtClean="0"/>
              <a:t>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854280523"/>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ADBFC8B-3C23-4E89-A0C7-6D7E701D32CD}" type="datetimeFigureOut">
              <a:rPr lang="cs-CZ" smtClean="0"/>
              <a:t>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2287393824"/>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DBFC8B-3C23-4E89-A0C7-6D7E701D32CD}" type="datetimeFigureOut">
              <a:rPr lang="cs-CZ" smtClean="0"/>
              <a:t>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2853470544"/>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DBFC8B-3C23-4E89-A0C7-6D7E701D32CD}" type="datetimeFigureOut">
              <a:rPr lang="cs-CZ" smtClean="0"/>
              <a:t>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1F36414-8B09-46FE-9E81-53694643F250}" type="slidenum">
              <a:rPr lang="cs-CZ" smtClean="0"/>
              <a:t>‹#›</a:t>
            </a:fld>
            <a:endParaRPr lang="cs-CZ"/>
          </a:p>
        </p:txBody>
      </p:sp>
    </p:spTree>
    <p:extLst>
      <p:ext uri="{BB962C8B-B14F-4D97-AF65-F5344CB8AC3E}">
        <p14:creationId xmlns:p14="http://schemas.microsoft.com/office/powerpoint/2010/main" val="333984625"/>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DBFC8B-3C23-4E89-A0C7-6D7E701D32CD}" type="datetimeFigureOut">
              <a:rPr lang="cs-CZ" smtClean="0"/>
              <a:t>7.1.2014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F36414-8B09-46FE-9E81-53694643F250}" type="slidenum">
              <a:rPr lang="cs-CZ" smtClean="0"/>
              <a:t>‹#›</a:t>
            </a:fld>
            <a:endParaRPr lang="cs-CZ"/>
          </a:p>
        </p:txBody>
      </p:sp>
    </p:spTree>
    <p:extLst>
      <p:ext uri="{BB962C8B-B14F-4D97-AF65-F5344CB8AC3E}">
        <p14:creationId xmlns:p14="http://schemas.microsoft.com/office/powerpoint/2010/main" val="22262416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258888" y="1844675"/>
            <a:ext cx="6400800" cy="3933825"/>
          </a:xfrm>
        </p:spPr>
        <p:txBody>
          <a:bodyPr/>
          <a:lstStyle/>
          <a:p>
            <a:pPr algn="l" eaLnBrk="1" hangingPunct="1">
              <a:lnSpc>
                <a:spcPct val="80000"/>
              </a:lnSpc>
              <a:defRPr/>
            </a:pPr>
            <a:r>
              <a:rPr lang="cs-CZ" sz="900" dirty="0" smtClean="0"/>
              <a:t>ŠKOLA:	              Gymnázium, Tanvald, Školní 305, příspěvková organizace</a:t>
            </a:r>
          </a:p>
          <a:p>
            <a:pPr algn="l" eaLnBrk="1" hangingPunct="1">
              <a:lnSpc>
                <a:spcPct val="80000"/>
              </a:lnSpc>
              <a:defRPr/>
            </a:pPr>
            <a:r>
              <a:rPr lang="cs-CZ" sz="900" dirty="0" smtClean="0"/>
              <a:t>ČÍSLO PROJEKTU:                   CZ.1.07/1.5.00/34.0434</a:t>
            </a:r>
          </a:p>
          <a:p>
            <a:pPr algn="l" eaLnBrk="1" hangingPunct="1">
              <a:lnSpc>
                <a:spcPct val="80000"/>
              </a:lnSpc>
              <a:defRPr/>
            </a:pPr>
            <a:r>
              <a:rPr lang="cs-CZ" sz="900" dirty="0" smtClean="0"/>
              <a:t>NÁZEV PROJEKTU:                 Šablony – Gymnázium Tanvald</a:t>
            </a:r>
          </a:p>
          <a:p>
            <a:pPr algn="l" eaLnBrk="1" hangingPunct="1">
              <a:lnSpc>
                <a:spcPct val="80000"/>
              </a:lnSpc>
              <a:defRPr/>
            </a:pPr>
            <a:r>
              <a:rPr lang="cs-CZ" sz="900" dirty="0" smtClean="0"/>
              <a:t>ČÍSLO ŠABLONY:                     III/2 Inovace a zkvalitnění výuky prostřednictvím ICT                      </a:t>
            </a:r>
          </a:p>
          <a:p>
            <a:pPr algn="l" eaLnBrk="1" hangingPunct="1">
              <a:lnSpc>
                <a:spcPct val="80000"/>
              </a:lnSpc>
              <a:defRPr/>
            </a:pPr>
            <a:r>
              <a:rPr lang="cs-CZ" sz="900" dirty="0" smtClean="0"/>
              <a:t>AUTOR:                                    Zora Pavlištová</a:t>
            </a:r>
          </a:p>
          <a:p>
            <a:pPr algn="l" eaLnBrk="1" hangingPunct="1">
              <a:lnSpc>
                <a:spcPct val="80000"/>
              </a:lnSpc>
              <a:defRPr/>
            </a:pPr>
            <a:r>
              <a:rPr lang="cs-CZ" sz="900" dirty="0" smtClean="0"/>
              <a:t>TEMATICKÁ OBLAST:             Práce s textem</a:t>
            </a:r>
          </a:p>
          <a:p>
            <a:pPr algn="l" eaLnBrk="1" hangingPunct="1">
              <a:lnSpc>
                <a:spcPct val="80000"/>
              </a:lnSpc>
              <a:defRPr/>
            </a:pPr>
            <a:r>
              <a:rPr lang="cs-CZ" sz="900" dirty="0" smtClean="0"/>
              <a:t>NÁZEV </a:t>
            </a:r>
            <a:r>
              <a:rPr lang="cs-CZ" sz="900" dirty="0" err="1" smtClean="0"/>
              <a:t>DUMu</a:t>
            </a:r>
            <a:r>
              <a:rPr lang="cs-CZ" sz="900" dirty="0" smtClean="0"/>
              <a:t>:                        Doplňování textu</a:t>
            </a:r>
          </a:p>
          <a:p>
            <a:pPr algn="l" eaLnBrk="1" hangingPunct="1">
              <a:lnSpc>
                <a:spcPct val="80000"/>
              </a:lnSpc>
              <a:defRPr/>
            </a:pPr>
            <a:r>
              <a:rPr lang="cs-CZ" sz="900" dirty="0" smtClean="0"/>
              <a:t>POŘADOVÉ ČÍSLO </a:t>
            </a:r>
            <a:r>
              <a:rPr lang="cs-CZ" sz="900" dirty="0" err="1" smtClean="0"/>
              <a:t>DUMu</a:t>
            </a:r>
            <a:r>
              <a:rPr lang="cs-CZ" sz="900" dirty="0" smtClean="0"/>
              <a:t>:    19</a:t>
            </a:r>
          </a:p>
          <a:p>
            <a:pPr algn="l" eaLnBrk="1" hangingPunct="1">
              <a:lnSpc>
                <a:spcPct val="80000"/>
              </a:lnSpc>
              <a:defRPr/>
            </a:pPr>
            <a:r>
              <a:rPr lang="cs-CZ" sz="900" dirty="0" smtClean="0"/>
              <a:t>KÓD </a:t>
            </a:r>
            <a:r>
              <a:rPr lang="cs-CZ" sz="900" dirty="0" err="1" smtClean="0"/>
              <a:t>DUMu</a:t>
            </a:r>
            <a:r>
              <a:rPr lang="cs-CZ" sz="900" dirty="0" smtClean="0"/>
              <a:t>:                            </a:t>
            </a:r>
            <a:r>
              <a:rPr lang="cs-CZ" sz="900" smtClean="0"/>
              <a:t>ZP_AJ_4.R                                                                                                                                                        </a:t>
            </a:r>
            <a:endParaRPr lang="cs-CZ" sz="900" dirty="0" smtClean="0"/>
          </a:p>
          <a:p>
            <a:pPr algn="l" eaLnBrk="1" hangingPunct="1">
              <a:lnSpc>
                <a:spcPct val="80000"/>
              </a:lnSpc>
              <a:defRPr/>
            </a:pPr>
            <a:r>
              <a:rPr lang="cs-CZ" sz="900" dirty="0" smtClean="0"/>
              <a:t>DATUM TVORBY:                   31.8.2013</a:t>
            </a:r>
          </a:p>
          <a:p>
            <a:pPr algn="l" eaLnBrk="1" hangingPunct="1">
              <a:lnSpc>
                <a:spcPct val="80000"/>
              </a:lnSpc>
              <a:defRPr/>
            </a:pPr>
            <a:r>
              <a:rPr lang="cs-CZ" sz="900" dirty="0" smtClean="0"/>
              <a:t>ANOTACE (ROČNÍK):              DUM procvičuje </a:t>
            </a:r>
            <a:r>
              <a:rPr lang="cs-CZ" sz="900" dirty="0"/>
              <a:t> </a:t>
            </a:r>
            <a:r>
              <a:rPr lang="cs-CZ" sz="900" dirty="0" smtClean="0"/>
              <a:t>porozumění textu, odhadování děje a používání vhodné slovní zásoby nebo </a:t>
            </a:r>
          </a:p>
          <a:p>
            <a:pPr algn="l" eaLnBrk="1" hangingPunct="1">
              <a:lnSpc>
                <a:spcPct val="80000"/>
              </a:lnSpc>
              <a:defRPr/>
            </a:pPr>
            <a:r>
              <a:rPr lang="cs-CZ" sz="900" dirty="0"/>
              <a:t> </a:t>
            </a:r>
            <a:r>
              <a:rPr lang="cs-CZ" sz="900" dirty="0" smtClean="0"/>
              <a:t>                                                  gramatických tvarů doplňováním chybějících slov do daného textu..</a:t>
            </a:r>
          </a:p>
          <a:p>
            <a:pPr algn="l" eaLnBrk="1" hangingPunct="1">
              <a:lnSpc>
                <a:spcPct val="80000"/>
              </a:lnSpc>
              <a:defRPr/>
            </a:pPr>
            <a:r>
              <a:rPr lang="cs-CZ" sz="900" dirty="0"/>
              <a:t> </a:t>
            </a:r>
            <a:r>
              <a:rPr lang="cs-CZ" sz="900" dirty="0" smtClean="0"/>
              <a:t>                                                                                    </a:t>
            </a:r>
          </a:p>
          <a:p>
            <a:pPr algn="l" eaLnBrk="1" hangingPunct="1">
              <a:lnSpc>
                <a:spcPct val="80000"/>
              </a:lnSpc>
              <a:defRPr/>
            </a:pPr>
            <a:endParaRPr lang="cs-CZ" sz="900" dirty="0" smtClean="0"/>
          </a:p>
          <a:p>
            <a:pPr algn="l" eaLnBrk="1" hangingPunct="1">
              <a:lnSpc>
                <a:spcPct val="80000"/>
              </a:lnSpc>
              <a:defRPr/>
            </a:pPr>
            <a:endParaRPr lang="cs-CZ" sz="900" dirty="0" smtClean="0"/>
          </a:p>
          <a:p>
            <a:pPr algn="l" eaLnBrk="1" hangingPunct="1">
              <a:lnSpc>
                <a:spcPct val="80000"/>
              </a:lnSpc>
              <a:defRPr/>
            </a:pPr>
            <a:r>
              <a:rPr lang="cs-CZ" sz="900" dirty="0" smtClean="0"/>
              <a:t>METODICKÝ POKYN:              Studenti se nejdříve seznámí s 25 chybějícími výrazy uvedenými v abecedním pořadí. Na následujících </a:t>
            </a:r>
          </a:p>
          <a:p>
            <a:pPr algn="l" eaLnBrk="1" hangingPunct="1">
              <a:lnSpc>
                <a:spcPct val="80000"/>
              </a:lnSpc>
              <a:defRPr/>
            </a:pPr>
            <a:r>
              <a:rPr lang="cs-CZ" sz="900" dirty="0"/>
              <a:t> </a:t>
            </a:r>
            <a:r>
              <a:rPr lang="cs-CZ" sz="900" dirty="0" smtClean="0"/>
              <a:t>                                                 snímcích se snaží text doplňovat větu po větě. Snímky jsou časovány po 15 vteřinách a po tomto časovém </a:t>
            </a:r>
          </a:p>
          <a:p>
            <a:pPr algn="l" eaLnBrk="1" hangingPunct="1">
              <a:lnSpc>
                <a:spcPct val="80000"/>
              </a:lnSpc>
              <a:defRPr/>
            </a:pPr>
            <a:r>
              <a:rPr lang="cs-CZ" sz="900" dirty="0"/>
              <a:t> </a:t>
            </a:r>
            <a:r>
              <a:rPr lang="cs-CZ" sz="900" dirty="0" smtClean="0"/>
              <a:t>                                                 úseku se na dalším snímku objeví text s doplněným správným slovem do dané věty. Cvičení lze provádět  </a:t>
            </a:r>
          </a:p>
          <a:p>
            <a:pPr algn="l" eaLnBrk="1" hangingPunct="1">
              <a:lnSpc>
                <a:spcPct val="80000"/>
              </a:lnSpc>
              <a:defRPr/>
            </a:pPr>
            <a:r>
              <a:rPr lang="cs-CZ" sz="900" dirty="0"/>
              <a:t> </a:t>
            </a:r>
            <a:r>
              <a:rPr lang="cs-CZ" sz="900" dirty="0" smtClean="0"/>
              <a:t>                                                 ústně –  studenti čtou (jednotlivě) text po úsecích, ve kterých vždy doplní jedno slovo, následně pak  </a:t>
            </a:r>
          </a:p>
          <a:p>
            <a:pPr algn="l" eaLnBrk="1" hangingPunct="1">
              <a:lnSpc>
                <a:spcPct val="80000"/>
              </a:lnSpc>
              <a:defRPr/>
            </a:pPr>
            <a:r>
              <a:rPr lang="cs-CZ" sz="900" dirty="0"/>
              <a:t> </a:t>
            </a:r>
            <a:r>
              <a:rPr lang="cs-CZ" sz="900" dirty="0" smtClean="0"/>
              <a:t>                                                 mohou doplnit celý text najednou (snímek 4) jako procvičení/test písemnou formou. Na </a:t>
            </a:r>
          </a:p>
          <a:p>
            <a:pPr algn="l" eaLnBrk="1" hangingPunct="1">
              <a:lnSpc>
                <a:spcPct val="80000"/>
              </a:lnSpc>
              <a:defRPr/>
            </a:pPr>
            <a:r>
              <a:rPr lang="cs-CZ" sz="900" dirty="0"/>
              <a:t> </a:t>
            </a:r>
            <a:r>
              <a:rPr lang="cs-CZ" sz="900" dirty="0" smtClean="0"/>
              <a:t>                                                 posledním snímku je celý text doplněný, původně chybějící slova jsou zvýrazněna.</a:t>
            </a:r>
          </a:p>
        </p:txBody>
      </p:sp>
      <p:pic>
        <p:nvPicPr>
          <p:cNvPr id="3075" name="obrázek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713" y="260350"/>
            <a:ext cx="5256212" cy="13255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076" name="Text Box 5"/>
          <p:cNvSpPr txBox="1">
            <a:spLocks noChangeArrowheads="1"/>
          </p:cNvSpPr>
          <p:nvPr/>
        </p:nvSpPr>
        <p:spPr bwMode="auto">
          <a:xfrm>
            <a:off x="5372100" y="319088"/>
            <a:ext cx="544513" cy="596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endParaRPr lang="cs-CZ"/>
          </a:p>
        </p:txBody>
      </p:sp>
      <p:sp>
        <p:nvSpPr>
          <p:cNvPr id="3077" name="Rectangle 7"/>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a:p>
        </p:txBody>
      </p:sp>
      <p:sp>
        <p:nvSpPr>
          <p:cNvPr id="3078" name="Rectangle 8"/>
          <p:cNvSpPr>
            <a:spLocks noChangeArrowheads="1"/>
          </p:cNvSpPr>
          <p:nvPr/>
        </p:nvSpPr>
        <p:spPr bwMode="auto">
          <a:xfrm>
            <a:off x="0" y="0"/>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
        <p:nvSpPr>
          <p:cNvPr id="3079" name="Rectangle 9"/>
          <p:cNvSpPr>
            <a:spLocks noChangeArrowheads="1"/>
          </p:cNvSpPr>
          <p:nvPr/>
        </p:nvSpPr>
        <p:spPr bwMode="auto">
          <a:xfrm>
            <a:off x="0" y="3524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a:p>
        </p:txBody>
      </p:sp>
      <p:pic>
        <p:nvPicPr>
          <p:cNvPr id="3080" name="Picture 10"/>
          <p:cNvPicPr>
            <a:picLocks noGrp="1" noChangeAspect="1" noChangeArrowheads="1"/>
          </p:cNvPicPr>
          <p:nvPr>
            <p:ph type="ctrTitle"/>
          </p:nvPr>
        </p:nvPicPr>
        <p:blipFill>
          <a:blip r:embed="rId3" cstate="print">
            <a:extLst>
              <a:ext uri="{28A0092B-C50C-407E-A947-70E740481C1C}">
                <a14:useLocalDpi xmlns:a14="http://schemas.microsoft.com/office/drawing/2010/main" val="0"/>
              </a:ext>
            </a:extLst>
          </a:blip>
          <a:srcRect/>
          <a:stretch>
            <a:fillRect/>
          </a:stretch>
        </p:blipFill>
        <p:spPr>
          <a:xfrm>
            <a:off x="7524750" y="549275"/>
            <a:ext cx="503238" cy="488950"/>
          </a:xfrm>
          <a:noFill/>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45791" dir="3378596" algn="ctr" rotWithShape="0">
                    <a:srgbClr val="808080"/>
                  </a:outerShdw>
                </a:effectLst>
              </a14:hiddenEffects>
            </a:ext>
          </a:extLst>
        </p:spPr>
      </p:pic>
    </p:spTree>
    <p:extLst>
      <p:ext uri="{BB962C8B-B14F-4D97-AF65-F5344CB8AC3E}">
        <p14:creationId xmlns:p14="http://schemas.microsoft.com/office/powerpoint/2010/main" val="38733332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778098"/>
          </a:xfrm>
        </p:spPr>
        <p:txBody>
          <a:bodyPr>
            <a:normAutofit fontScale="90000"/>
          </a:bodyPr>
          <a:lstStyle/>
          <a:p>
            <a:pPr algn="l"/>
            <a:r>
              <a:rPr lang="cs-CZ" sz="2000" dirty="0" smtClean="0"/>
              <a:t>These 25 </a:t>
            </a:r>
            <a:r>
              <a:rPr lang="cs-CZ" sz="2000" dirty="0" err="1" smtClean="0"/>
              <a:t>words</a:t>
            </a:r>
            <a:r>
              <a:rPr lang="cs-CZ" sz="2000" dirty="0" smtClean="0"/>
              <a:t> are </a:t>
            </a:r>
            <a:r>
              <a:rPr lang="cs-CZ" sz="2000" dirty="0" err="1" smtClean="0"/>
              <a:t>missing</a:t>
            </a:r>
            <a:r>
              <a:rPr lang="cs-CZ" sz="2000" dirty="0" smtClean="0"/>
              <a:t> in </a:t>
            </a:r>
            <a:r>
              <a:rPr lang="cs-CZ" sz="2000" dirty="0" err="1" smtClean="0"/>
              <a:t>the</a:t>
            </a:r>
            <a:r>
              <a:rPr lang="cs-CZ" sz="2000" dirty="0" smtClean="0"/>
              <a:t> </a:t>
            </a:r>
            <a:r>
              <a:rPr lang="cs-CZ" sz="2000" dirty="0" err="1" smtClean="0"/>
              <a:t>following</a:t>
            </a:r>
            <a:r>
              <a:rPr lang="cs-CZ" sz="2000" dirty="0" smtClean="0"/>
              <a:t> text (</a:t>
            </a:r>
            <a:r>
              <a:rPr lang="cs-CZ" sz="2000" dirty="0" err="1" smtClean="0"/>
              <a:t>what</a:t>
            </a:r>
            <a:r>
              <a:rPr lang="cs-CZ" sz="2000" dirty="0" smtClean="0"/>
              <a:t> do </a:t>
            </a:r>
            <a:r>
              <a:rPr lang="cs-CZ" sz="2000" dirty="0" err="1" smtClean="0"/>
              <a:t>you</a:t>
            </a:r>
            <a:r>
              <a:rPr lang="cs-CZ" sz="2000" dirty="0" smtClean="0"/>
              <a:t> </a:t>
            </a:r>
            <a:r>
              <a:rPr lang="cs-CZ" sz="2000" dirty="0" err="1" smtClean="0"/>
              <a:t>think</a:t>
            </a:r>
            <a:r>
              <a:rPr lang="cs-CZ" sz="2000" dirty="0" smtClean="0"/>
              <a:t> </a:t>
            </a:r>
            <a:r>
              <a:rPr lang="cs-CZ" sz="2000" dirty="0" err="1" smtClean="0"/>
              <a:t>it</a:t>
            </a:r>
            <a:r>
              <a:rPr lang="cs-CZ" sz="2000" dirty="0" smtClean="0"/>
              <a:t> </a:t>
            </a:r>
            <a:r>
              <a:rPr lang="cs-CZ" sz="2000" dirty="0" err="1" smtClean="0"/>
              <a:t>will</a:t>
            </a:r>
            <a:r>
              <a:rPr lang="cs-CZ" sz="2000" dirty="0" smtClean="0"/>
              <a:t> </a:t>
            </a:r>
            <a:r>
              <a:rPr lang="cs-CZ" sz="2000" dirty="0" err="1" smtClean="0"/>
              <a:t>be</a:t>
            </a:r>
            <a:r>
              <a:rPr lang="cs-CZ" sz="2000" dirty="0" smtClean="0"/>
              <a:t> </a:t>
            </a:r>
            <a:r>
              <a:rPr lang="cs-CZ" sz="2000" dirty="0" err="1" smtClean="0"/>
              <a:t>about</a:t>
            </a:r>
            <a:r>
              <a:rPr lang="cs-CZ" sz="2000" dirty="0" smtClean="0"/>
              <a:t>?). </a:t>
            </a:r>
            <a:r>
              <a:rPr lang="cs-CZ" sz="2000" dirty="0" err="1" smtClean="0"/>
              <a:t>Read</a:t>
            </a:r>
            <a:r>
              <a:rPr lang="cs-CZ" sz="2000" dirty="0" smtClean="0"/>
              <a:t> </a:t>
            </a:r>
            <a:r>
              <a:rPr lang="cs-CZ" sz="2000" dirty="0" err="1" smtClean="0"/>
              <a:t>them</a:t>
            </a:r>
            <a:r>
              <a:rPr lang="cs-CZ" sz="2000" dirty="0" smtClean="0"/>
              <a:t> </a:t>
            </a:r>
            <a:r>
              <a:rPr lang="cs-CZ" sz="2000" dirty="0" err="1" smtClean="0"/>
              <a:t>carefully</a:t>
            </a:r>
            <a:r>
              <a:rPr lang="cs-CZ" sz="2000" dirty="0" smtClean="0"/>
              <a:t> and make </a:t>
            </a:r>
            <a:r>
              <a:rPr lang="cs-CZ" sz="2000" dirty="0" err="1" smtClean="0"/>
              <a:t>sure</a:t>
            </a:r>
            <a:r>
              <a:rPr lang="cs-CZ" sz="2000" dirty="0" smtClean="0"/>
              <a:t> </a:t>
            </a:r>
            <a:r>
              <a:rPr lang="cs-CZ" sz="2000" dirty="0" err="1" smtClean="0"/>
              <a:t>you</a:t>
            </a:r>
            <a:r>
              <a:rPr lang="cs-CZ" sz="2000" dirty="0" smtClean="0"/>
              <a:t> </a:t>
            </a:r>
            <a:r>
              <a:rPr lang="cs-CZ" sz="2000" dirty="0" err="1" smtClean="0"/>
              <a:t>understand</a:t>
            </a:r>
            <a:r>
              <a:rPr lang="cs-CZ" sz="2000" dirty="0" smtClean="0"/>
              <a:t> </a:t>
            </a:r>
            <a:r>
              <a:rPr lang="cs-CZ" sz="2000" dirty="0" err="1" smtClean="0"/>
              <a:t>their</a:t>
            </a:r>
            <a:r>
              <a:rPr lang="cs-CZ" sz="2000" dirty="0" smtClean="0"/>
              <a:t> </a:t>
            </a:r>
            <a:r>
              <a:rPr lang="cs-CZ" sz="2000" dirty="0" err="1" smtClean="0"/>
              <a:t>meanings</a:t>
            </a:r>
            <a:r>
              <a:rPr lang="cs-CZ" sz="2000" dirty="0" smtClean="0"/>
              <a:t>. </a:t>
            </a:r>
            <a:r>
              <a:rPr lang="cs-CZ" sz="2000" dirty="0" err="1" smtClean="0"/>
              <a:t>That</a:t>
            </a:r>
            <a:r>
              <a:rPr lang="cs-CZ" sz="2000" dirty="0" smtClean="0"/>
              <a:t> </a:t>
            </a:r>
            <a:r>
              <a:rPr lang="cs-CZ" sz="2000" dirty="0" err="1" smtClean="0"/>
              <a:t>will</a:t>
            </a:r>
            <a:r>
              <a:rPr lang="cs-CZ" sz="2000" dirty="0" smtClean="0"/>
              <a:t> </a:t>
            </a:r>
            <a:r>
              <a:rPr lang="cs-CZ" sz="2000" dirty="0" err="1" smtClean="0"/>
              <a:t>help</a:t>
            </a:r>
            <a:r>
              <a:rPr lang="cs-CZ" sz="2000" dirty="0" smtClean="0"/>
              <a:t> </a:t>
            </a:r>
            <a:r>
              <a:rPr lang="cs-CZ" sz="2000" dirty="0" err="1" smtClean="0"/>
              <a:t>you</a:t>
            </a:r>
            <a:r>
              <a:rPr lang="cs-CZ" sz="2000" dirty="0" smtClean="0"/>
              <a:t> to </a:t>
            </a:r>
            <a:r>
              <a:rPr lang="cs-CZ" sz="2000" dirty="0" err="1" smtClean="0"/>
              <a:t>complete</a:t>
            </a:r>
            <a:r>
              <a:rPr lang="cs-CZ" sz="2000" dirty="0" smtClean="0"/>
              <a:t> </a:t>
            </a:r>
            <a:r>
              <a:rPr lang="cs-CZ" sz="2000" dirty="0" err="1" smtClean="0"/>
              <a:t>the</a:t>
            </a:r>
            <a:r>
              <a:rPr lang="cs-CZ" sz="2000" dirty="0" smtClean="0"/>
              <a:t> text </a:t>
            </a:r>
            <a:r>
              <a:rPr lang="cs-CZ" sz="2000" dirty="0" err="1" smtClean="0"/>
              <a:t>with</a:t>
            </a:r>
            <a:r>
              <a:rPr lang="cs-CZ" sz="2000" dirty="0" smtClean="0"/>
              <a:t> </a:t>
            </a:r>
            <a:r>
              <a:rPr lang="cs-CZ" sz="2000" dirty="0" err="1" smtClean="0"/>
              <a:t>them</a:t>
            </a:r>
            <a:r>
              <a:rPr lang="cs-CZ" sz="2000" dirty="0" smtClean="0"/>
              <a:t>.</a:t>
            </a:r>
            <a:endParaRPr lang="cs-CZ" sz="2000" dirty="0"/>
          </a:p>
        </p:txBody>
      </p:sp>
      <p:sp>
        <p:nvSpPr>
          <p:cNvPr id="5" name="Zástupný symbol pro obsah 4"/>
          <p:cNvSpPr>
            <a:spLocks noGrp="1"/>
          </p:cNvSpPr>
          <p:nvPr>
            <p:ph sz="half" idx="1"/>
          </p:nvPr>
        </p:nvSpPr>
        <p:spPr>
          <a:xfrm>
            <a:off x="457200" y="1124744"/>
            <a:ext cx="4038600" cy="5400600"/>
          </a:xfrm>
        </p:spPr>
        <p:txBody>
          <a:bodyPr>
            <a:normAutofit lnSpcReduction="10000"/>
          </a:bodyPr>
          <a:lstStyle/>
          <a:p>
            <a:r>
              <a:rPr lang="cs-CZ" sz="2400" dirty="0" err="1" smtClean="0"/>
              <a:t>at</a:t>
            </a:r>
            <a:endParaRPr lang="cs-CZ" sz="2400" dirty="0" smtClean="0"/>
          </a:p>
          <a:p>
            <a:r>
              <a:rPr lang="cs-CZ" sz="2400" dirty="0" smtClean="0"/>
              <a:t>by</a:t>
            </a:r>
          </a:p>
          <a:p>
            <a:r>
              <a:rPr lang="cs-CZ" sz="2400" dirty="0" err="1" smtClean="0"/>
              <a:t>can</a:t>
            </a:r>
            <a:endParaRPr lang="cs-CZ" sz="2400" dirty="0" smtClean="0"/>
          </a:p>
          <a:p>
            <a:r>
              <a:rPr lang="cs-CZ" sz="2400" dirty="0" err="1" smtClean="0"/>
              <a:t>cereal</a:t>
            </a:r>
            <a:endParaRPr lang="cs-CZ" sz="2400" dirty="0" smtClean="0"/>
          </a:p>
          <a:p>
            <a:r>
              <a:rPr lang="cs-CZ" sz="2400" dirty="0" err="1" smtClean="0"/>
              <a:t>eat</a:t>
            </a:r>
            <a:endParaRPr lang="cs-CZ" sz="2400" dirty="0" smtClean="0"/>
          </a:p>
          <a:p>
            <a:r>
              <a:rPr lang="cs-CZ" sz="2400" dirty="0" smtClean="0"/>
              <a:t>fat</a:t>
            </a:r>
          </a:p>
          <a:p>
            <a:r>
              <a:rPr lang="cs-CZ" sz="2400" dirty="0" smtClean="0"/>
              <a:t>fit</a:t>
            </a:r>
          </a:p>
          <a:p>
            <a:r>
              <a:rPr lang="cs-CZ" sz="2400" dirty="0" err="1" smtClean="0"/>
              <a:t>from</a:t>
            </a:r>
            <a:endParaRPr lang="cs-CZ" sz="2400" dirty="0" smtClean="0"/>
          </a:p>
          <a:p>
            <a:r>
              <a:rPr lang="cs-CZ" sz="2400" dirty="0" smtClean="0"/>
              <a:t>full</a:t>
            </a:r>
          </a:p>
          <a:p>
            <a:r>
              <a:rPr lang="cs-CZ" sz="2400" dirty="0" err="1" smtClean="0"/>
              <a:t>good</a:t>
            </a:r>
            <a:endParaRPr lang="cs-CZ" sz="2400" dirty="0" smtClean="0"/>
          </a:p>
          <a:p>
            <a:r>
              <a:rPr lang="cs-CZ" sz="2400" dirty="0" err="1" smtClean="0"/>
              <a:t>healthily</a:t>
            </a:r>
            <a:endParaRPr lang="cs-CZ" sz="2400" dirty="0" smtClean="0"/>
          </a:p>
          <a:p>
            <a:r>
              <a:rPr lang="cs-CZ" sz="2400" dirty="0" err="1" smtClean="0"/>
              <a:t>hunger</a:t>
            </a:r>
            <a:endParaRPr lang="cs-CZ" sz="2400" dirty="0" smtClean="0"/>
          </a:p>
          <a:p>
            <a:r>
              <a:rPr lang="cs-CZ" sz="2400" dirty="0" err="1" smtClean="0"/>
              <a:t>instead</a:t>
            </a:r>
            <a:endParaRPr lang="cs-CZ" sz="2400" dirty="0" smtClean="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a:p>
        </p:txBody>
      </p:sp>
      <p:sp>
        <p:nvSpPr>
          <p:cNvPr id="6" name="Zástupný symbol pro obsah 5"/>
          <p:cNvSpPr>
            <a:spLocks noGrp="1"/>
          </p:cNvSpPr>
          <p:nvPr>
            <p:ph sz="half" idx="2"/>
          </p:nvPr>
        </p:nvSpPr>
        <p:spPr>
          <a:xfrm>
            <a:off x="4648200" y="1124744"/>
            <a:ext cx="4038600" cy="5400600"/>
          </a:xfrm>
        </p:spPr>
        <p:txBody>
          <a:bodyPr>
            <a:normAutofit lnSpcReduction="10000"/>
          </a:bodyPr>
          <a:lstStyle/>
          <a:p>
            <a:r>
              <a:rPr lang="cs-CZ" sz="2400" dirty="0" err="1" smtClean="0"/>
              <a:t>keeps</a:t>
            </a:r>
            <a:endParaRPr lang="cs-CZ" sz="2400" dirty="0" smtClean="0"/>
          </a:p>
          <a:p>
            <a:r>
              <a:rPr lang="cs-CZ" sz="2400" dirty="0" smtClean="0"/>
              <a:t>lose</a:t>
            </a:r>
          </a:p>
          <a:p>
            <a:r>
              <a:rPr lang="cs-CZ" sz="2400" dirty="0" smtClean="0"/>
              <a:t>most</a:t>
            </a:r>
          </a:p>
          <a:p>
            <a:r>
              <a:rPr lang="cs-CZ" sz="2400" dirty="0" err="1" smtClean="0"/>
              <a:t>nothing</a:t>
            </a:r>
            <a:endParaRPr lang="cs-CZ" sz="2400" dirty="0" smtClean="0"/>
          </a:p>
          <a:p>
            <a:r>
              <a:rPr lang="cs-CZ" sz="2400" dirty="0" err="1" smtClean="0"/>
              <a:t>rich</a:t>
            </a:r>
            <a:endParaRPr lang="cs-CZ" sz="2400" dirty="0" smtClean="0"/>
          </a:p>
          <a:p>
            <a:r>
              <a:rPr lang="cs-CZ" sz="2400" dirty="0" err="1" smtClean="0"/>
              <a:t>slim</a:t>
            </a:r>
            <a:endParaRPr lang="cs-CZ" sz="2400" dirty="0" smtClean="0"/>
          </a:p>
          <a:p>
            <a:r>
              <a:rPr lang="cs-CZ" sz="2400" dirty="0" smtClean="0"/>
              <a:t>source</a:t>
            </a:r>
          </a:p>
          <a:p>
            <a:r>
              <a:rPr lang="cs-CZ" sz="2400" dirty="0" err="1" smtClean="0"/>
              <a:t>tired</a:t>
            </a:r>
            <a:endParaRPr lang="cs-CZ" sz="2400" dirty="0" smtClean="0"/>
          </a:p>
          <a:p>
            <a:r>
              <a:rPr lang="cs-CZ" sz="2400" dirty="0" err="1" smtClean="0"/>
              <a:t>trying</a:t>
            </a:r>
            <a:endParaRPr lang="cs-CZ" sz="2400" dirty="0" smtClean="0"/>
          </a:p>
          <a:p>
            <a:r>
              <a:rPr lang="cs-CZ" sz="2400" dirty="0" smtClean="0"/>
              <a:t>vitamin</a:t>
            </a:r>
          </a:p>
          <a:p>
            <a:r>
              <a:rPr lang="cs-CZ" sz="2400" dirty="0" err="1" smtClean="0"/>
              <a:t>weight</a:t>
            </a:r>
            <a:endParaRPr lang="cs-CZ" sz="2400" dirty="0" smtClean="0"/>
          </a:p>
          <a:p>
            <a:r>
              <a:rPr lang="cs-CZ" sz="2400" dirty="0" err="1" smtClean="0"/>
              <a:t>when</a:t>
            </a:r>
            <a:endParaRPr lang="cs-CZ" sz="2400" dirty="0"/>
          </a:p>
        </p:txBody>
      </p:sp>
    </p:spTree>
    <p:extLst>
      <p:ext uri="{BB962C8B-B14F-4D97-AF65-F5344CB8AC3E}">
        <p14:creationId xmlns:p14="http://schemas.microsoft.com/office/powerpoint/2010/main" val="24763768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ctrTitle"/>
          </p:nvPr>
        </p:nvSpPr>
        <p:spPr/>
        <p:txBody>
          <a:bodyPr>
            <a:normAutofit/>
          </a:bodyPr>
          <a:lstStyle/>
          <a:p>
            <a:pPr algn="l"/>
            <a:r>
              <a:rPr lang="cs-CZ" dirty="0" err="1" smtClean="0"/>
              <a:t>Read</a:t>
            </a:r>
            <a:r>
              <a:rPr lang="cs-CZ" dirty="0" smtClean="0"/>
              <a:t> </a:t>
            </a:r>
            <a:r>
              <a:rPr lang="cs-CZ" dirty="0" err="1" smtClean="0"/>
              <a:t>one</a:t>
            </a:r>
            <a:r>
              <a:rPr lang="cs-CZ" dirty="0" smtClean="0"/>
              <a:t> sentence </a:t>
            </a:r>
            <a:r>
              <a:rPr lang="cs-CZ" dirty="0" err="1" smtClean="0"/>
              <a:t>after</a:t>
            </a:r>
            <a:r>
              <a:rPr lang="cs-CZ" dirty="0" smtClean="0"/>
              <a:t> </a:t>
            </a:r>
            <a:r>
              <a:rPr lang="cs-CZ" dirty="0" err="1" smtClean="0"/>
              <a:t>another</a:t>
            </a:r>
            <a:r>
              <a:rPr lang="cs-CZ" dirty="0" smtClean="0"/>
              <a:t> and </a:t>
            </a:r>
            <a:r>
              <a:rPr lang="cs-CZ" dirty="0" err="1" smtClean="0"/>
              <a:t>always</a:t>
            </a:r>
            <a:r>
              <a:rPr lang="cs-CZ" dirty="0" smtClean="0"/>
              <a:t> </a:t>
            </a:r>
            <a:r>
              <a:rPr lang="cs-CZ" dirty="0" err="1" smtClean="0"/>
              <a:t>fill</a:t>
            </a:r>
            <a:r>
              <a:rPr lang="cs-CZ" dirty="0" smtClean="0"/>
              <a:t> in </a:t>
            </a:r>
            <a:r>
              <a:rPr lang="cs-CZ" dirty="0" err="1" smtClean="0"/>
              <a:t>the</a:t>
            </a:r>
            <a:r>
              <a:rPr lang="cs-CZ" dirty="0" smtClean="0"/>
              <a:t> gap. </a:t>
            </a:r>
            <a:endParaRPr lang="cs-CZ" dirty="0"/>
          </a:p>
        </p:txBody>
      </p:sp>
      <p:sp>
        <p:nvSpPr>
          <p:cNvPr id="6" name="Podnadpis 5"/>
          <p:cNvSpPr>
            <a:spLocks noGrp="1"/>
          </p:cNvSpPr>
          <p:nvPr>
            <p:ph type="subTitle" idx="1"/>
          </p:nvPr>
        </p:nvSpPr>
        <p:spPr/>
        <p:txBody>
          <a:bodyPr/>
          <a:lstStyle/>
          <a:p>
            <a:pPr algn="l"/>
            <a:r>
              <a:rPr lang="cs-CZ" dirty="0" err="1" smtClean="0"/>
              <a:t>The</a:t>
            </a:r>
            <a:r>
              <a:rPr lang="cs-CZ" dirty="0" smtClean="0"/>
              <a:t> </a:t>
            </a:r>
            <a:r>
              <a:rPr lang="cs-CZ" dirty="0" err="1" smtClean="0"/>
              <a:t>following</a:t>
            </a:r>
            <a:r>
              <a:rPr lang="cs-CZ" dirty="0" smtClean="0"/>
              <a:t> </a:t>
            </a:r>
            <a:r>
              <a:rPr lang="cs-CZ" dirty="0" err="1" smtClean="0"/>
              <a:t>slide</a:t>
            </a:r>
            <a:r>
              <a:rPr lang="cs-CZ" dirty="0" smtClean="0"/>
              <a:t> </a:t>
            </a:r>
            <a:r>
              <a:rPr lang="cs-CZ" dirty="0" err="1" smtClean="0"/>
              <a:t>will</a:t>
            </a:r>
            <a:r>
              <a:rPr lang="cs-CZ" dirty="0" smtClean="0"/>
              <a:t> show </a:t>
            </a:r>
            <a:r>
              <a:rPr lang="cs-CZ" dirty="0" err="1" smtClean="0"/>
              <a:t>you</a:t>
            </a:r>
            <a:r>
              <a:rPr lang="cs-CZ" dirty="0" smtClean="0"/>
              <a:t> </a:t>
            </a:r>
            <a:r>
              <a:rPr lang="cs-CZ" dirty="0" err="1" smtClean="0"/>
              <a:t>the</a:t>
            </a:r>
            <a:r>
              <a:rPr lang="cs-CZ" dirty="0" smtClean="0"/>
              <a:t> </a:t>
            </a:r>
            <a:r>
              <a:rPr lang="cs-CZ" dirty="0" err="1" smtClean="0"/>
              <a:t>right</a:t>
            </a:r>
            <a:r>
              <a:rPr lang="cs-CZ" dirty="0" smtClean="0"/>
              <a:t> </a:t>
            </a:r>
            <a:r>
              <a:rPr lang="cs-CZ" dirty="0" err="1" smtClean="0"/>
              <a:t>word</a:t>
            </a:r>
            <a:r>
              <a:rPr lang="cs-CZ" dirty="0" smtClean="0"/>
              <a:t> to </a:t>
            </a:r>
            <a:r>
              <a:rPr lang="cs-CZ" dirty="0" err="1" smtClean="0"/>
              <a:t>have</a:t>
            </a:r>
            <a:r>
              <a:rPr lang="cs-CZ" dirty="0" smtClean="0"/>
              <a:t> </a:t>
            </a:r>
            <a:r>
              <a:rPr lang="cs-CZ" dirty="0" err="1" smtClean="0"/>
              <a:t>been</a:t>
            </a:r>
            <a:r>
              <a:rPr lang="cs-CZ" dirty="0" smtClean="0"/>
              <a:t> </a:t>
            </a:r>
            <a:r>
              <a:rPr lang="cs-CZ" dirty="0" err="1" smtClean="0"/>
              <a:t>filled</a:t>
            </a:r>
            <a:r>
              <a:rPr lang="cs-CZ" dirty="0" smtClean="0"/>
              <a:t>.</a:t>
            </a:r>
            <a:endParaRPr lang="cs-CZ" dirty="0"/>
          </a:p>
        </p:txBody>
      </p:sp>
    </p:spTree>
    <p:extLst>
      <p:ext uri="{BB962C8B-B14F-4D97-AF65-F5344CB8AC3E}">
        <p14:creationId xmlns:p14="http://schemas.microsoft.com/office/powerpoint/2010/main" val="2412113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________.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________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________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________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________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________,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________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626365787"/>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________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________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________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________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________,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________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057639406"/>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________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________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________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________,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________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386491046"/>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________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________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________,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________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1577721174"/>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________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________,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________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695941756"/>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________,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________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1413616429"/>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________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175801178"/>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________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302235721"/>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________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414281430"/>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________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1514947209"/>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-________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2123925705"/>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________.</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597772581"/>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________.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536807660"/>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________.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4004164520"/>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________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143853111"/>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________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4053115514"/>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________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406223953"/>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a:t>
            </a:r>
            <a:r>
              <a:rPr lang="cs-CZ" sz="1600" b="1" dirty="0" smtClean="0"/>
              <a:t>Vitamin</a:t>
            </a:r>
            <a:r>
              <a:rPr lang="cs-CZ" sz="1600" dirty="0" smtClean="0"/>
              <a:t>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________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44739947"/>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a:t>
            </a:r>
            <a:r>
              <a:rPr lang="cs-CZ" sz="1600" b="1" dirty="0" smtClean="0"/>
              <a:t>Vitamin</a:t>
            </a:r>
            <a:r>
              <a:rPr lang="cs-CZ" sz="1600" dirty="0" smtClean="0"/>
              <a:t>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a:t>
            </a:r>
            <a:r>
              <a:rPr lang="cs-CZ" sz="1600" b="1" dirty="0" err="1" smtClean="0"/>
              <a:t>keeps</a:t>
            </a:r>
            <a:r>
              <a:rPr lang="cs-CZ" sz="1600" dirty="0" smtClean="0"/>
              <a:t>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________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1073821423"/>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a:t>
            </a:r>
            <a:r>
              <a:rPr lang="cs-CZ" sz="1600" b="1" dirty="0" smtClean="0"/>
              <a:t>Vitamin</a:t>
            </a:r>
            <a:r>
              <a:rPr lang="cs-CZ" sz="1600" dirty="0" smtClean="0"/>
              <a:t>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a:t>
            </a:r>
            <a:r>
              <a:rPr lang="cs-CZ" sz="1600" b="1" dirty="0" err="1" smtClean="0"/>
              <a:t>keeps</a:t>
            </a:r>
            <a:r>
              <a:rPr lang="cs-CZ" sz="1600" dirty="0" smtClean="0"/>
              <a:t>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a:t>
            </a:r>
            <a:r>
              <a:rPr lang="cs-CZ" sz="1600" b="1" dirty="0" smtClean="0"/>
              <a:t>source</a:t>
            </a:r>
            <a:r>
              <a:rPr lang="cs-CZ" sz="1600" dirty="0" smtClean="0"/>
              <a:t>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________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601725231"/>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a:t>
            </a:r>
            <a:r>
              <a:rPr lang="cs-CZ" sz="1600" b="1" dirty="0" smtClean="0"/>
              <a:t>Vitamin</a:t>
            </a:r>
            <a:r>
              <a:rPr lang="cs-CZ" sz="1600" dirty="0" smtClean="0"/>
              <a:t>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a:t>
            </a:r>
            <a:r>
              <a:rPr lang="cs-CZ" sz="1600" b="1" dirty="0" err="1" smtClean="0"/>
              <a:t>keeps</a:t>
            </a:r>
            <a:r>
              <a:rPr lang="cs-CZ" sz="1600" dirty="0" smtClean="0"/>
              <a:t>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a:t>
            </a:r>
            <a:r>
              <a:rPr lang="cs-CZ" sz="1600" b="1" dirty="0" smtClean="0"/>
              <a:t>source</a:t>
            </a:r>
            <a:r>
              <a:rPr lang="cs-CZ" sz="1600" dirty="0" smtClean="0"/>
              <a:t>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a:t>
            </a:r>
            <a:r>
              <a:rPr lang="cs-CZ" sz="1600" b="1" dirty="0" err="1" smtClean="0"/>
              <a:t>rich</a:t>
            </a:r>
            <a:r>
              <a:rPr lang="cs-CZ" sz="1600" dirty="0" smtClean="0"/>
              <a:t>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________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4092810406"/>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a:t>
            </a:r>
            <a:r>
              <a:rPr lang="cs-CZ" sz="1600" b="1" dirty="0" smtClean="0"/>
              <a:t>Vitamin</a:t>
            </a:r>
            <a:r>
              <a:rPr lang="cs-CZ" sz="1600" dirty="0" smtClean="0"/>
              <a:t>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a:t>
            </a:r>
            <a:r>
              <a:rPr lang="cs-CZ" sz="1600" b="1" dirty="0" err="1" smtClean="0"/>
              <a:t>keeps</a:t>
            </a:r>
            <a:r>
              <a:rPr lang="cs-CZ" sz="1600" dirty="0" smtClean="0"/>
              <a:t>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a:t>
            </a:r>
            <a:r>
              <a:rPr lang="cs-CZ" sz="1600" b="1" dirty="0" smtClean="0"/>
              <a:t>source</a:t>
            </a:r>
            <a:r>
              <a:rPr lang="cs-CZ" sz="1600" dirty="0" smtClean="0"/>
              <a:t>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a:t>
            </a:r>
            <a:r>
              <a:rPr lang="cs-CZ" sz="1600" b="1" dirty="0" err="1" smtClean="0"/>
              <a:t>rich</a:t>
            </a:r>
            <a:r>
              <a:rPr lang="cs-CZ" sz="1600" dirty="0" smtClean="0"/>
              <a:t>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a:t>
            </a:r>
            <a:r>
              <a:rPr lang="cs-CZ" sz="1600" b="1" dirty="0" err="1" smtClean="0"/>
              <a:t>healthily</a:t>
            </a:r>
            <a:r>
              <a:rPr lang="cs-CZ" sz="1600" dirty="0" smtClean="0"/>
              <a:t>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________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4094059167"/>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a:t>
            </a:r>
            <a:r>
              <a:rPr lang="cs-CZ" sz="1600" b="1" dirty="0" smtClean="0"/>
              <a:t>Vitamin</a:t>
            </a:r>
            <a:r>
              <a:rPr lang="cs-CZ" sz="1600" dirty="0" smtClean="0"/>
              <a:t>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a:t>
            </a:r>
            <a:r>
              <a:rPr lang="cs-CZ" sz="1600" b="1" dirty="0" err="1" smtClean="0"/>
              <a:t>keeps</a:t>
            </a:r>
            <a:r>
              <a:rPr lang="cs-CZ" sz="1600" dirty="0" smtClean="0"/>
              <a:t>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a:t>
            </a:r>
            <a:r>
              <a:rPr lang="cs-CZ" sz="1600" b="1" dirty="0" smtClean="0"/>
              <a:t>source</a:t>
            </a:r>
            <a:r>
              <a:rPr lang="cs-CZ" sz="1600" dirty="0" smtClean="0"/>
              <a:t>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a:t>
            </a:r>
            <a:r>
              <a:rPr lang="cs-CZ" sz="1600" b="1" dirty="0" err="1" smtClean="0"/>
              <a:t>rich</a:t>
            </a:r>
            <a:r>
              <a:rPr lang="cs-CZ" sz="1600" dirty="0" smtClean="0"/>
              <a:t>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a:t>
            </a:r>
            <a:r>
              <a:rPr lang="cs-CZ" sz="1600" b="1" dirty="0" err="1" smtClean="0"/>
              <a:t>healthily</a:t>
            </a:r>
            <a:r>
              <a:rPr lang="cs-CZ" sz="1600" dirty="0" smtClean="0"/>
              <a:t>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b="1" dirty="0" smtClean="0"/>
              <a:t>full</a:t>
            </a:r>
            <a:r>
              <a:rPr lang="cs-CZ" sz="1600" dirty="0" smtClean="0"/>
              <a:t>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________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4157333812"/>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0"/>
            <a:ext cx="8229600" cy="476672"/>
          </a:xfrm>
        </p:spPr>
        <p:txBody>
          <a:bodyPr>
            <a:normAutofit/>
          </a:bodyPr>
          <a:lstStyle/>
          <a:p>
            <a:r>
              <a:rPr lang="cs-CZ" sz="1800" b="1" dirty="0" err="1" smtClean="0"/>
              <a:t>The</a:t>
            </a:r>
            <a:r>
              <a:rPr lang="cs-CZ" sz="1800" b="1" dirty="0" smtClean="0"/>
              <a:t> </a:t>
            </a:r>
            <a:r>
              <a:rPr lang="cs-CZ" sz="1800" b="1" dirty="0" err="1" smtClean="0"/>
              <a:t>Ultimate</a:t>
            </a:r>
            <a:r>
              <a:rPr lang="cs-CZ" sz="1800" b="1" dirty="0" smtClean="0"/>
              <a:t> </a:t>
            </a:r>
            <a:r>
              <a:rPr lang="cs-CZ" sz="1800" b="1" dirty="0" err="1" smtClean="0"/>
              <a:t>Energy</a:t>
            </a:r>
            <a:endParaRPr lang="cs-CZ" sz="1800" b="1" dirty="0"/>
          </a:p>
        </p:txBody>
      </p:sp>
      <p:sp>
        <p:nvSpPr>
          <p:cNvPr id="5" name="Zástupný symbol pro obsah 4"/>
          <p:cNvSpPr>
            <a:spLocks noGrp="1"/>
          </p:cNvSpPr>
          <p:nvPr>
            <p:ph idx="1"/>
          </p:nvPr>
        </p:nvSpPr>
        <p:spPr>
          <a:xfrm>
            <a:off x="179512" y="476672"/>
            <a:ext cx="8784976" cy="6220072"/>
          </a:xfrm>
        </p:spPr>
        <p:txBody>
          <a:bodyPr>
            <a:noAutofit/>
          </a:bodyPr>
          <a:lstStyle/>
          <a:p>
            <a:pPr marL="0" indent="0">
              <a:buNone/>
            </a:pPr>
            <a:r>
              <a:rPr lang="cs-CZ" sz="1600" dirty="0" smtClean="0"/>
              <a:t>     </a:t>
            </a:r>
            <a:r>
              <a:rPr lang="cs-CZ" sz="1600" dirty="0" err="1" smtClean="0"/>
              <a:t>When</a:t>
            </a:r>
            <a:r>
              <a:rPr lang="cs-CZ" sz="1600" dirty="0" smtClean="0"/>
              <a:t> most </a:t>
            </a:r>
            <a:r>
              <a:rPr lang="cs-CZ" sz="1600" dirty="0" err="1" smtClean="0"/>
              <a:t>of</a:t>
            </a:r>
            <a:r>
              <a:rPr lang="cs-CZ" sz="1600" dirty="0" smtClean="0"/>
              <a:t> </a:t>
            </a:r>
            <a:r>
              <a:rPr lang="cs-CZ" sz="1600" dirty="0" err="1" smtClean="0"/>
              <a:t>us</a:t>
            </a:r>
            <a:r>
              <a:rPr lang="cs-CZ" sz="1600" dirty="0" smtClean="0"/>
              <a:t> </a:t>
            </a:r>
            <a:r>
              <a:rPr lang="cs-CZ" sz="1600" dirty="0" err="1" smtClean="0"/>
              <a:t>hear</a:t>
            </a:r>
            <a:r>
              <a:rPr lang="cs-CZ" sz="1600" dirty="0" smtClean="0"/>
              <a:t> </a:t>
            </a:r>
            <a:r>
              <a:rPr lang="cs-CZ" sz="1600" dirty="0" err="1" smtClean="0"/>
              <a:t>the</a:t>
            </a:r>
            <a:r>
              <a:rPr lang="cs-CZ" sz="1600" dirty="0" smtClean="0"/>
              <a:t> </a:t>
            </a:r>
            <a:r>
              <a:rPr lang="cs-CZ" sz="1600" dirty="0" err="1" smtClean="0"/>
              <a:t>word</a:t>
            </a:r>
            <a:r>
              <a:rPr lang="cs-CZ" sz="1600" dirty="0" smtClean="0"/>
              <a:t> ´diet´, </a:t>
            </a:r>
            <a:r>
              <a:rPr lang="cs-CZ" sz="1600" dirty="0" err="1" smtClean="0"/>
              <a:t>we</a:t>
            </a:r>
            <a:r>
              <a:rPr lang="cs-CZ" sz="1600" dirty="0" smtClean="0"/>
              <a:t> </a:t>
            </a:r>
            <a:r>
              <a:rPr lang="cs-CZ" sz="1600" dirty="0" err="1" smtClean="0"/>
              <a:t>immediately</a:t>
            </a:r>
            <a:r>
              <a:rPr lang="cs-CZ" sz="1600" dirty="0" smtClean="0"/>
              <a:t> </a:t>
            </a:r>
            <a:r>
              <a:rPr lang="cs-CZ" sz="1600" dirty="0" err="1" smtClean="0"/>
              <a:t>think</a:t>
            </a:r>
            <a:r>
              <a:rPr lang="cs-CZ" sz="1600" dirty="0" smtClean="0"/>
              <a:t> </a:t>
            </a:r>
            <a:r>
              <a:rPr lang="cs-CZ" sz="1600" dirty="0" err="1" smtClean="0"/>
              <a:t>about</a:t>
            </a:r>
            <a:r>
              <a:rPr lang="cs-CZ" sz="1600" dirty="0" smtClean="0"/>
              <a:t> </a:t>
            </a:r>
            <a:r>
              <a:rPr lang="cs-CZ" sz="1600" dirty="0" err="1" smtClean="0"/>
              <a:t>trying</a:t>
            </a:r>
            <a:r>
              <a:rPr lang="cs-CZ" sz="1600" dirty="0" smtClean="0"/>
              <a:t> to </a:t>
            </a:r>
            <a:r>
              <a:rPr lang="cs-CZ" sz="1600" dirty="0" err="1" smtClean="0"/>
              <a:t>get</a:t>
            </a:r>
            <a:r>
              <a:rPr lang="cs-CZ" sz="1600" dirty="0" smtClean="0"/>
              <a:t> </a:t>
            </a:r>
            <a:r>
              <a:rPr lang="cs-CZ" sz="1600" b="1" dirty="0" err="1" smtClean="0"/>
              <a:t>slim</a:t>
            </a:r>
            <a:r>
              <a:rPr lang="cs-CZ" sz="1600" dirty="0" smtClean="0"/>
              <a:t>. </a:t>
            </a:r>
            <a:r>
              <a:rPr lang="cs-CZ" sz="1600" dirty="0" err="1" smtClean="0"/>
              <a:t>However</a:t>
            </a:r>
            <a:r>
              <a:rPr lang="cs-CZ" sz="1600" dirty="0" smtClean="0"/>
              <a:t>, a diet </a:t>
            </a:r>
            <a:r>
              <a:rPr lang="cs-CZ" sz="1600" dirty="0" err="1" smtClean="0"/>
              <a:t>should</a:t>
            </a:r>
            <a:r>
              <a:rPr lang="cs-CZ" sz="1600" dirty="0" smtClean="0"/>
              <a:t> </a:t>
            </a:r>
            <a:r>
              <a:rPr lang="cs-CZ" sz="1600" dirty="0" err="1" smtClean="0"/>
              <a:t>be</a:t>
            </a:r>
            <a:r>
              <a:rPr lang="cs-CZ" sz="1600" dirty="0" smtClean="0"/>
              <a:t> </a:t>
            </a:r>
            <a:r>
              <a:rPr lang="cs-CZ" sz="1600" dirty="0" err="1" smtClean="0"/>
              <a:t>about</a:t>
            </a:r>
            <a:r>
              <a:rPr lang="cs-CZ" sz="1600" dirty="0" smtClean="0"/>
              <a:t> more </a:t>
            </a:r>
            <a:r>
              <a:rPr lang="cs-CZ" sz="1600" dirty="0" err="1" smtClean="0"/>
              <a:t>than</a:t>
            </a:r>
            <a:r>
              <a:rPr lang="cs-CZ" sz="1600" dirty="0" smtClean="0"/>
              <a:t> just </a:t>
            </a:r>
            <a:r>
              <a:rPr lang="cs-CZ" sz="1600" dirty="0" err="1" smtClean="0"/>
              <a:t>trying</a:t>
            </a:r>
            <a:r>
              <a:rPr lang="cs-CZ" sz="1600" dirty="0" smtClean="0"/>
              <a:t> to </a:t>
            </a:r>
            <a:r>
              <a:rPr lang="cs-CZ" sz="1600" b="1" dirty="0" smtClean="0"/>
              <a:t>lose</a:t>
            </a:r>
            <a:r>
              <a:rPr lang="cs-CZ" sz="1600" dirty="0" smtClean="0"/>
              <a:t> </a:t>
            </a:r>
            <a:r>
              <a:rPr lang="cs-CZ" sz="1600" dirty="0" err="1" smtClean="0"/>
              <a:t>weight</a:t>
            </a:r>
            <a:r>
              <a:rPr lang="cs-CZ" sz="1600" dirty="0" smtClean="0"/>
              <a:t>. </a:t>
            </a:r>
            <a:r>
              <a:rPr lang="cs-CZ" sz="1600" dirty="0" err="1" smtClean="0"/>
              <a:t>What</a:t>
            </a:r>
            <a:r>
              <a:rPr lang="cs-CZ" sz="1600" dirty="0" smtClean="0"/>
              <a:t> </a:t>
            </a:r>
            <a:r>
              <a:rPr lang="cs-CZ" sz="1600" dirty="0" err="1" smtClean="0"/>
              <a:t>we</a:t>
            </a:r>
            <a:r>
              <a:rPr lang="cs-CZ" sz="1600" dirty="0" smtClean="0"/>
              <a:t> </a:t>
            </a:r>
            <a:r>
              <a:rPr lang="cs-CZ" sz="1600" dirty="0" err="1" smtClean="0"/>
              <a:t>eat</a:t>
            </a:r>
            <a:r>
              <a:rPr lang="cs-CZ" sz="1600" dirty="0" smtClean="0"/>
              <a:t> </a:t>
            </a:r>
            <a:r>
              <a:rPr lang="cs-CZ" sz="1600" dirty="0" err="1" smtClean="0"/>
              <a:t>should</a:t>
            </a:r>
            <a:r>
              <a:rPr lang="cs-CZ" sz="1600" dirty="0" smtClean="0"/>
              <a:t> </a:t>
            </a:r>
            <a:r>
              <a:rPr lang="cs-CZ" sz="1600" dirty="0" err="1" smtClean="0"/>
              <a:t>keep</a:t>
            </a:r>
            <a:r>
              <a:rPr lang="cs-CZ" sz="1600" dirty="0" smtClean="0"/>
              <a:t> </a:t>
            </a:r>
            <a:r>
              <a:rPr lang="cs-CZ" sz="1600" dirty="0" err="1" smtClean="0"/>
              <a:t>us</a:t>
            </a:r>
            <a:r>
              <a:rPr lang="cs-CZ" sz="1600" dirty="0" smtClean="0"/>
              <a:t> </a:t>
            </a:r>
            <a:r>
              <a:rPr lang="cs-CZ" sz="1600" b="1" dirty="0" smtClean="0"/>
              <a:t>fit</a:t>
            </a:r>
            <a:r>
              <a:rPr lang="cs-CZ" sz="1600" dirty="0" smtClean="0"/>
              <a:t> and </a:t>
            </a:r>
            <a:r>
              <a:rPr lang="cs-CZ" sz="1600" dirty="0" err="1" smtClean="0"/>
              <a:t>healthy</a:t>
            </a:r>
            <a:r>
              <a:rPr lang="cs-CZ" sz="1600" dirty="0" smtClean="0"/>
              <a:t> and make </a:t>
            </a:r>
            <a:r>
              <a:rPr lang="cs-CZ" sz="1600" dirty="0" err="1" smtClean="0"/>
              <a:t>us</a:t>
            </a:r>
            <a:r>
              <a:rPr lang="cs-CZ" sz="1600" dirty="0" smtClean="0"/>
              <a:t> </a:t>
            </a:r>
            <a:r>
              <a:rPr lang="cs-CZ" sz="1600" dirty="0" err="1" smtClean="0"/>
              <a:t>feel</a:t>
            </a:r>
            <a:r>
              <a:rPr lang="cs-CZ" sz="1600" dirty="0" smtClean="0"/>
              <a:t> </a:t>
            </a:r>
            <a:r>
              <a:rPr lang="cs-CZ" sz="1600" dirty="0" err="1" smtClean="0"/>
              <a:t>energetic</a:t>
            </a:r>
            <a:r>
              <a:rPr lang="cs-CZ" sz="1600" dirty="0" smtClean="0"/>
              <a:t>. </a:t>
            </a:r>
            <a:r>
              <a:rPr lang="cs-CZ" sz="1600" dirty="0" err="1" smtClean="0"/>
              <a:t>With</a:t>
            </a:r>
            <a:r>
              <a:rPr lang="cs-CZ" sz="1600" dirty="0" smtClean="0"/>
              <a:t> </a:t>
            </a:r>
            <a:r>
              <a:rPr lang="cs-CZ" sz="1600" dirty="0" err="1" smtClean="0"/>
              <a:t>the</a:t>
            </a:r>
            <a:r>
              <a:rPr lang="cs-CZ" sz="1600" dirty="0" smtClean="0"/>
              <a:t> </a:t>
            </a:r>
            <a:r>
              <a:rPr lang="cs-CZ" sz="1600" dirty="0" err="1" smtClean="0"/>
              <a:t>right</a:t>
            </a:r>
            <a:r>
              <a:rPr lang="cs-CZ" sz="1600" dirty="0" smtClean="0"/>
              <a:t> </a:t>
            </a:r>
            <a:r>
              <a:rPr lang="cs-CZ" sz="1600" dirty="0" err="1" smtClean="0"/>
              <a:t>eating</a:t>
            </a:r>
            <a:r>
              <a:rPr lang="cs-CZ" sz="1600" dirty="0" smtClean="0"/>
              <a:t> </a:t>
            </a:r>
            <a:r>
              <a:rPr lang="cs-CZ" sz="1600" dirty="0" err="1" smtClean="0"/>
              <a:t>plan</a:t>
            </a:r>
            <a:r>
              <a:rPr lang="cs-CZ" sz="1600" dirty="0" smtClean="0"/>
              <a:t>, </a:t>
            </a:r>
            <a:r>
              <a:rPr lang="cs-CZ" sz="1600" dirty="0" err="1" smtClean="0"/>
              <a:t>anyone</a:t>
            </a:r>
            <a:r>
              <a:rPr lang="cs-CZ" sz="1600" dirty="0" smtClean="0"/>
              <a:t> </a:t>
            </a:r>
            <a:r>
              <a:rPr lang="cs-CZ" sz="1600" b="1" dirty="0" err="1" smtClean="0"/>
              <a:t>can</a:t>
            </a:r>
            <a:r>
              <a:rPr lang="cs-CZ" sz="1600" dirty="0" smtClean="0"/>
              <a:t> </a:t>
            </a:r>
            <a:r>
              <a:rPr lang="cs-CZ" sz="1600" dirty="0" err="1" smtClean="0"/>
              <a:t>feel</a:t>
            </a:r>
            <a:r>
              <a:rPr lang="cs-CZ" sz="1600" dirty="0" smtClean="0"/>
              <a:t> </a:t>
            </a:r>
            <a:r>
              <a:rPr lang="cs-CZ" sz="1600" dirty="0" err="1" smtClean="0"/>
              <a:t>great</a:t>
            </a:r>
            <a:r>
              <a:rPr lang="cs-CZ" sz="1600" dirty="0" smtClean="0"/>
              <a:t>.</a:t>
            </a:r>
          </a:p>
          <a:p>
            <a:pPr marL="0" indent="0">
              <a:buNone/>
            </a:pPr>
            <a:r>
              <a:rPr lang="cs-CZ" sz="1600" dirty="0" smtClean="0"/>
              <a:t>     </a:t>
            </a:r>
            <a:r>
              <a:rPr lang="cs-CZ" sz="1600" dirty="0" err="1" smtClean="0"/>
              <a:t>One</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best</a:t>
            </a:r>
            <a:r>
              <a:rPr lang="cs-CZ" sz="1600" dirty="0" smtClean="0"/>
              <a:t> </a:t>
            </a:r>
            <a:r>
              <a:rPr lang="cs-CZ" sz="1600" dirty="0" err="1" smtClean="0"/>
              <a:t>ways</a:t>
            </a:r>
            <a:r>
              <a:rPr lang="cs-CZ" sz="1600" dirty="0" smtClean="0"/>
              <a:t> to </a:t>
            </a:r>
            <a:r>
              <a:rPr lang="cs-CZ" sz="1600" dirty="0" err="1" smtClean="0"/>
              <a:t>keep</a:t>
            </a:r>
            <a:r>
              <a:rPr lang="cs-CZ" sz="1600" dirty="0" smtClean="0"/>
              <a:t> </a:t>
            </a:r>
            <a:r>
              <a:rPr lang="cs-CZ" sz="1600" dirty="0" err="1" smtClean="0"/>
              <a:t>your</a:t>
            </a:r>
            <a:r>
              <a:rPr lang="cs-CZ" sz="1600" dirty="0" smtClean="0"/>
              <a:t> </a:t>
            </a:r>
            <a:r>
              <a:rPr lang="cs-CZ" sz="1600" dirty="0" err="1" smtClean="0"/>
              <a:t>energy</a:t>
            </a:r>
            <a:r>
              <a:rPr lang="cs-CZ" sz="1600" dirty="0" smtClean="0"/>
              <a:t> </a:t>
            </a:r>
            <a:r>
              <a:rPr lang="cs-CZ" sz="1600" dirty="0" err="1" smtClean="0"/>
              <a:t>levels</a:t>
            </a:r>
            <a:r>
              <a:rPr lang="cs-CZ" sz="1600" dirty="0" smtClean="0"/>
              <a:t> </a:t>
            </a:r>
            <a:r>
              <a:rPr lang="cs-CZ" sz="1600" dirty="0" err="1" smtClean="0"/>
              <a:t>high</a:t>
            </a:r>
            <a:r>
              <a:rPr lang="cs-CZ" sz="1600" dirty="0" smtClean="0"/>
              <a:t> </a:t>
            </a:r>
            <a:r>
              <a:rPr lang="cs-CZ" sz="1600" dirty="0" err="1" smtClean="0"/>
              <a:t>is</a:t>
            </a:r>
            <a:r>
              <a:rPr lang="cs-CZ" sz="1600" dirty="0" smtClean="0"/>
              <a:t> to </a:t>
            </a:r>
            <a:r>
              <a:rPr lang="cs-CZ" sz="1600" b="1" dirty="0" err="1" smtClean="0"/>
              <a:t>eat</a:t>
            </a:r>
            <a:r>
              <a:rPr lang="cs-CZ" sz="1600" dirty="0" smtClean="0"/>
              <a:t> </a:t>
            </a:r>
            <a:r>
              <a:rPr lang="cs-CZ" sz="1600" dirty="0" err="1" smtClean="0"/>
              <a:t>small</a:t>
            </a:r>
            <a:r>
              <a:rPr lang="cs-CZ" sz="1600" dirty="0" smtClean="0"/>
              <a:t> </a:t>
            </a:r>
            <a:r>
              <a:rPr lang="cs-CZ" sz="1600" dirty="0" err="1" smtClean="0"/>
              <a:t>snacks</a:t>
            </a:r>
            <a:r>
              <a:rPr lang="cs-CZ" sz="1600" dirty="0" smtClean="0"/>
              <a:t> </a:t>
            </a:r>
            <a:r>
              <a:rPr lang="cs-CZ" sz="1600" dirty="0" err="1" smtClean="0"/>
              <a:t>frequently</a:t>
            </a:r>
            <a:r>
              <a:rPr lang="cs-CZ" sz="1600" dirty="0" smtClean="0"/>
              <a:t> </a:t>
            </a:r>
            <a:r>
              <a:rPr lang="cs-CZ" sz="1600" dirty="0" err="1" smtClean="0"/>
              <a:t>throughout</a:t>
            </a:r>
            <a:r>
              <a:rPr lang="cs-CZ" sz="1600" dirty="0" smtClean="0"/>
              <a:t> </a:t>
            </a:r>
            <a:r>
              <a:rPr lang="cs-CZ" sz="1600" dirty="0" err="1" smtClean="0"/>
              <a:t>the</a:t>
            </a:r>
            <a:r>
              <a:rPr lang="cs-CZ" sz="1600" dirty="0" smtClean="0"/>
              <a:t> </a:t>
            </a:r>
            <a:r>
              <a:rPr lang="cs-CZ" sz="1600" dirty="0" err="1" smtClean="0"/>
              <a:t>day</a:t>
            </a:r>
            <a:r>
              <a:rPr lang="cs-CZ" sz="1600" dirty="0" smtClean="0"/>
              <a:t>. </a:t>
            </a:r>
            <a:r>
              <a:rPr lang="cs-CZ" sz="1600" dirty="0" err="1" smtClean="0"/>
              <a:t>Having</a:t>
            </a:r>
            <a:r>
              <a:rPr lang="cs-CZ" sz="1600" dirty="0" smtClean="0"/>
              <a:t> </a:t>
            </a:r>
            <a:r>
              <a:rPr lang="cs-CZ" sz="1600" dirty="0" err="1" smtClean="0"/>
              <a:t>several</a:t>
            </a:r>
            <a:r>
              <a:rPr lang="cs-CZ" sz="1600" dirty="0" smtClean="0"/>
              <a:t> </a:t>
            </a:r>
            <a:r>
              <a:rPr lang="cs-CZ" sz="1600" dirty="0" err="1" smtClean="0"/>
              <a:t>light</a:t>
            </a:r>
            <a:r>
              <a:rPr lang="cs-CZ" sz="1600" dirty="0" smtClean="0"/>
              <a:t> </a:t>
            </a:r>
            <a:r>
              <a:rPr lang="cs-CZ" sz="1600" dirty="0" err="1" smtClean="0"/>
              <a:t>meals</a:t>
            </a:r>
            <a:r>
              <a:rPr lang="cs-CZ" sz="1600" dirty="0" smtClean="0"/>
              <a:t> </a:t>
            </a:r>
            <a:r>
              <a:rPr lang="cs-CZ" sz="1600" dirty="0" err="1" smtClean="0"/>
              <a:t>keeps</a:t>
            </a:r>
            <a:r>
              <a:rPr lang="cs-CZ" sz="1600" dirty="0" smtClean="0"/>
              <a:t> </a:t>
            </a:r>
            <a:r>
              <a:rPr lang="cs-CZ" sz="1600" dirty="0" err="1" smtClean="0"/>
              <a:t>your</a:t>
            </a:r>
            <a:r>
              <a:rPr lang="cs-CZ" sz="1600" dirty="0" smtClean="0"/>
              <a:t> </a:t>
            </a:r>
            <a:r>
              <a:rPr lang="cs-CZ" sz="1600" dirty="0" err="1" smtClean="0"/>
              <a:t>blood</a:t>
            </a:r>
            <a:r>
              <a:rPr lang="cs-CZ" sz="1600" dirty="0" smtClean="0"/>
              <a:t> </a:t>
            </a:r>
            <a:r>
              <a:rPr lang="cs-CZ" sz="1600" dirty="0" err="1" smtClean="0"/>
              <a:t>sugar</a:t>
            </a:r>
            <a:r>
              <a:rPr lang="cs-CZ" sz="1600" dirty="0" smtClean="0"/>
              <a:t> </a:t>
            </a:r>
            <a:r>
              <a:rPr lang="cs-CZ" sz="1600" dirty="0" err="1" smtClean="0"/>
              <a:t>at</a:t>
            </a:r>
            <a:r>
              <a:rPr lang="cs-CZ" sz="1600" dirty="0" smtClean="0"/>
              <a:t> a </a:t>
            </a:r>
            <a:r>
              <a:rPr lang="cs-CZ" sz="1600" dirty="0" err="1" smtClean="0"/>
              <a:t>healthy</a:t>
            </a:r>
            <a:r>
              <a:rPr lang="cs-CZ" sz="1600" dirty="0" smtClean="0"/>
              <a:t> </a:t>
            </a:r>
            <a:r>
              <a:rPr lang="cs-CZ" sz="1600" dirty="0" err="1" smtClean="0"/>
              <a:t>level</a:t>
            </a:r>
            <a:r>
              <a:rPr lang="cs-CZ" sz="1600" dirty="0" smtClean="0"/>
              <a:t> and </a:t>
            </a:r>
            <a:r>
              <a:rPr lang="cs-CZ" sz="1600" dirty="0" err="1" smtClean="0"/>
              <a:t>stops</a:t>
            </a:r>
            <a:r>
              <a:rPr lang="cs-CZ" sz="1600" dirty="0" smtClean="0"/>
              <a:t> </a:t>
            </a:r>
            <a:r>
              <a:rPr lang="cs-CZ" sz="1600" dirty="0" err="1" smtClean="0"/>
              <a:t>you</a:t>
            </a:r>
            <a:r>
              <a:rPr lang="cs-CZ" sz="1600" dirty="0" smtClean="0"/>
              <a:t> </a:t>
            </a:r>
            <a:r>
              <a:rPr lang="cs-CZ" sz="1600" dirty="0" err="1" smtClean="0"/>
              <a:t>from</a:t>
            </a:r>
            <a:r>
              <a:rPr lang="cs-CZ" sz="1600" dirty="0" smtClean="0"/>
              <a:t> </a:t>
            </a:r>
            <a:r>
              <a:rPr lang="cs-CZ" sz="1600" dirty="0" err="1" smtClean="0"/>
              <a:t>experiencing</a:t>
            </a:r>
            <a:r>
              <a:rPr lang="cs-CZ" sz="1600" dirty="0" smtClean="0"/>
              <a:t> </a:t>
            </a:r>
            <a:r>
              <a:rPr lang="cs-CZ" sz="1600" dirty="0" err="1" smtClean="0"/>
              <a:t>the</a:t>
            </a:r>
            <a:r>
              <a:rPr lang="cs-CZ" sz="1600" dirty="0" smtClean="0"/>
              <a:t> </a:t>
            </a:r>
            <a:r>
              <a:rPr lang="cs-CZ" sz="1600" dirty="0" err="1" smtClean="0"/>
              <a:t>symptoms</a:t>
            </a:r>
            <a:r>
              <a:rPr lang="cs-CZ" sz="1600" dirty="0" smtClean="0"/>
              <a:t> </a:t>
            </a:r>
            <a:r>
              <a:rPr lang="cs-CZ" sz="1600" dirty="0" err="1" smtClean="0"/>
              <a:t>of</a:t>
            </a:r>
            <a:r>
              <a:rPr lang="cs-CZ" sz="1600" dirty="0" smtClean="0"/>
              <a:t> </a:t>
            </a:r>
            <a:r>
              <a:rPr lang="cs-CZ" sz="1600" dirty="0" err="1" smtClean="0"/>
              <a:t>low</a:t>
            </a:r>
            <a:r>
              <a:rPr lang="cs-CZ" sz="1600" dirty="0" err="1"/>
              <a:t>-</a:t>
            </a:r>
            <a:r>
              <a:rPr lang="cs-CZ" sz="1600" dirty="0" err="1" smtClean="0"/>
              <a:t>blood</a:t>
            </a:r>
            <a:r>
              <a:rPr lang="cs-CZ" sz="1600" dirty="0" smtClean="0"/>
              <a:t> </a:t>
            </a:r>
            <a:r>
              <a:rPr lang="cs-CZ" sz="1600" dirty="0" err="1" smtClean="0"/>
              <a:t>sugar</a:t>
            </a:r>
            <a:r>
              <a:rPr lang="cs-CZ" sz="1600" dirty="0" smtClean="0"/>
              <a:t> ( </a:t>
            </a:r>
            <a:r>
              <a:rPr lang="cs-CZ" sz="1600" b="1" dirty="0" err="1" smtClean="0"/>
              <a:t>hunger</a:t>
            </a:r>
            <a:r>
              <a:rPr lang="cs-CZ" sz="1600" dirty="0" smtClean="0"/>
              <a:t>, </a:t>
            </a:r>
            <a:r>
              <a:rPr lang="cs-CZ" sz="1600" dirty="0" err="1" smtClean="0"/>
              <a:t>dizziness</a:t>
            </a:r>
            <a:r>
              <a:rPr lang="cs-CZ" sz="1600" dirty="0" smtClean="0"/>
              <a:t> and </a:t>
            </a:r>
            <a:r>
              <a:rPr lang="cs-CZ" sz="1600" dirty="0" err="1" smtClean="0"/>
              <a:t>confusion</a:t>
            </a:r>
            <a:r>
              <a:rPr lang="cs-CZ" sz="1600" dirty="0" smtClean="0"/>
              <a:t>). </a:t>
            </a:r>
            <a:r>
              <a:rPr lang="cs-CZ" sz="1600" dirty="0" err="1" smtClean="0"/>
              <a:t>Eating</a:t>
            </a:r>
            <a:r>
              <a:rPr lang="cs-CZ" sz="1600" dirty="0" smtClean="0"/>
              <a:t> </a:t>
            </a:r>
            <a:r>
              <a:rPr lang="cs-CZ" sz="1600" b="1" dirty="0" err="1" smtClean="0"/>
              <a:t>nothing</a:t>
            </a:r>
            <a:r>
              <a:rPr lang="cs-CZ" sz="1600" dirty="0" smtClean="0"/>
              <a:t> </a:t>
            </a:r>
            <a:r>
              <a:rPr lang="cs-CZ" sz="1600" dirty="0" err="1" smtClean="0"/>
              <a:t>all</a:t>
            </a:r>
            <a:r>
              <a:rPr lang="cs-CZ" sz="1600" dirty="0" smtClean="0"/>
              <a:t> </a:t>
            </a:r>
            <a:r>
              <a:rPr lang="cs-CZ" sz="1600" dirty="0" err="1" smtClean="0"/>
              <a:t>day</a:t>
            </a:r>
            <a:r>
              <a:rPr lang="cs-CZ" sz="1600" dirty="0" smtClean="0"/>
              <a:t> and </a:t>
            </a:r>
            <a:r>
              <a:rPr lang="cs-CZ" sz="1600" dirty="0" err="1" smtClean="0"/>
              <a:t>then</a:t>
            </a:r>
            <a:r>
              <a:rPr lang="cs-CZ" sz="1600" dirty="0" smtClean="0"/>
              <a:t> </a:t>
            </a:r>
            <a:r>
              <a:rPr lang="cs-CZ" sz="1600" dirty="0" err="1" smtClean="0"/>
              <a:t>having</a:t>
            </a:r>
            <a:r>
              <a:rPr lang="cs-CZ" sz="1600" dirty="0" smtClean="0"/>
              <a:t> a </a:t>
            </a:r>
            <a:r>
              <a:rPr lang="cs-CZ" sz="1600" dirty="0" err="1" smtClean="0"/>
              <a:t>large</a:t>
            </a:r>
            <a:r>
              <a:rPr lang="cs-CZ" sz="1600" dirty="0" smtClean="0"/>
              <a:t> </a:t>
            </a:r>
            <a:r>
              <a:rPr lang="cs-CZ" sz="1600" dirty="0" err="1" smtClean="0"/>
              <a:t>evening</a:t>
            </a:r>
            <a:r>
              <a:rPr lang="cs-CZ" sz="1600" dirty="0" smtClean="0"/>
              <a:t> </a:t>
            </a:r>
            <a:r>
              <a:rPr lang="cs-CZ" sz="1600" dirty="0" err="1" smtClean="0"/>
              <a:t>meal</a:t>
            </a:r>
            <a:r>
              <a:rPr lang="cs-CZ" sz="1600" dirty="0" smtClean="0"/>
              <a:t> </a:t>
            </a:r>
            <a:r>
              <a:rPr lang="cs-CZ" sz="1600" dirty="0" err="1" smtClean="0"/>
              <a:t>will</a:t>
            </a:r>
            <a:r>
              <a:rPr lang="cs-CZ" sz="1600" dirty="0" smtClean="0"/>
              <a:t> not </a:t>
            </a:r>
            <a:r>
              <a:rPr lang="cs-CZ" sz="1600" dirty="0" err="1" smtClean="0"/>
              <a:t>only</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dirty="0" err="1" smtClean="0"/>
              <a:t>exhausted</a:t>
            </a:r>
            <a:r>
              <a:rPr lang="cs-CZ" sz="1600" dirty="0" smtClean="0"/>
              <a:t> but </a:t>
            </a:r>
            <a:r>
              <a:rPr lang="cs-CZ" sz="1600" dirty="0" err="1" smtClean="0"/>
              <a:t>also</a:t>
            </a:r>
            <a:r>
              <a:rPr lang="cs-CZ" sz="1600" dirty="0" smtClean="0"/>
              <a:t> make </a:t>
            </a:r>
            <a:r>
              <a:rPr lang="cs-CZ" sz="1600" dirty="0" err="1" smtClean="0"/>
              <a:t>you</a:t>
            </a:r>
            <a:r>
              <a:rPr lang="cs-CZ" sz="1600" dirty="0" smtClean="0"/>
              <a:t> </a:t>
            </a:r>
            <a:r>
              <a:rPr lang="cs-CZ" sz="1600" dirty="0" err="1" smtClean="0"/>
              <a:t>gain</a:t>
            </a:r>
            <a:r>
              <a:rPr lang="cs-CZ" sz="1600" dirty="0" smtClean="0"/>
              <a:t> </a:t>
            </a:r>
            <a:r>
              <a:rPr lang="cs-CZ" sz="1600" dirty="0" err="1" smtClean="0"/>
              <a:t>weight</a:t>
            </a:r>
            <a:r>
              <a:rPr lang="cs-CZ" sz="1600" dirty="0" smtClean="0"/>
              <a:t>.</a:t>
            </a:r>
          </a:p>
          <a:p>
            <a:pPr marL="0" indent="0">
              <a:buNone/>
            </a:pPr>
            <a:r>
              <a:rPr lang="cs-CZ" sz="1600" dirty="0" smtClean="0"/>
              <a:t>     </a:t>
            </a:r>
            <a:r>
              <a:rPr lang="cs-CZ" sz="1600" dirty="0" err="1" smtClean="0"/>
              <a:t>People</a:t>
            </a:r>
            <a:r>
              <a:rPr lang="cs-CZ" sz="1600" dirty="0" smtClean="0"/>
              <a:t> </a:t>
            </a:r>
            <a:r>
              <a:rPr lang="cs-CZ" sz="1600" dirty="0" err="1" smtClean="0"/>
              <a:t>who</a:t>
            </a:r>
            <a:r>
              <a:rPr lang="cs-CZ" sz="1600" dirty="0" smtClean="0"/>
              <a:t> are </a:t>
            </a:r>
            <a:r>
              <a:rPr lang="cs-CZ" sz="1600" b="1" dirty="0" err="1" smtClean="0"/>
              <a:t>trying</a:t>
            </a:r>
            <a:r>
              <a:rPr lang="cs-CZ" sz="1600" dirty="0" smtClean="0"/>
              <a:t> to lose </a:t>
            </a:r>
            <a:r>
              <a:rPr lang="cs-CZ" sz="1600" dirty="0" err="1" smtClean="0"/>
              <a:t>weight</a:t>
            </a:r>
            <a:r>
              <a:rPr lang="cs-CZ" sz="1600" dirty="0" smtClean="0"/>
              <a:t> </a:t>
            </a:r>
            <a:r>
              <a:rPr lang="cs-CZ" sz="1600" dirty="0" err="1" smtClean="0"/>
              <a:t>often</a:t>
            </a:r>
            <a:r>
              <a:rPr lang="cs-CZ" sz="1600" dirty="0" smtClean="0"/>
              <a:t> miss </a:t>
            </a:r>
            <a:r>
              <a:rPr lang="cs-CZ" sz="1600" dirty="0" err="1" smtClean="0"/>
              <a:t>breakfast</a:t>
            </a:r>
            <a:r>
              <a:rPr lang="cs-CZ" sz="1600" dirty="0" smtClean="0"/>
              <a:t>. </a:t>
            </a:r>
            <a:r>
              <a:rPr lang="cs-CZ" sz="1600" dirty="0" err="1" smtClean="0"/>
              <a:t>They</a:t>
            </a:r>
            <a:r>
              <a:rPr lang="cs-CZ" sz="1600" dirty="0" smtClean="0"/>
              <a:t> are not </a:t>
            </a:r>
            <a:r>
              <a:rPr lang="cs-CZ" sz="1600" dirty="0" err="1" smtClean="0"/>
              <a:t>making</a:t>
            </a:r>
            <a:r>
              <a:rPr lang="cs-CZ" sz="1600" dirty="0" smtClean="0"/>
              <a:t> </a:t>
            </a:r>
            <a:r>
              <a:rPr lang="cs-CZ" sz="1600" dirty="0" err="1" smtClean="0"/>
              <a:t>life</a:t>
            </a:r>
            <a:r>
              <a:rPr lang="cs-CZ" sz="1600" dirty="0" smtClean="0"/>
              <a:t> </a:t>
            </a:r>
            <a:r>
              <a:rPr lang="cs-CZ" sz="1600" dirty="0" err="1" smtClean="0"/>
              <a:t>easy</a:t>
            </a:r>
            <a:r>
              <a:rPr lang="cs-CZ" sz="1600" dirty="0" smtClean="0"/>
              <a:t> </a:t>
            </a:r>
            <a:r>
              <a:rPr lang="cs-CZ" sz="1600" dirty="0" err="1" smtClean="0"/>
              <a:t>for</a:t>
            </a:r>
            <a:r>
              <a:rPr lang="cs-CZ" sz="1600" dirty="0" smtClean="0"/>
              <a:t> </a:t>
            </a:r>
            <a:r>
              <a:rPr lang="cs-CZ" sz="1600" dirty="0" err="1" smtClean="0"/>
              <a:t>themselves</a:t>
            </a:r>
            <a:r>
              <a:rPr lang="cs-CZ" sz="1600" dirty="0" smtClean="0"/>
              <a:t> </a:t>
            </a:r>
            <a:r>
              <a:rPr lang="cs-CZ" sz="1600" b="1" dirty="0" smtClean="0"/>
              <a:t>by</a:t>
            </a:r>
            <a:r>
              <a:rPr lang="cs-CZ" sz="1600" dirty="0" smtClean="0"/>
              <a:t> </a:t>
            </a:r>
            <a:r>
              <a:rPr lang="cs-CZ" sz="1600" dirty="0" err="1" smtClean="0"/>
              <a:t>doing</a:t>
            </a:r>
            <a:r>
              <a:rPr lang="cs-CZ" sz="1600" dirty="0" smtClean="0"/>
              <a:t> </a:t>
            </a:r>
            <a:r>
              <a:rPr lang="cs-CZ" sz="1600" dirty="0" err="1" smtClean="0"/>
              <a:t>this</a:t>
            </a:r>
            <a:r>
              <a:rPr lang="cs-CZ" sz="1600" dirty="0" smtClean="0"/>
              <a:t>. </a:t>
            </a:r>
            <a:r>
              <a:rPr lang="cs-CZ" sz="1600" dirty="0" err="1" smtClean="0"/>
              <a:t>Breakfast</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b="1" dirty="0" smtClean="0"/>
              <a:t>most</a:t>
            </a:r>
            <a:r>
              <a:rPr lang="cs-CZ" sz="1600" dirty="0" smtClean="0"/>
              <a:t> </a:t>
            </a:r>
            <a:r>
              <a:rPr lang="cs-CZ" sz="1600" dirty="0" err="1" smtClean="0"/>
              <a:t>important</a:t>
            </a:r>
            <a:r>
              <a:rPr lang="cs-CZ" sz="1600" dirty="0" smtClean="0"/>
              <a:t> </a:t>
            </a:r>
            <a:r>
              <a:rPr lang="cs-CZ" sz="1600" dirty="0" err="1" smtClean="0"/>
              <a:t>meal</a:t>
            </a:r>
            <a:r>
              <a:rPr lang="cs-CZ" sz="1600" dirty="0" smtClean="0"/>
              <a:t> </a:t>
            </a:r>
            <a:r>
              <a:rPr lang="cs-CZ" sz="1600" dirty="0" err="1" smtClean="0"/>
              <a:t>of</a:t>
            </a:r>
            <a:r>
              <a:rPr lang="cs-CZ" sz="1600" dirty="0" smtClean="0"/>
              <a:t> </a:t>
            </a:r>
            <a:r>
              <a:rPr lang="cs-CZ" sz="1600" dirty="0" err="1" smtClean="0"/>
              <a:t>the</a:t>
            </a:r>
            <a:r>
              <a:rPr lang="cs-CZ" sz="1600" dirty="0" smtClean="0"/>
              <a:t> </a:t>
            </a:r>
            <a:r>
              <a:rPr lang="cs-CZ" sz="1600" dirty="0" err="1" smtClean="0"/>
              <a:t>day</a:t>
            </a:r>
            <a:r>
              <a:rPr lang="cs-CZ" sz="1600" dirty="0" smtClean="0"/>
              <a:t>, and </a:t>
            </a:r>
            <a:r>
              <a:rPr lang="cs-CZ" sz="1600" dirty="0" err="1" smtClean="0"/>
              <a:t>without</a:t>
            </a:r>
            <a:r>
              <a:rPr lang="cs-CZ" sz="1600" dirty="0" smtClean="0"/>
              <a:t> </a:t>
            </a:r>
            <a:r>
              <a:rPr lang="cs-CZ" sz="1600" dirty="0" err="1" smtClean="0"/>
              <a:t>it</a:t>
            </a:r>
            <a:r>
              <a:rPr lang="cs-CZ" sz="1600" dirty="0" smtClean="0"/>
              <a:t> </a:t>
            </a:r>
            <a:r>
              <a:rPr lang="cs-CZ" sz="1600" dirty="0" err="1" smtClean="0"/>
              <a:t>your</a:t>
            </a:r>
            <a:r>
              <a:rPr lang="cs-CZ" sz="1600" dirty="0" smtClean="0"/>
              <a:t> body </a:t>
            </a:r>
            <a:r>
              <a:rPr lang="cs-CZ" sz="1600" dirty="0" err="1" smtClean="0"/>
              <a:t>will</a:t>
            </a:r>
            <a:r>
              <a:rPr lang="cs-CZ" sz="1600" dirty="0" smtClean="0"/>
              <a:t> not </a:t>
            </a:r>
            <a:r>
              <a:rPr lang="cs-CZ" sz="1600" dirty="0" err="1" smtClean="0"/>
              <a:t>work</a:t>
            </a:r>
            <a:r>
              <a:rPr lang="cs-CZ" sz="1600" dirty="0" smtClean="0"/>
              <a:t> </a:t>
            </a:r>
            <a:r>
              <a:rPr lang="cs-CZ" sz="1600" dirty="0" err="1" smtClean="0"/>
              <a:t>properly</a:t>
            </a:r>
            <a:r>
              <a:rPr lang="cs-CZ" sz="1600" dirty="0" smtClean="0"/>
              <a:t>. </a:t>
            </a:r>
            <a:r>
              <a:rPr lang="cs-CZ" sz="1600" dirty="0" err="1" smtClean="0"/>
              <a:t>Eating</a:t>
            </a:r>
            <a:r>
              <a:rPr lang="cs-CZ" sz="1600" dirty="0" smtClean="0"/>
              <a:t> a </a:t>
            </a:r>
            <a:r>
              <a:rPr lang="cs-CZ" sz="1600" dirty="0" err="1" smtClean="0"/>
              <a:t>small</a:t>
            </a:r>
            <a:r>
              <a:rPr lang="cs-CZ" sz="1600" dirty="0" smtClean="0"/>
              <a:t>, </a:t>
            </a:r>
            <a:r>
              <a:rPr lang="cs-CZ" sz="1600" dirty="0" err="1" smtClean="0"/>
              <a:t>low</a:t>
            </a:r>
            <a:r>
              <a:rPr lang="cs-CZ" sz="1600" dirty="0" smtClean="0"/>
              <a:t>-</a:t>
            </a:r>
            <a:r>
              <a:rPr lang="cs-CZ" sz="1600" b="1" dirty="0" smtClean="0"/>
              <a:t>fat</a:t>
            </a:r>
            <a:r>
              <a:rPr lang="cs-CZ" sz="1600" dirty="0" smtClean="0"/>
              <a:t> </a:t>
            </a:r>
            <a:r>
              <a:rPr lang="cs-CZ" sz="1600" dirty="0" err="1" smtClean="0"/>
              <a:t>breakfast</a:t>
            </a:r>
            <a:r>
              <a:rPr lang="cs-CZ" sz="1600" dirty="0" smtClean="0"/>
              <a:t> </a:t>
            </a:r>
            <a:r>
              <a:rPr lang="cs-CZ" sz="1600" dirty="0" err="1" smtClean="0"/>
              <a:t>will</a:t>
            </a:r>
            <a:r>
              <a:rPr lang="cs-CZ" sz="1600" dirty="0" smtClean="0"/>
              <a:t> </a:t>
            </a:r>
            <a:r>
              <a:rPr lang="cs-CZ" sz="1600" dirty="0" err="1" smtClean="0"/>
              <a:t>give</a:t>
            </a:r>
            <a:r>
              <a:rPr lang="cs-CZ" sz="1600" dirty="0" smtClean="0"/>
              <a:t> </a:t>
            </a:r>
            <a:r>
              <a:rPr lang="cs-CZ" sz="1600" dirty="0" err="1" smtClean="0"/>
              <a:t>you</a:t>
            </a:r>
            <a:r>
              <a:rPr lang="cs-CZ" sz="1600" dirty="0" smtClean="0"/>
              <a:t> </a:t>
            </a:r>
            <a:r>
              <a:rPr lang="cs-CZ" sz="1600" dirty="0" err="1" smtClean="0"/>
              <a:t>the</a:t>
            </a:r>
            <a:r>
              <a:rPr lang="cs-CZ" sz="1600" dirty="0" smtClean="0"/>
              <a:t> </a:t>
            </a:r>
            <a:r>
              <a:rPr lang="cs-CZ" sz="1600" dirty="0" err="1" smtClean="0"/>
              <a:t>energy</a:t>
            </a:r>
            <a:r>
              <a:rPr lang="cs-CZ" sz="1600" dirty="0" smtClean="0"/>
              <a:t> and </a:t>
            </a:r>
            <a:r>
              <a:rPr lang="cs-CZ" sz="1600" dirty="0" err="1" smtClean="0"/>
              <a:t>nutrients</a:t>
            </a:r>
            <a:r>
              <a:rPr lang="cs-CZ" sz="1600" dirty="0" smtClean="0"/>
              <a:t> </a:t>
            </a:r>
            <a:r>
              <a:rPr lang="cs-CZ" sz="1600" dirty="0" err="1" smtClean="0"/>
              <a:t>you</a:t>
            </a:r>
            <a:r>
              <a:rPr lang="cs-CZ" sz="1600" dirty="0" smtClean="0"/>
              <a:t> </a:t>
            </a:r>
            <a:r>
              <a:rPr lang="cs-CZ" sz="1600" dirty="0" err="1" smtClean="0"/>
              <a:t>need</a:t>
            </a:r>
            <a:r>
              <a:rPr lang="cs-CZ" sz="1600" dirty="0" smtClean="0"/>
              <a:t> to </a:t>
            </a:r>
            <a:r>
              <a:rPr lang="cs-CZ" sz="1600" dirty="0" err="1" smtClean="0"/>
              <a:t>get</a:t>
            </a:r>
            <a:r>
              <a:rPr lang="cs-CZ" sz="1600" dirty="0" smtClean="0"/>
              <a:t> </a:t>
            </a:r>
            <a:r>
              <a:rPr lang="cs-CZ" sz="1600" dirty="0" err="1" smtClean="0"/>
              <a:t>through</a:t>
            </a:r>
            <a:r>
              <a:rPr lang="cs-CZ" sz="1600" dirty="0" smtClean="0"/>
              <a:t> </a:t>
            </a:r>
            <a:r>
              <a:rPr lang="cs-CZ" sz="1600" dirty="0" err="1" smtClean="0"/>
              <a:t>the</a:t>
            </a:r>
            <a:r>
              <a:rPr lang="cs-CZ" sz="1600" dirty="0" smtClean="0"/>
              <a:t> </a:t>
            </a:r>
            <a:r>
              <a:rPr lang="cs-CZ" sz="1600" dirty="0" err="1" smtClean="0"/>
              <a:t>morning</a:t>
            </a:r>
            <a:r>
              <a:rPr lang="cs-CZ" sz="1600" dirty="0" smtClean="0"/>
              <a:t>. </a:t>
            </a:r>
            <a:r>
              <a:rPr lang="cs-CZ" sz="1600" dirty="0" err="1" smtClean="0"/>
              <a:t>Try</a:t>
            </a:r>
            <a:r>
              <a:rPr lang="cs-CZ" sz="1600" dirty="0" smtClean="0"/>
              <a:t> </a:t>
            </a:r>
            <a:r>
              <a:rPr lang="cs-CZ" sz="1600" dirty="0" err="1" smtClean="0"/>
              <a:t>fresh</a:t>
            </a:r>
            <a:r>
              <a:rPr lang="cs-CZ" sz="1600" dirty="0" smtClean="0"/>
              <a:t> </a:t>
            </a:r>
            <a:r>
              <a:rPr lang="cs-CZ" sz="1600" dirty="0" err="1" smtClean="0"/>
              <a:t>fruit</a:t>
            </a:r>
            <a:r>
              <a:rPr lang="cs-CZ" sz="1600" dirty="0" smtClean="0"/>
              <a:t>, </a:t>
            </a:r>
            <a:r>
              <a:rPr lang="cs-CZ" sz="1600" dirty="0" err="1" smtClean="0"/>
              <a:t>juice</a:t>
            </a:r>
            <a:r>
              <a:rPr lang="cs-CZ" sz="1600" dirty="0" smtClean="0"/>
              <a:t>, toast and </a:t>
            </a:r>
            <a:r>
              <a:rPr lang="cs-CZ" sz="1600" dirty="0" err="1" smtClean="0"/>
              <a:t>honey</a:t>
            </a:r>
            <a:r>
              <a:rPr lang="cs-CZ" sz="1600" dirty="0" smtClean="0"/>
              <a:t>, </a:t>
            </a:r>
            <a:r>
              <a:rPr lang="cs-CZ" sz="1600" dirty="0" err="1" smtClean="0"/>
              <a:t>or</a:t>
            </a:r>
            <a:r>
              <a:rPr lang="cs-CZ" sz="1600" dirty="0" smtClean="0"/>
              <a:t> </a:t>
            </a:r>
            <a:r>
              <a:rPr lang="cs-CZ" sz="1600" b="1" dirty="0" err="1" smtClean="0"/>
              <a:t>cereal</a:t>
            </a:r>
            <a:r>
              <a:rPr lang="cs-CZ" sz="1600" dirty="0" smtClean="0"/>
              <a:t>.</a:t>
            </a:r>
          </a:p>
          <a:p>
            <a:pPr marL="0" indent="0">
              <a:buNone/>
            </a:pPr>
            <a:r>
              <a:rPr lang="cs-CZ" sz="1600" dirty="0" smtClean="0"/>
              <a:t>     </a:t>
            </a:r>
            <a:r>
              <a:rPr lang="cs-CZ" sz="1600" dirty="0" err="1" smtClean="0"/>
              <a:t>Although</a:t>
            </a:r>
            <a:r>
              <a:rPr lang="cs-CZ" sz="1600" dirty="0" smtClean="0"/>
              <a:t> many </a:t>
            </a:r>
            <a:r>
              <a:rPr lang="cs-CZ" sz="1600" dirty="0" err="1" smtClean="0"/>
              <a:t>of</a:t>
            </a:r>
            <a:r>
              <a:rPr lang="cs-CZ" sz="1600" dirty="0" smtClean="0"/>
              <a:t> </a:t>
            </a:r>
            <a:r>
              <a:rPr lang="cs-CZ" sz="1600" dirty="0" err="1" smtClean="0"/>
              <a:t>us</a:t>
            </a:r>
            <a:r>
              <a:rPr lang="cs-CZ" sz="1600" dirty="0" smtClean="0"/>
              <a:t> drink </a:t>
            </a:r>
            <a:r>
              <a:rPr lang="cs-CZ" sz="1600" dirty="0" err="1" smtClean="0"/>
              <a:t>coffee</a:t>
            </a:r>
            <a:r>
              <a:rPr lang="cs-CZ" sz="1600" dirty="0" smtClean="0"/>
              <a:t> to ´</a:t>
            </a:r>
            <a:r>
              <a:rPr lang="cs-CZ" sz="1600" dirty="0" err="1" smtClean="0"/>
              <a:t>keep</a:t>
            </a:r>
            <a:r>
              <a:rPr lang="cs-CZ" sz="1600" dirty="0" smtClean="0"/>
              <a:t> </a:t>
            </a:r>
            <a:r>
              <a:rPr lang="cs-CZ" sz="1600" dirty="0" err="1" smtClean="0"/>
              <a:t>ourselves</a:t>
            </a:r>
            <a:r>
              <a:rPr lang="cs-CZ" sz="1600" dirty="0" smtClean="0"/>
              <a:t> </a:t>
            </a:r>
            <a:r>
              <a:rPr lang="cs-CZ" sz="1600" dirty="0" err="1" smtClean="0"/>
              <a:t>awake</a:t>
            </a:r>
            <a:r>
              <a:rPr lang="cs-CZ" sz="1600" dirty="0" smtClean="0"/>
              <a:t>´, </a:t>
            </a:r>
            <a:r>
              <a:rPr lang="cs-CZ" sz="1600" dirty="0" err="1" smtClean="0"/>
              <a:t>caffeine</a:t>
            </a:r>
            <a:r>
              <a:rPr lang="cs-CZ" sz="1600" dirty="0" smtClean="0"/>
              <a:t> (</a:t>
            </a:r>
            <a:r>
              <a:rPr lang="cs-CZ" sz="1600" dirty="0" err="1" smtClean="0"/>
              <a:t>which</a:t>
            </a:r>
            <a:r>
              <a:rPr lang="cs-CZ" sz="1600" dirty="0" smtClean="0"/>
              <a:t> </a:t>
            </a:r>
            <a:r>
              <a:rPr lang="cs-CZ" sz="1600" dirty="0" err="1" smtClean="0"/>
              <a:t>is</a:t>
            </a:r>
            <a:r>
              <a:rPr lang="cs-CZ" sz="1600" dirty="0" smtClean="0"/>
              <a:t> in </a:t>
            </a:r>
            <a:r>
              <a:rPr lang="cs-CZ" sz="1600" dirty="0" err="1" smtClean="0"/>
              <a:t>coffee</a:t>
            </a:r>
            <a:r>
              <a:rPr lang="cs-CZ" sz="1600" dirty="0" smtClean="0"/>
              <a:t>, </a:t>
            </a:r>
            <a:r>
              <a:rPr lang="cs-CZ" sz="1600" dirty="0" err="1" smtClean="0"/>
              <a:t>tea</a:t>
            </a:r>
            <a:r>
              <a:rPr lang="cs-CZ" sz="1600" dirty="0" smtClean="0"/>
              <a:t> and </a:t>
            </a:r>
            <a:r>
              <a:rPr lang="cs-CZ" sz="1600" dirty="0" err="1" smtClean="0"/>
              <a:t>fizzy</a:t>
            </a:r>
            <a:r>
              <a:rPr lang="cs-CZ" sz="1600" dirty="0" smtClean="0"/>
              <a:t> </a:t>
            </a:r>
            <a:r>
              <a:rPr lang="cs-CZ" sz="1600" dirty="0" err="1" smtClean="0"/>
              <a:t>drinks</a:t>
            </a:r>
            <a:r>
              <a:rPr lang="cs-CZ" sz="1600" dirty="0" smtClean="0"/>
              <a:t>) </a:t>
            </a:r>
            <a:r>
              <a:rPr lang="cs-CZ" sz="1600" dirty="0" err="1" smtClean="0"/>
              <a:t>actually</a:t>
            </a:r>
            <a:r>
              <a:rPr lang="cs-CZ" sz="1600" dirty="0" smtClean="0"/>
              <a:t> </a:t>
            </a:r>
            <a:r>
              <a:rPr lang="cs-CZ" sz="1600" dirty="0" err="1" smtClean="0"/>
              <a:t>makes</a:t>
            </a:r>
            <a:r>
              <a:rPr lang="cs-CZ" sz="1600" dirty="0" smtClean="0"/>
              <a:t> </a:t>
            </a:r>
            <a:r>
              <a:rPr lang="cs-CZ" sz="1600" dirty="0" err="1" smtClean="0"/>
              <a:t>us</a:t>
            </a:r>
            <a:r>
              <a:rPr lang="cs-CZ" sz="1600" dirty="0" smtClean="0"/>
              <a:t> </a:t>
            </a:r>
            <a:r>
              <a:rPr lang="cs-CZ" sz="1600" dirty="0" err="1" smtClean="0"/>
              <a:t>even</a:t>
            </a:r>
            <a:r>
              <a:rPr lang="cs-CZ" sz="1600" dirty="0" smtClean="0"/>
              <a:t> more </a:t>
            </a:r>
            <a:r>
              <a:rPr lang="cs-CZ" sz="1600" b="1" dirty="0" err="1" smtClean="0"/>
              <a:t>tired</a:t>
            </a:r>
            <a:r>
              <a:rPr lang="cs-CZ" sz="1600" dirty="0" smtClean="0"/>
              <a:t>. </a:t>
            </a:r>
            <a:r>
              <a:rPr lang="cs-CZ" sz="1600" dirty="0" err="1" smtClean="0"/>
              <a:t>Next</a:t>
            </a:r>
            <a:r>
              <a:rPr lang="cs-CZ" sz="1600" dirty="0" smtClean="0"/>
              <a:t> </a:t>
            </a:r>
            <a:r>
              <a:rPr lang="cs-CZ" sz="1600" dirty="0" err="1" smtClean="0"/>
              <a:t>time</a:t>
            </a:r>
            <a:r>
              <a:rPr lang="cs-CZ" sz="1600" dirty="0" smtClean="0"/>
              <a:t> </a:t>
            </a:r>
            <a:r>
              <a:rPr lang="cs-CZ" sz="1600" dirty="0" err="1" smtClean="0"/>
              <a:t>you</a:t>
            </a:r>
            <a:r>
              <a:rPr lang="cs-CZ" sz="1600" dirty="0" smtClean="0"/>
              <a:t> </a:t>
            </a:r>
            <a:r>
              <a:rPr lang="cs-CZ" sz="1600" dirty="0" err="1" smtClean="0"/>
              <a:t>reach</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coffee</a:t>
            </a:r>
            <a:r>
              <a:rPr lang="cs-CZ" sz="1600" dirty="0" smtClean="0"/>
              <a:t> </a:t>
            </a:r>
            <a:r>
              <a:rPr lang="cs-CZ" sz="1600" dirty="0" err="1" smtClean="0"/>
              <a:t>machine</a:t>
            </a:r>
            <a:r>
              <a:rPr lang="cs-CZ" sz="1600" dirty="0" smtClean="0"/>
              <a:t>, stop, and </a:t>
            </a:r>
            <a:r>
              <a:rPr lang="cs-CZ" sz="1600" dirty="0" err="1" smtClean="0"/>
              <a:t>have</a:t>
            </a:r>
            <a:r>
              <a:rPr lang="cs-CZ" sz="1600" dirty="0" smtClean="0"/>
              <a:t> a </a:t>
            </a:r>
            <a:r>
              <a:rPr lang="cs-CZ" sz="1600" dirty="0" err="1" smtClean="0"/>
              <a:t>glass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b="1" dirty="0" err="1" smtClean="0"/>
              <a:t>instead</a:t>
            </a:r>
            <a:r>
              <a:rPr lang="cs-CZ" sz="1600" dirty="0" smtClean="0"/>
              <a:t>. </a:t>
            </a:r>
            <a:r>
              <a:rPr lang="cs-CZ" sz="1600" dirty="0" err="1" smtClean="0"/>
              <a:t>Without</a:t>
            </a:r>
            <a:r>
              <a:rPr lang="cs-CZ" sz="1600" dirty="0" smtClean="0"/>
              <a:t> plenty </a:t>
            </a:r>
            <a:r>
              <a:rPr lang="cs-CZ" sz="1600" dirty="0" err="1" smtClean="0"/>
              <a:t>of</a:t>
            </a:r>
            <a:r>
              <a:rPr lang="cs-CZ" sz="1600" dirty="0" smtClean="0"/>
              <a:t> </a:t>
            </a:r>
            <a:r>
              <a:rPr lang="cs-CZ" sz="1600" dirty="0" err="1" smtClean="0"/>
              <a:t>water</a:t>
            </a:r>
            <a:r>
              <a:rPr lang="cs-CZ" sz="1600" dirty="0" smtClean="0"/>
              <a:t>, </a:t>
            </a:r>
            <a:r>
              <a:rPr lang="cs-CZ" sz="1600" dirty="0" err="1" smtClean="0"/>
              <a:t>you</a:t>
            </a:r>
            <a:r>
              <a:rPr lang="cs-CZ" sz="1600" dirty="0" smtClean="0"/>
              <a:t> </a:t>
            </a:r>
            <a:r>
              <a:rPr lang="cs-CZ" sz="1600" dirty="0" err="1" smtClean="0"/>
              <a:t>will</a:t>
            </a:r>
            <a:r>
              <a:rPr lang="cs-CZ" sz="1600" dirty="0" smtClean="0"/>
              <a:t> </a:t>
            </a:r>
            <a:r>
              <a:rPr lang="cs-CZ" sz="1600" dirty="0" err="1" smtClean="0"/>
              <a:t>feel</a:t>
            </a:r>
            <a:r>
              <a:rPr lang="cs-CZ" sz="1600" dirty="0" smtClean="0"/>
              <a:t> </a:t>
            </a:r>
            <a:r>
              <a:rPr lang="cs-CZ" sz="1600" dirty="0" err="1" smtClean="0"/>
              <a:t>exhausted</a:t>
            </a:r>
            <a:r>
              <a:rPr lang="cs-CZ" sz="1600" dirty="0" smtClean="0"/>
              <a:t> and </a:t>
            </a:r>
            <a:r>
              <a:rPr lang="cs-CZ" sz="1600" dirty="0" err="1" smtClean="0"/>
              <a:t>may</a:t>
            </a:r>
            <a:r>
              <a:rPr lang="cs-CZ" sz="1600" dirty="0" smtClean="0"/>
              <a:t> </a:t>
            </a:r>
            <a:r>
              <a:rPr lang="cs-CZ" sz="1600" dirty="0" err="1" smtClean="0"/>
              <a:t>suffer</a:t>
            </a:r>
            <a:r>
              <a:rPr lang="cs-CZ" sz="1600" dirty="0" smtClean="0"/>
              <a:t> </a:t>
            </a:r>
            <a:r>
              <a:rPr lang="cs-CZ" sz="1600" b="1" dirty="0" err="1" smtClean="0"/>
              <a:t>from</a:t>
            </a:r>
            <a:r>
              <a:rPr lang="cs-CZ" sz="1600" dirty="0" smtClean="0"/>
              <a:t> </a:t>
            </a:r>
            <a:r>
              <a:rPr lang="cs-CZ" sz="1600" dirty="0" err="1" smtClean="0"/>
              <a:t>headaches</a:t>
            </a:r>
            <a:r>
              <a:rPr lang="cs-CZ" sz="1600" dirty="0" smtClean="0"/>
              <a:t>. </a:t>
            </a:r>
            <a:r>
              <a:rPr lang="cs-CZ" sz="1600" dirty="0" err="1" smtClean="0"/>
              <a:t>You</a:t>
            </a:r>
            <a:r>
              <a:rPr lang="cs-CZ" sz="1600" dirty="0" smtClean="0"/>
              <a:t> </a:t>
            </a:r>
            <a:r>
              <a:rPr lang="cs-CZ" sz="1600" dirty="0" err="1" smtClean="0"/>
              <a:t>should</a:t>
            </a:r>
            <a:r>
              <a:rPr lang="cs-CZ" sz="1600" dirty="0" smtClean="0"/>
              <a:t> drink </a:t>
            </a:r>
            <a:r>
              <a:rPr lang="cs-CZ" sz="1600" b="1" dirty="0" err="1" smtClean="0"/>
              <a:t>at</a:t>
            </a:r>
            <a:r>
              <a:rPr lang="cs-CZ" sz="1600" dirty="0" smtClean="0"/>
              <a:t> least </a:t>
            </a:r>
            <a:r>
              <a:rPr lang="cs-CZ" sz="1600" dirty="0" err="1" smtClean="0"/>
              <a:t>five</a:t>
            </a:r>
            <a:r>
              <a:rPr lang="cs-CZ" sz="1600" dirty="0" smtClean="0"/>
              <a:t> </a:t>
            </a:r>
            <a:r>
              <a:rPr lang="cs-CZ" sz="1600" dirty="0" err="1" smtClean="0"/>
              <a:t>glasses</a:t>
            </a:r>
            <a:r>
              <a:rPr lang="cs-CZ" sz="1600" dirty="0" smtClean="0"/>
              <a:t> </a:t>
            </a:r>
            <a:r>
              <a:rPr lang="cs-CZ" sz="1600" dirty="0" err="1" smtClean="0"/>
              <a:t>of</a:t>
            </a:r>
            <a:r>
              <a:rPr lang="cs-CZ" sz="1600" dirty="0" smtClean="0"/>
              <a:t> </a:t>
            </a:r>
            <a:r>
              <a:rPr lang="cs-CZ" sz="1600" dirty="0" err="1" smtClean="0"/>
              <a:t>water</a:t>
            </a:r>
            <a:r>
              <a:rPr lang="cs-CZ" sz="1600" dirty="0" smtClean="0"/>
              <a:t> </a:t>
            </a:r>
            <a:r>
              <a:rPr lang="cs-CZ" sz="1600" dirty="0" err="1" smtClean="0"/>
              <a:t>every</a:t>
            </a:r>
            <a:r>
              <a:rPr lang="cs-CZ" sz="1600" dirty="0" smtClean="0"/>
              <a:t> </a:t>
            </a:r>
            <a:r>
              <a:rPr lang="cs-CZ" sz="1600" dirty="0" err="1" smtClean="0"/>
              <a:t>day</a:t>
            </a:r>
            <a:r>
              <a:rPr lang="cs-CZ" sz="1600" dirty="0" smtClean="0"/>
              <a:t> – </a:t>
            </a:r>
            <a:r>
              <a:rPr lang="cs-CZ" sz="1600" dirty="0" err="1" smtClean="0"/>
              <a:t>your</a:t>
            </a:r>
            <a:r>
              <a:rPr lang="cs-CZ" sz="1600" dirty="0" smtClean="0"/>
              <a:t> body </a:t>
            </a:r>
            <a:r>
              <a:rPr lang="cs-CZ" sz="1600" dirty="0" err="1" smtClean="0"/>
              <a:t>needs</a:t>
            </a:r>
            <a:r>
              <a:rPr lang="cs-CZ" sz="1600" dirty="0" smtClean="0"/>
              <a:t> </a:t>
            </a:r>
            <a:r>
              <a:rPr lang="cs-CZ" sz="1600" dirty="0" err="1" smtClean="0"/>
              <a:t>it</a:t>
            </a:r>
            <a:r>
              <a:rPr lang="cs-CZ" sz="1600" dirty="0" smtClean="0"/>
              <a:t>.</a:t>
            </a:r>
          </a:p>
          <a:p>
            <a:pPr marL="0" indent="0">
              <a:buNone/>
            </a:pPr>
            <a:r>
              <a:rPr lang="cs-CZ" sz="1600" dirty="0" smtClean="0"/>
              <a:t>     </a:t>
            </a:r>
            <a:r>
              <a:rPr lang="cs-CZ" sz="1600" b="1" dirty="0" smtClean="0"/>
              <a:t>Vitamin</a:t>
            </a:r>
            <a:r>
              <a:rPr lang="cs-CZ" sz="1600" dirty="0" smtClean="0"/>
              <a:t> C </a:t>
            </a:r>
            <a:r>
              <a:rPr lang="cs-CZ" sz="1600" dirty="0" err="1" smtClean="0"/>
              <a:t>is</a:t>
            </a:r>
            <a:r>
              <a:rPr lang="cs-CZ" sz="1600" dirty="0" smtClean="0"/>
              <a:t> </a:t>
            </a:r>
            <a:r>
              <a:rPr lang="cs-CZ" sz="1600" dirty="0" err="1" smtClean="0"/>
              <a:t>extremely</a:t>
            </a:r>
            <a:r>
              <a:rPr lang="cs-CZ" sz="1600" dirty="0" smtClean="0"/>
              <a:t> </a:t>
            </a:r>
            <a:r>
              <a:rPr lang="cs-CZ" sz="1600" dirty="0" err="1" smtClean="0"/>
              <a:t>important</a:t>
            </a:r>
            <a:r>
              <a:rPr lang="cs-CZ" sz="1600" dirty="0" smtClean="0"/>
              <a:t>. </a:t>
            </a:r>
            <a:r>
              <a:rPr lang="cs-CZ" sz="1600" dirty="0" err="1" smtClean="0"/>
              <a:t>It</a:t>
            </a:r>
            <a:r>
              <a:rPr lang="cs-CZ" sz="1600" dirty="0" smtClean="0"/>
              <a:t> </a:t>
            </a:r>
            <a:r>
              <a:rPr lang="cs-CZ" sz="1600" b="1" dirty="0" err="1" smtClean="0"/>
              <a:t>keeps</a:t>
            </a:r>
            <a:r>
              <a:rPr lang="cs-CZ" sz="1600" dirty="0" smtClean="0"/>
              <a:t> </a:t>
            </a:r>
            <a:r>
              <a:rPr lang="cs-CZ" sz="1600" dirty="0" err="1" smtClean="0"/>
              <a:t>us</a:t>
            </a:r>
            <a:r>
              <a:rPr lang="cs-CZ" sz="1600" dirty="0" smtClean="0"/>
              <a:t> </a:t>
            </a:r>
            <a:r>
              <a:rPr lang="cs-CZ" sz="1600" dirty="0" err="1" smtClean="0"/>
              <a:t>healthy</a:t>
            </a:r>
            <a:r>
              <a:rPr lang="cs-CZ" sz="1600" dirty="0" smtClean="0"/>
              <a:t> and </a:t>
            </a:r>
            <a:r>
              <a:rPr lang="cs-CZ" sz="1600" dirty="0" err="1" smtClean="0"/>
              <a:t>helps</a:t>
            </a:r>
            <a:r>
              <a:rPr lang="cs-CZ" sz="1600" dirty="0" smtClean="0"/>
              <a:t> </a:t>
            </a:r>
            <a:r>
              <a:rPr lang="cs-CZ" sz="1600" dirty="0" err="1" smtClean="0"/>
              <a:t>our</a:t>
            </a:r>
            <a:r>
              <a:rPr lang="cs-CZ" sz="1600" dirty="0" smtClean="0"/>
              <a:t> </a:t>
            </a:r>
            <a:r>
              <a:rPr lang="cs-CZ" sz="1600" dirty="0" err="1" smtClean="0"/>
              <a:t>blood</a:t>
            </a:r>
            <a:r>
              <a:rPr lang="cs-CZ" sz="1600" dirty="0" smtClean="0"/>
              <a:t> to </a:t>
            </a:r>
            <a:r>
              <a:rPr lang="cs-CZ" sz="1600" dirty="0" err="1" smtClean="0"/>
              <a:t>absorb</a:t>
            </a:r>
            <a:r>
              <a:rPr lang="cs-CZ" sz="1600" dirty="0" smtClean="0"/>
              <a:t> iron and </a:t>
            </a:r>
            <a:r>
              <a:rPr lang="cs-CZ" sz="1600" dirty="0" err="1" smtClean="0"/>
              <a:t>calcium</a:t>
            </a:r>
            <a:r>
              <a:rPr lang="cs-CZ" sz="1600" dirty="0" smtClean="0"/>
              <a:t>. </a:t>
            </a:r>
            <a:r>
              <a:rPr lang="cs-CZ" sz="1600" dirty="0" err="1" smtClean="0"/>
              <a:t>The</a:t>
            </a:r>
            <a:r>
              <a:rPr lang="cs-CZ" sz="1600" dirty="0" smtClean="0"/>
              <a:t> most </a:t>
            </a:r>
            <a:r>
              <a:rPr lang="cs-CZ" sz="1600" dirty="0" err="1" smtClean="0"/>
              <a:t>important</a:t>
            </a:r>
            <a:r>
              <a:rPr lang="cs-CZ" sz="1600" dirty="0" smtClean="0"/>
              <a:t> </a:t>
            </a:r>
            <a:r>
              <a:rPr lang="cs-CZ" sz="1600" b="1" dirty="0" smtClean="0"/>
              <a:t>source</a:t>
            </a:r>
            <a:r>
              <a:rPr lang="cs-CZ" sz="1600" dirty="0" smtClean="0"/>
              <a:t> </a:t>
            </a:r>
            <a:r>
              <a:rPr lang="cs-CZ" sz="1600" dirty="0" err="1" smtClean="0"/>
              <a:t>of</a:t>
            </a:r>
            <a:r>
              <a:rPr lang="cs-CZ" sz="1600" dirty="0" smtClean="0"/>
              <a:t> vitamin C </a:t>
            </a:r>
            <a:r>
              <a:rPr lang="cs-CZ" sz="1600" dirty="0" err="1" smtClean="0"/>
              <a:t>is</a:t>
            </a:r>
            <a:r>
              <a:rPr lang="cs-CZ" sz="1600" dirty="0" smtClean="0"/>
              <a:t> </a:t>
            </a:r>
            <a:r>
              <a:rPr lang="cs-CZ" sz="1600" dirty="0" err="1" smtClean="0"/>
              <a:t>fresh</a:t>
            </a:r>
            <a:r>
              <a:rPr lang="cs-CZ" sz="1600" dirty="0" smtClean="0"/>
              <a:t> </a:t>
            </a:r>
            <a:r>
              <a:rPr lang="cs-CZ" sz="1600" dirty="0" err="1" smtClean="0"/>
              <a:t>fruit</a:t>
            </a:r>
            <a:r>
              <a:rPr lang="cs-CZ" sz="1600" dirty="0" smtClean="0"/>
              <a:t> and </a:t>
            </a:r>
            <a:r>
              <a:rPr lang="cs-CZ" sz="1600" dirty="0" err="1" smtClean="0"/>
              <a:t>vegetables</a:t>
            </a:r>
            <a:r>
              <a:rPr lang="cs-CZ" sz="1600" dirty="0" smtClean="0"/>
              <a:t>, so </a:t>
            </a:r>
            <a:r>
              <a:rPr lang="cs-CZ" sz="1600" dirty="0" err="1" smtClean="0"/>
              <a:t>you</a:t>
            </a:r>
            <a:r>
              <a:rPr lang="cs-CZ" sz="1600" dirty="0" smtClean="0"/>
              <a:t> </a:t>
            </a:r>
            <a:r>
              <a:rPr lang="cs-CZ" sz="1600" dirty="0" err="1" smtClean="0"/>
              <a:t>should</a:t>
            </a:r>
            <a:r>
              <a:rPr lang="cs-CZ" sz="1600" dirty="0" smtClean="0"/>
              <a:t> </a:t>
            </a:r>
            <a:r>
              <a:rPr lang="cs-CZ" sz="1600" dirty="0" err="1" smtClean="0"/>
              <a:t>eat</a:t>
            </a:r>
            <a:r>
              <a:rPr lang="cs-CZ" sz="1600" dirty="0" smtClean="0"/>
              <a:t> a variety </a:t>
            </a:r>
            <a:r>
              <a:rPr lang="cs-CZ" sz="1600" dirty="0" err="1" smtClean="0"/>
              <a:t>of</a:t>
            </a:r>
            <a:r>
              <a:rPr lang="cs-CZ" sz="1600" dirty="0" smtClean="0"/>
              <a:t> these </a:t>
            </a:r>
            <a:r>
              <a:rPr lang="cs-CZ" sz="1600" dirty="0" err="1" smtClean="0"/>
              <a:t>every</a:t>
            </a:r>
            <a:r>
              <a:rPr lang="cs-CZ" sz="1600" dirty="0" smtClean="0"/>
              <a:t> </a:t>
            </a:r>
            <a:r>
              <a:rPr lang="cs-CZ" sz="1600" dirty="0" err="1" smtClean="0"/>
              <a:t>day</a:t>
            </a:r>
            <a:r>
              <a:rPr lang="cs-CZ" sz="1600" dirty="0" smtClean="0"/>
              <a:t>. Citrus </a:t>
            </a:r>
            <a:r>
              <a:rPr lang="cs-CZ" sz="1600" dirty="0" err="1" smtClean="0"/>
              <a:t>fruit</a:t>
            </a:r>
            <a:r>
              <a:rPr lang="cs-CZ" sz="1600" dirty="0" smtClean="0"/>
              <a:t>, </a:t>
            </a:r>
            <a:r>
              <a:rPr lang="cs-CZ" sz="1600" dirty="0" err="1" smtClean="0"/>
              <a:t>strawberries</a:t>
            </a:r>
            <a:r>
              <a:rPr lang="cs-CZ" sz="1600" dirty="0" smtClean="0"/>
              <a:t> and </a:t>
            </a:r>
            <a:r>
              <a:rPr lang="cs-CZ" sz="1600" dirty="0" err="1" smtClean="0"/>
              <a:t>tomatoes</a:t>
            </a:r>
            <a:r>
              <a:rPr lang="cs-CZ" sz="1600" dirty="0" smtClean="0"/>
              <a:t> are </a:t>
            </a:r>
            <a:r>
              <a:rPr lang="cs-CZ" sz="1600" dirty="0" err="1" smtClean="0"/>
              <a:t>all</a:t>
            </a:r>
            <a:r>
              <a:rPr lang="cs-CZ" sz="1600" dirty="0" smtClean="0"/>
              <a:t> </a:t>
            </a:r>
            <a:r>
              <a:rPr lang="cs-CZ" sz="1600" b="1" dirty="0" err="1" smtClean="0"/>
              <a:t>rich</a:t>
            </a:r>
            <a:r>
              <a:rPr lang="cs-CZ" sz="1600" dirty="0" smtClean="0"/>
              <a:t> in vitamin C, and </a:t>
            </a:r>
            <a:r>
              <a:rPr lang="cs-CZ" sz="1600" dirty="0" err="1" smtClean="0"/>
              <a:t>delicious</a:t>
            </a:r>
            <a:r>
              <a:rPr lang="cs-CZ" sz="1600" dirty="0" smtClean="0"/>
              <a:t>, </a:t>
            </a:r>
            <a:r>
              <a:rPr lang="cs-CZ" sz="1600" dirty="0" err="1" smtClean="0"/>
              <a:t>too</a:t>
            </a:r>
            <a:r>
              <a:rPr lang="cs-CZ" sz="1600" dirty="0" smtClean="0"/>
              <a:t>!</a:t>
            </a:r>
          </a:p>
          <a:p>
            <a:pPr marL="0" indent="0">
              <a:buNone/>
            </a:pPr>
            <a:r>
              <a:rPr lang="cs-CZ" sz="1600" dirty="0" smtClean="0"/>
              <a:t>     </a:t>
            </a:r>
            <a:r>
              <a:rPr lang="cs-CZ" sz="1600" dirty="0" err="1" smtClean="0"/>
              <a:t>It</a:t>
            </a:r>
            <a:r>
              <a:rPr lang="cs-CZ" sz="1600" dirty="0" smtClean="0"/>
              <a:t> </a:t>
            </a:r>
            <a:r>
              <a:rPr lang="cs-CZ" sz="1600" dirty="0" err="1" smtClean="0"/>
              <a:t>doesn´t</a:t>
            </a:r>
            <a:r>
              <a:rPr lang="cs-CZ" sz="1600" dirty="0" smtClean="0"/>
              <a:t> </a:t>
            </a:r>
            <a:r>
              <a:rPr lang="cs-CZ" sz="1600" dirty="0" err="1" smtClean="0"/>
              <a:t>take</a:t>
            </a:r>
            <a:r>
              <a:rPr lang="cs-CZ" sz="1600" dirty="0" smtClean="0"/>
              <a:t> much </a:t>
            </a:r>
            <a:r>
              <a:rPr lang="cs-CZ" sz="1600" dirty="0" err="1" smtClean="0"/>
              <a:t>effort</a:t>
            </a:r>
            <a:r>
              <a:rPr lang="cs-CZ" sz="1600" dirty="0" smtClean="0"/>
              <a:t> to </a:t>
            </a:r>
            <a:r>
              <a:rPr lang="cs-CZ" sz="1600" dirty="0" err="1" smtClean="0"/>
              <a:t>eat</a:t>
            </a:r>
            <a:r>
              <a:rPr lang="cs-CZ" sz="1600" dirty="0" smtClean="0"/>
              <a:t> </a:t>
            </a:r>
            <a:r>
              <a:rPr lang="cs-CZ" sz="1600" b="1" dirty="0" err="1" smtClean="0"/>
              <a:t>healthily</a:t>
            </a:r>
            <a:r>
              <a:rPr lang="cs-CZ" sz="1600" dirty="0" smtClean="0"/>
              <a:t> and </a:t>
            </a:r>
            <a:r>
              <a:rPr lang="cs-CZ" sz="1600" dirty="0" err="1" smtClean="0"/>
              <a:t>you</a:t>
            </a:r>
            <a:r>
              <a:rPr lang="cs-CZ" sz="1600" dirty="0" smtClean="0"/>
              <a:t> </a:t>
            </a:r>
            <a:r>
              <a:rPr lang="cs-CZ" sz="1600" dirty="0" err="1" smtClean="0"/>
              <a:t>will</a:t>
            </a:r>
            <a:r>
              <a:rPr lang="cs-CZ" sz="1600" dirty="0" smtClean="0"/>
              <a:t> </a:t>
            </a:r>
            <a:r>
              <a:rPr lang="cs-CZ" sz="1600" dirty="0" err="1" smtClean="0"/>
              <a:t>soon</a:t>
            </a:r>
            <a:r>
              <a:rPr lang="cs-CZ" sz="1600" dirty="0" smtClean="0"/>
              <a:t> </a:t>
            </a:r>
            <a:r>
              <a:rPr lang="cs-CZ" sz="1600" dirty="0" err="1" smtClean="0"/>
              <a:t>feel</a:t>
            </a:r>
            <a:r>
              <a:rPr lang="cs-CZ" sz="1600" dirty="0" smtClean="0"/>
              <a:t> </a:t>
            </a:r>
            <a:r>
              <a:rPr lang="cs-CZ" sz="1600" dirty="0" err="1" smtClean="0"/>
              <a:t>the</a:t>
            </a:r>
            <a:r>
              <a:rPr lang="cs-CZ" sz="1600" dirty="0" smtClean="0"/>
              <a:t> </a:t>
            </a:r>
            <a:r>
              <a:rPr lang="cs-CZ" sz="1600" dirty="0" err="1" smtClean="0"/>
              <a:t>benefits</a:t>
            </a:r>
            <a:r>
              <a:rPr lang="cs-CZ" sz="1600" dirty="0" smtClean="0"/>
              <a:t>. </a:t>
            </a:r>
            <a:r>
              <a:rPr lang="cs-CZ" sz="1600" dirty="0" err="1" smtClean="0"/>
              <a:t>The</a:t>
            </a:r>
            <a:r>
              <a:rPr lang="cs-CZ" sz="1600" dirty="0" smtClean="0"/>
              <a:t> </a:t>
            </a:r>
            <a:r>
              <a:rPr lang="cs-CZ" sz="1600" dirty="0" err="1" smtClean="0"/>
              <a:t>right</a:t>
            </a:r>
            <a:r>
              <a:rPr lang="cs-CZ" sz="1600" dirty="0" smtClean="0"/>
              <a:t> diet </a:t>
            </a:r>
            <a:r>
              <a:rPr lang="cs-CZ" sz="1600" dirty="0" err="1" smtClean="0"/>
              <a:t>will</a:t>
            </a:r>
            <a:r>
              <a:rPr lang="cs-CZ" sz="1600" dirty="0" smtClean="0"/>
              <a:t> make </a:t>
            </a:r>
            <a:r>
              <a:rPr lang="cs-CZ" sz="1600" dirty="0" err="1" smtClean="0"/>
              <a:t>you</a:t>
            </a:r>
            <a:r>
              <a:rPr lang="cs-CZ" sz="1600" dirty="0" smtClean="0"/>
              <a:t> </a:t>
            </a:r>
            <a:r>
              <a:rPr lang="cs-CZ" sz="1600" dirty="0" err="1" smtClean="0"/>
              <a:t>feel</a:t>
            </a:r>
            <a:r>
              <a:rPr lang="cs-CZ" sz="1600" dirty="0" smtClean="0"/>
              <a:t> </a:t>
            </a:r>
            <a:r>
              <a:rPr lang="cs-CZ" sz="1600" b="1" dirty="0" smtClean="0"/>
              <a:t>full</a:t>
            </a:r>
            <a:r>
              <a:rPr lang="cs-CZ" sz="1600" dirty="0" smtClean="0"/>
              <a:t> </a:t>
            </a:r>
            <a:r>
              <a:rPr lang="cs-CZ" sz="1600" dirty="0" err="1" smtClean="0"/>
              <a:t>of</a:t>
            </a:r>
            <a:r>
              <a:rPr lang="cs-CZ" sz="1600" dirty="0" smtClean="0"/>
              <a:t> </a:t>
            </a:r>
            <a:r>
              <a:rPr lang="cs-CZ" sz="1600" dirty="0" err="1" smtClean="0"/>
              <a:t>energy</a:t>
            </a:r>
            <a:r>
              <a:rPr lang="cs-CZ" sz="1600" dirty="0" smtClean="0"/>
              <a:t>. </a:t>
            </a:r>
            <a:r>
              <a:rPr lang="cs-CZ" sz="1600" dirty="0" err="1" smtClean="0"/>
              <a:t>Losing</a:t>
            </a:r>
            <a:r>
              <a:rPr lang="cs-CZ" sz="1600" dirty="0" smtClean="0"/>
              <a:t> </a:t>
            </a:r>
            <a:r>
              <a:rPr lang="cs-CZ" sz="1600" b="1" dirty="0" err="1" smtClean="0"/>
              <a:t>weight</a:t>
            </a:r>
            <a:r>
              <a:rPr lang="cs-CZ" sz="1600" dirty="0" smtClean="0"/>
              <a:t> </a:t>
            </a:r>
            <a:r>
              <a:rPr lang="cs-CZ" sz="1600" dirty="0" err="1" smtClean="0"/>
              <a:t>is</a:t>
            </a:r>
            <a:r>
              <a:rPr lang="cs-CZ" sz="1600" dirty="0" smtClean="0"/>
              <a:t> not </a:t>
            </a:r>
            <a:r>
              <a:rPr lang="cs-CZ" sz="1600" dirty="0" err="1" smtClean="0"/>
              <a:t>important</a:t>
            </a:r>
            <a:r>
              <a:rPr lang="cs-CZ" sz="1600" dirty="0" smtClean="0"/>
              <a:t>. </a:t>
            </a:r>
            <a:r>
              <a:rPr lang="cs-CZ" sz="1600" dirty="0" err="1" smtClean="0"/>
              <a:t>The</a:t>
            </a:r>
            <a:r>
              <a:rPr lang="cs-CZ" sz="1600" dirty="0" smtClean="0"/>
              <a:t> </a:t>
            </a:r>
            <a:r>
              <a:rPr lang="cs-CZ" sz="1600" dirty="0" err="1" smtClean="0"/>
              <a:t>secret</a:t>
            </a:r>
            <a:r>
              <a:rPr lang="cs-CZ" sz="1600" dirty="0" smtClean="0"/>
              <a:t> </a:t>
            </a:r>
            <a:r>
              <a:rPr lang="cs-CZ" sz="1600" dirty="0" err="1" smtClean="0"/>
              <a:t>is</a:t>
            </a:r>
            <a:r>
              <a:rPr lang="cs-CZ" sz="1600" dirty="0" smtClean="0"/>
              <a:t> </a:t>
            </a:r>
            <a:r>
              <a:rPr lang="cs-CZ" sz="1600" dirty="0" err="1" smtClean="0"/>
              <a:t>that</a:t>
            </a:r>
            <a:r>
              <a:rPr lang="cs-CZ" sz="1600" dirty="0" smtClean="0"/>
              <a:t> ________ </a:t>
            </a:r>
            <a:r>
              <a:rPr lang="cs-CZ" sz="1600" dirty="0" err="1" smtClean="0"/>
              <a:t>you</a:t>
            </a:r>
            <a:r>
              <a:rPr lang="cs-CZ" sz="1600" dirty="0" smtClean="0"/>
              <a:t> </a:t>
            </a:r>
            <a:r>
              <a:rPr lang="cs-CZ" sz="1600" dirty="0" err="1" smtClean="0"/>
              <a:t>feel</a:t>
            </a:r>
            <a:r>
              <a:rPr lang="cs-CZ" sz="1600" dirty="0" smtClean="0"/>
              <a:t> </a:t>
            </a:r>
            <a:r>
              <a:rPr lang="cs-CZ" sz="1600" dirty="0" err="1" smtClean="0"/>
              <a:t>good</a:t>
            </a:r>
            <a:r>
              <a:rPr lang="cs-CZ" sz="1600" dirty="0" smtClean="0"/>
              <a:t>, </a:t>
            </a:r>
            <a:r>
              <a:rPr lang="cs-CZ" sz="1600" dirty="0" err="1" smtClean="0"/>
              <a:t>you</a:t>
            </a:r>
            <a:r>
              <a:rPr lang="cs-CZ" sz="1600" dirty="0" smtClean="0"/>
              <a:t> </a:t>
            </a:r>
            <a:r>
              <a:rPr lang="cs-CZ" sz="1600" dirty="0" err="1" smtClean="0"/>
              <a:t>look</a:t>
            </a:r>
            <a:r>
              <a:rPr lang="cs-CZ" sz="1600" dirty="0" smtClean="0"/>
              <a:t> ________!</a:t>
            </a:r>
            <a:endParaRPr lang="cs-CZ" sz="1600" dirty="0"/>
          </a:p>
        </p:txBody>
      </p:sp>
    </p:spTree>
    <p:extLst>
      <p:ext uri="{BB962C8B-B14F-4D97-AF65-F5344CB8AC3E}">
        <p14:creationId xmlns:p14="http://schemas.microsoft.com/office/powerpoint/2010/main" val="3484038339"/>
      </p:ext>
    </p:extLst>
  </p:cSld>
  <p:clrMapOvr>
    <a:masterClrMapping/>
  </p:clrMapOvr>
  <mc:AlternateContent xmlns:mc="http://schemas.openxmlformats.org/markup-compatibility/2006" xmlns:p14="http://schemas.microsoft.com/office/powerpoint/2010/main">
    <mc:Choice Requires="p14">
      <p:transition spd="slow" p14:dur="2000" advTm="15000"/>
    </mc:Choice>
    <mc:Fallback xmlns="">
      <p:transition spd="slow" advTm="15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395536" y="-99392"/>
            <a:ext cx="8229600" cy="476672"/>
          </a:xfrm>
        </p:spPr>
        <p:txBody>
          <a:bodyPr>
            <a:normAutofit/>
          </a:bodyPr>
          <a:lstStyle/>
          <a:p>
            <a:r>
              <a:rPr lang="cs-CZ" sz="1600" b="1" dirty="0" err="1" smtClean="0"/>
              <a:t>The</a:t>
            </a:r>
            <a:r>
              <a:rPr lang="cs-CZ" sz="1600" b="1" dirty="0" smtClean="0"/>
              <a:t> </a:t>
            </a:r>
            <a:r>
              <a:rPr lang="cs-CZ" sz="1600" b="1" dirty="0" err="1" smtClean="0"/>
              <a:t>Ultimate</a:t>
            </a:r>
            <a:r>
              <a:rPr lang="cs-CZ" sz="1600" b="1" dirty="0" smtClean="0"/>
              <a:t> </a:t>
            </a:r>
            <a:r>
              <a:rPr lang="cs-CZ" sz="1600" b="1" dirty="0" err="1" smtClean="0"/>
              <a:t>Energy</a:t>
            </a:r>
            <a:endParaRPr lang="cs-CZ" sz="1600" b="1" dirty="0"/>
          </a:p>
        </p:txBody>
      </p:sp>
      <p:sp>
        <p:nvSpPr>
          <p:cNvPr id="5" name="Zástupný symbol pro obsah 4"/>
          <p:cNvSpPr>
            <a:spLocks noGrp="1"/>
          </p:cNvSpPr>
          <p:nvPr>
            <p:ph idx="1"/>
          </p:nvPr>
        </p:nvSpPr>
        <p:spPr>
          <a:xfrm>
            <a:off x="179512" y="260648"/>
            <a:ext cx="8784976" cy="6453336"/>
          </a:xfrm>
        </p:spPr>
        <p:txBody>
          <a:bodyPr>
            <a:noAutofit/>
          </a:bodyPr>
          <a:lstStyle/>
          <a:p>
            <a:pPr marL="0" indent="0">
              <a:buNone/>
            </a:pPr>
            <a:r>
              <a:rPr lang="cs-CZ" sz="1700" dirty="0" smtClean="0"/>
              <a:t>     </a:t>
            </a:r>
            <a:r>
              <a:rPr lang="cs-CZ" sz="1700" dirty="0" err="1" smtClean="0"/>
              <a:t>When</a:t>
            </a:r>
            <a:r>
              <a:rPr lang="cs-CZ" sz="1700" dirty="0" smtClean="0"/>
              <a:t> most </a:t>
            </a:r>
            <a:r>
              <a:rPr lang="cs-CZ" sz="1700" dirty="0" err="1" smtClean="0"/>
              <a:t>of</a:t>
            </a:r>
            <a:r>
              <a:rPr lang="cs-CZ" sz="1700" dirty="0" smtClean="0"/>
              <a:t> </a:t>
            </a:r>
            <a:r>
              <a:rPr lang="cs-CZ" sz="1700" dirty="0" err="1" smtClean="0"/>
              <a:t>us</a:t>
            </a:r>
            <a:r>
              <a:rPr lang="cs-CZ" sz="1700" dirty="0" smtClean="0"/>
              <a:t> </a:t>
            </a:r>
            <a:r>
              <a:rPr lang="cs-CZ" sz="1700" dirty="0" err="1" smtClean="0"/>
              <a:t>hear</a:t>
            </a:r>
            <a:r>
              <a:rPr lang="cs-CZ" sz="1700" dirty="0" smtClean="0"/>
              <a:t> </a:t>
            </a:r>
            <a:r>
              <a:rPr lang="cs-CZ" sz="1700" dirty="0" err="1" smtClean="0"/>
              <a:t>the</a:t>
            </a:r>
            <a:r>
              <a:rPr lang="cs-CZ" sz="1700" dirty="0" smtClean="0"/>
              <a:t> </a:t>
            </a:r>
            <a:r>
              <a:rPr lang="cs-CZ" sz="1700" dirty="0" err="1" smtClean="0"/>
              <a:t>word</a:t>
            </a:r>
            <a:r>
              <a:rPr lang="cs-CZ" sz="1700" dirty="0" smtClean="0"/>
              <a:t> ´diet´, </a:t>
            </a:r>
            <a:r>
              <a:rPr lang="cs-CZ" sz="1700" dirty="0" err="1" smtClean="0"/>
              <a:t>we</a:t>
            </a:r>
            <a:r>
              <a:rPr lang="cs-CZ" sz="1700" dirty="0" smtClean="0"/>
              <a:t> </a:t>
            </a:r>
            <a:r>
              <a:rPr lang="cs-CZ" sz="1700" dirty="0" err="1" smtClean="0"/>
              <a:t>immediately</a:t>
            </a:r>
            <a:r>
              <a:rPr lang="cs-CZ" sz="1700" dirty="0" smtClean="0"/>
              <a:t> </a:t>
            </a:r>
            <a:r>
              <a:rPr lang="cs-CZ" sz="1700" dirty="0" err="1" smtClean="0"/>
              <a:t>think</a:t>
            </a:r>
            <a:r>
              <a:rPr lang="cs-CZ" sz="1700" dirty="0" smtClean="0"/>
              <a:t> </a:t>
            </a:r>
            <a:r>
              <a:rPr lang="cs-CZ" sz="1700" dirty="0" err="1" smtClean="0"/>
              <a:t>about</a:t>
            </a:r>
            <a:r>
              <a:rPr lang="cs-CZ" sz="1700" dirty="0" smtClean="0"/>
              <a:t> </a:t>
            </a:r>
            <a:r>
              <a:rPr lang="cs-CZ" sz="1700" dirty="0" err="1" smtClean="0"/>
              <a:t>trying</a:t>
            </a:r>
            <a:r>
              <a:rPr lang="cs-CZ" sz="1700" dirty="0" smtClean="0"/>
              <a:t> to </a:t>
            </a:r>
            <a:r>
              <a:rPr lang="cs-CZ" sz="1700" dirty="0" err="1" smtClean="0"/>
              <a:t>get</a:t>
            </a:r>
            <a:r>
              <a:rPr lang="cs-CZ" sz="1700" dirty="0" smtClean="0"/>
              <a:t> </a:t>
            </a:r>
            <a:r>
              <a:rPr lang="cs-CZ" sz="1700" b="1" dirty="0" err="1" smtClean="0"/>
              <a:t>slim</a:t>
            </a:r>
            <a:r>
              <a:rPr lang="cs-CZ" sz="1700" dirty="0" smtClean="0"/>
              <a:t>. </a:t>
            </a:r>
            <a:r>
              <a:rPr lang="cs-CZ" sz="1700" dirty="0" err="1" smtClean="0"/>
              <a:t>However</a:t>
            </a:r>
            <a:r>
              <a:rPr lang="cs-CZ" sz="1700" dirty="0" smtClean="0"/>
              <a:t>, a diet </a:t>
            </a:r>
            <a:r>
              <a:rPr lang="cs-CZ" sz="1700" dirty="0" err="1" smtClean="0"/>
              <a:t>should</a:t>
            </a:r>
            <a:r>
              <a:rPr lang="cs-CZ" sz="1700" dirty="0" smtClean="0"/>
              <a:t> </a:t>
            </a:r>
            <a:r>
              <a:rPr lang="cs-CZ" sz="1700" dirty="0" err="1" smtClean="0"/>
              <a:t>be</a:t>
            </a:r>
            <a:r>
              <a:rPr lang="cs-CZ" sz="1700" dirty="0" smtClean="0"/>
              <a:t> </a:t>
            </a:r>
            <a:r>
              <a:rPr lang="cs-CZ" sz="1700" dirty="0" err="1" smtClean="0"/>
              <a:t>about</a:t>
            </a:r>
            <a:r>
              <a:rPr lang="cs-CZ" sz="1700" dirty="0" smtClean="0"/>
              <a:t> more </a:t>
            </a:r>
            <a:r>
              <a:rPr lang="cs-CZ" sz="1700" dirty="0" err="1" smtClean="0"/>
              <a:t>than</a:t>
            </a:r>
            <a:r>
              <a:rPr lang="cs-CZ" sz="1700" dirty="0" smtClean="0"/>
              <a:t> just </a:t>
            </a:r>
            <a:r>
              <a:rPr lang="cs-CZ" sz="1700" dirty="0" err="1" smtClean="0"/>
              <a:t>trying</a:t>
            </a:r>
            <a:r>
              <a:rPr lang="cs-CZ" sz="1700" dirty="0" smtClean="0"/>
              <a:t> to </a:t>
            </a:r>
            <a:r>
              <a:rPr lang="cs-CZ" sz="1700" b="1" dirty="0" smtClean="0"/>
              <a:t>lose</a:t>
            </a:r>
            <a:r>
              <a:rPr lang="cs-CZ" sz="1700" dirty="0" smtClean="0"/>
              <a:t> </a:t>
            </a:r>
            <a:r>
              <a:rPr lang="cs-CZ" sz="1700" dirty="0" err="1" smtClean="0"/>
              <a:t>weight</a:t>
            </a:r>
            <a:r>
              <a:rPr lang="cs-CZ" sz="1700" dirty="0" smtClean="0"/>
              <a:t>. </a:t>
            </a:r>
            <a:r>
              <a:rPr lang="cs-CZ" sz="1700" dirty="0" err="1" smtClean="0"/>
              <a:t>What</a:t>
            </a:r>
            <a:r>
              <a:rPr lang="cs-CZ" sz="1700" dirty="0" smtClean="0"/>
              <a:t> </a:t>
            </a:r>
            <a:r>
              <a:rPr lang="cs-CZ" sz="1700" dirty="0" err="1" smtClean="0"/>
              <a:t>we</a:t>
            </a:r>
            <a:r>
              <a:rPr lang="cs-CZ" sz="1700" dirty="0" smtClean="0"/>
              <a:t> </a:t>
            </a:r>
            <a:r>
              <a:rPr lang="cs-CZ" sz="1700" dirty="0" err="1" smtClean="0"/>
              <a:t>eat</a:t>
            </a:r>
            <a:r>
              <a:rPr lang="cs-CZ" sz="1700" dirty="0" smtClean="0"/>
              <a:t> </a:t>
            </a:r>
            <a:r>
              <a:rPr lang="cs-CZ" sz="1700" dirty="0" err="1" smtClean="0"/>
              <a:t>should</a:t>
            </a:r>
            <a:r>
              <a:rPr lang="cs-CZ" sz="1700" dirty="0" smtClean="0"/>
              <a:t> </a:t>
            </a:r>
            <a:r>
              <a:rPr lang="cs-CZ" sz="1700" dirty="0" err="1" smtClean="0"/>
              <a:t>keep</a:t>
            </a:r>
            <a:r>
              <a:rPr lang="cs-CZ" sz="1700" dirty="0" smtClean="0"/>
              <a:t> </a:t>
            </a:r>
            <a:r>
              <a:rPr lang="cs-CZ" sz="1700" dirty="0" err="1" smtClean="0"/>
              <a:t>us</a:t>
            </a:r>
            <a:r>
              <a:rPr lang="cs-CZ" sz="1700" dirty="0" smtClean="0"/>
              <a:t> </a:t>
            </a:r>
            <a:r>
              <a:rPr lang="cs-CZ" sz="1700" b="1" dirty="0" smtClean="0"/>
              <a:t>fit</a:t>
            </a:r>
            <a:r>
              <a:rPr lang="cs-CZ" sz="1700" dirty="0" smtClean="0"/>
              <a:t> and </a:t>
            </a:r>
            <a:r>
              <a:rPr lang="cs-CZ" sz="1700" dirty="0" err="1" smtClean="0"/>
              <a:t>healthy</a:t>
            </a:r>
            <a:r>
              <a:rPr lang="cs-CZ" sz="1700" dirty="0" smtClean="0"/>
              <a:t> and make </a:t>
            </a:r>
            <a:r>
              <a:rPr lang="cs-CZ" sz="1700" dirty="0" err="1" smtClean="0"/>
              <a:t>us</a:t>
            </a:r>
            <a:r>
              <a:rPr lang="cs-CZ" sz="1700" dirty="0" smtClean="0"/>
              <a:t> </a:t>
            </a:r>
            <a:r>
              <a:rPr lang="cs-CZ" sz="1700" dirty="0" err="1" smtClean="0"/>
              <a:t>feel</a:t>
            </a:r>
            <a:r>
              <a:rPr lang="cs-CZ" sz="1700" dirty="0" smtClean="0"/>
              <a:t> </a:t>
            </a:r>
            <a:r>
              <a:rPr lang="cs-CZ" sz="1700" dirty="0" err="1" smtClean="0"/>
              <a:t>energetic</a:t>
            </a:r>
            <a:r>
              <a:rPr lang="cs-CZ" sz="1700" dirty="0" smtClean="0"/>
              <a:t>. </a:t>
            </a:r>
            <a:r>
              <a:rPr lang="cs-CZ" sz="1700" dirty="0" err="1" smtClean="0"/>
              <a:t>With</a:t>
            </a:r>
            <a:r>
              <a:rPr lang="cs-CZ" sz="1700" dirty="0" smtClean="0"/>
              <a:t> </a:t>
            </a:r>
            <a:r>
              <a:rPr lang="cs-CZ" sz="1700" dirty="0" err="1" smtClean="0"/>
              <a:t>the</a:t>
            </a:r>
            <a:r>
              <a:rPr lang="cs-CZ" sz="1700" dirty="0" smtClean="0"/>
              <a:t> </a:t>
            </a:r>
            <a:r>
              <a:rPr lang="cs-CZ" sz="1700" dirty="0" err="1" smtClean="0"/>
              <a:t>right</a:t>
            </a:r>
            <a:r>
              <a:rPr lang="cs-CZ" sz="1700" dirty="0" smtClean="0"/>
              <a:t> </a:t>
            </a:r>
            <a:r>
              <a:rPr lang="cs-CZ" sz="1700" dirty="0" err="1" smtClean="0"/>
              <a:t>eating</a:t>
            </a:r>
            <a:r>
              <a:rPr lang="cs-CZ" sz="1700" dirty="0" smtClean="0"/>
              <a:t> </a:t>
            </a:r>
            <a:r>
              <a:rPr lang="cs-CZ" sz="1700" dirty="0" err="1" smtClean="0"/>
              <a:t>plan</a:t>
            </a:r>
            <a:r>
              <a:rPr lang="cs-CZ" sz="1700" dirty="0" smtClean="0"/>
              <a:t>, </a:t>
            </a:r>
            <a:r>
              <a:rPr lang="cs-CZ" sz="1700" dirty="0" err="1" smtClean="0"/>
              <a:t>anyone</a:t>
            </a:r>
            <a:r>
              <a:rPr lang="cs-CZ" sz="1700" dirty="0" smtClean="0"/>
              <a:t> </a:t>
            </a:r>
            <a:r>
              <a:rPr lang="cs-CZ" sz="1700" b="1" dirty="0" err="1" smtClean="0"/>
              <a:t>can</a:t>
            </a:r>
            <a:r>
              <a:rPr lang="cs-CZ" sz="1700" dirty="0" smtClean="0"/>
              <a:t> </a:t>
            </a:r>
            <a:r>
              <a:rPr lang="cs-CZ" sz="1700" dirty="0" err="1" smtClean="0"/>
              <a:t>feel</a:t>
            </a:r>
            <a:r>
              <a:rPr lang="cs-CZ" sz="1700" dirty="0" smtClean="0"/>
              <a:t> </a:t>
            </a:r>
            <a:r>
              <a:rPr lang="cs-CZ" sz="1700" dirty="0" err="1" smtClean="0"/>
              <a:t>great</a:t>
            </a:r>
            <a:r>
              <a:rPr lang="cs-CZ" sz="1700" dirty="0" smtClean="0"/>
              <a:t>.</a:t>
            </a:r>
          </a:p>
          <a:p>
            <a:pPr marL="0" indent="0">
              <a:buNone/>
            </a:pPr>
            <a:r>
              <a:rPr lang="cs-CZ" sz="1700" dirty="0" smtClean="0"/>
              <a:t>     </a:t>
            </a:r>
            <a:r>
              <a:rPr lang="cs-CZ" sz="1700" dirty="0" err="1" smtClean="0"/>
              <a:t>One</a:t>
            </a:r>
            <a:r>
              <a:rPr lang="cs-CZ" sz="1700" dirty="0" smtClean="0"/>
              <a:t> </a:t>
            </a:r>
            <a:r>
              <a:rPr lang="cs-CZ" sz="1700" dirty="0" err="1" smtClean="0"/>
              <a:t>of</a:t>
            </a:r>
            <a:r>
              <a:rPr lang="cs-CZ" sz="1700" dirty="0" smtClean="0"/>
              <a:t> </a:t>
            </a:r>
            <a:r>
              <a:rPr lang="cs-CZ" sz="1700" dirty="0" err="1" smtClean="0"/>
              <a:t>the</a:t>
            </a:r>
            <a:r>
              <a:rPr lang="cs-CZ" sz="1700" dirty="0" smtClean="0"/>
              <a:t> </a:t>
            </a:r>
            <a:r>
              <a:rPr lang="cs-CZ" sz="1700" dirty="0" err="1" smtClean="0"/>
              <a:t>best</a:t>
            </a:r>
            <a:r>
              <a:rPr lang="cs-CZ" sz="1700" dirty="0" smtClean="0"/>
              <a:t> </a:t>
            </a:r>
            <a:r>
              <a:rPr lang="cs-CZ" sz="1700" dirty="0" err="1" smtClean="0"/>
              <a:t>ways</a:t>
            </a:r>
            <a:r>
              <a:rPr lang="cs-CZ" sz="1700" dirty="0" smtClean="0"/>
              <a:t> to </a:t>
            </a:r>
            <a:r>
              <a:rPr lang="cs-CZ" sz="1700" dirty="0" err="1" smtClean="0"/>
              <a:t>keep</a:t>
            </a:r>
            <a:r>
              <a:rPr lang="cs-CZ" sz="1700" dirty="0" smtClean="0"/>
              <a:t> </a:t>
            </a:r>
            <a:r>
              <a:rPr lang="cs-CZ" sz="1700" dirty="0" err="1" smtClean="0"/>
              <a:t>your</a:t>
            </a:r>
            <a:r>
              <a:rPr lang="cs-CZ" sz="1700" dirty="0" smtClean="0"/>
              <a:t> </a:t>
            </a:r>
            <a:r>
              <a:rPr lang="cs-CZ" sz="1700" dirty="0" err="1" smtClean="0"/>
              <a:t>energy</a:t>
            </a:r>
            <a:r>
              <a:rPr lang="cs-CZ" sz="1700" dirty="0" smtClean="0"/>
              <a:t> </a:t>
            </a:r>
            <a:r>
              <a:rPr lang="cs-CZ" sz="1700" dirty="0" err="1" smtClean="0"/>
              <a:t>levels</a:t>
            </a:r>
            <a:r>
              <a:rPr lang="cs-CZ" sz="1700" dirty="0" smtClean="0"/>
              <a:t> </a:t>
            </a:r>
            <a:r>
              <a:rPr lang="cs-CZ" sz="1700" dirty="0" err="1" smtClean="0"/>
              <a:t>high</a:t>
            </a:r>
            <a:r>
              <a:rPr lang="cs-CZ" sz="1700" dirty="0" smtClean="0"/>
              <a:t> </a:t>
            </a:r>
            <a:r>
              <a:rPr lang="cs-CZ" sz="1700" dirty="0" err="1" smtClean="0"/>
              <a:t>is</a:t>
            </a:r>
            <a:r>
              <a:rPr lang="cs-CZ" sz="1700" dirty="0" smtClean="0"/>
              <a:t> to </a:t>
            </a:r>
            <a:r>
              <a:rPr lang="cs-CZ" sz="1700" b="1" dirty="0" err="1" smtClean="0"/>
              <a:t>eat</a:t>
            </a:r>
            <a:r>
              <a:rPr lang="cs-CZ" sz="1700" dirty="0" smtClean="0"/>
              <a:t> </a:t>
            </a:r>
            <a:r>
              <a:rPr lang="cs-CZ" sz="1700" dirty="0" err="1" smtClean="0"/>
              <a:t>small</a:t>
            </a:r>
            <a:r>
              <a:rPr lang="cs-CZ" sz="1700" dirty="0" smtClean="0"/>
              <a:t> </a:t>
            </a:r>
            <a:r>
              <a:rPr lang="cs-CZ" sz="1700" dirty="0" err="1" smtClean="0"/>
              <a:t>snacks</a:t>
            </a:r>
            <a:r>
              <a:rPr lang="cs-CZ" sz="1700" dirty="0" smtClean="0"/>
              <a:t> </a:t>
            </a:r>
            <a:r>
              <a:rPr lang="cs-CZ" sz="1700" dirty="0" err="1" smtClean="0"/>
              <a:t>frequently</a:t>
            </a:r>
            <a:r>
              <a:rPr lang="cs-CZ" sz="1700" dirty="0" smtClean="0"/>
              <a:t> </a:t>
            </a:r>
            <a:r>
              <a:rPr lang="cs-CZ" sz="1700" dirty="0" err="1" smtClean="0"/>
              <a:t>throughout</a:t>
            </a:r>
            <a:r>
              <a:rPr lang="cs-CZ" sz="1700" dirty="0" smtClean="0"/>
              <a:t> </a:t>
            </a:r>
            <a:r>
              <a:rPr lang="cs-CZ" sz="1700" dirty="0" err="1" smtClean="0"/>
              <a:t>the</a:t>
            </a:r>
            <a:r>
              <a:rPr lang="cs-CZ" sz="1700" dirty="0" smtClean="0"/>
              <a:t> </a:t>
            </a:r>
            <a:r>
              <a:rPr lang="cs-CZ" sz="1700" dirty="0" err="1" smtClean="0"/>
              <a:t>day</a:t>
            </a:r>
            <a:r>
              <a:rPr lang="cs-CZ" sz="1700" dirty="0" smtClean="0"/>
              <a:t>. </a:t>
            </a:r>
            <a:r>
              <a:rPr lang="cs-CZ" sz="1700" dirty="0" err="1" smtClean="0"/>
              <a:t>Having</a:t>
            </a:r>
            <a:r>
              <a:rPr lang="cs-CZ" sz="1700" dirty="0" smtClean="0"/>
              <a:t> </a:t>
            </a:r>
            <a:r>
              <a:rPr lang="cs-CZ" sz="1700" dirty="0" err="1" smtClean="0"/>
              <a:t>several</a:t>
            </a:r>
            <a:r>
              <a:rPr lang="cs-CZ" sz="1700" dirty="0" smtClean="0"/>
              <a:t> </a:t>
            </a:r>
            <a:r>
              <a:rPr lang="cs-CZ" sz="1700" dirty="0" err="1" smtClean="0"/>
              <a:t>light</a:t>
            </a:r>
            <a:r>
              <a:rPr lang="cs-CZ" sz="1700" dirty="0" smtClean="0"/>
              <a:t> </a:t>
            </a:r>
            <a:r>
              <a:rPr lang="cs-CZ" sz="1700" dirty="0" err="1" smtClean="0"/>
              <a:t>meals</a:t>
            </a:r>
            <a:r>
              <a:rPr lang="cs-CZ" sz="1700" dirty="0" smtClean="0"/>
              <a:t> </a:t>
            </a:r>
            <a:r>
              <a:rPr lang="cs-CZ" sz="1700" dirty="0" err="1" smtClean="0"/>
              <a:t>keeps</a:t>
            </a:r>
            <a:r>
              <a:rPr lang="cs-CZ" sz="1700" dirty="0" smtClean="0"/>
              <a:t> </a:t>
            </a:r>
            <a:r>
              <a:rPr lang="cs-CZ" sz="1700" dirty="0" err="1" smtClean="0"/>
              <a:t>your</a:t>
            </a:r>
            <a:r>
              <a:rPr lang="cs-CZ" sz="1700" dirty="0" smtClean="0"/>
              <a:t> </a:t>
            </a:r>
            <a:r>
              <a:rPr lang="cs-CZ" sz="1700" dirty="0" err="1" smtClean="0"/>
              <a:t>blood</a:t>
            </a:r>
            <a:r>
              <a:rPr lang="cs-CZ" sz="1700" dirty="0" smtClean="0"/>
              <a:t> </a:t>
            </a:r>
            <a:r>
              <a:rPr lang="cs-CZ" sz="1700" dirty="0" err="1" smtClean="0"/>
              <a:t>sugar</a:t>
            </a:r>
            <a:r>
              <a:rPr lang="cs-CZ" sz="1700" dirty="0" smtClean="0"/>
              <a:t> </a:t>
            </a:r>
            <a:r>
              <a:rPr lang="cs-CZ" sz="1700" dirty="0" err="1" smtClean="0"/>
              <a:t>at</a:t>
            </a:r>
            <a:r>
              <a:rPr lang="cs-CZ" sz="1700" dirty="0" smtClean="0"/>
              <a:t> a </a:t>
            </a:r>
            <a:r>
              <a:rPr lang="cs-CZ" sz="1700" dirty="0" err="1" smtClean="0"/>
              <a:t>healthy</a:t>
            </a:r>
            <a:r>
              <a:rPr lang="cs-CZ" sz="1700" dirty="0" smtClean="0"/>
              <a:t> </a:t>
            </a:r>
            <a:r>
              <a:rPr lang="cs-CZ" sz="1700" dirty="0" err="1" smtClean="0"/>
              <a:t>level</a:t>
            </a:r>
            <a:r>
              <a:rPr lang="cs-CZ" sz="1700" dirty="0" smtClean="0"/>
              <a:t> and </a:t>
            </a:r>
            <a:r>
              <a:rPr lang="cs-CZ" sz="1700" dirty="0" err="1" smtClean="0"/>
              <a:t>stops</a:t>
            </a:r>
            <a:r>
              <a:rPr lang="cs-CZ" sz="1700" dirty="0" smtClean="0"/>
              <a:t> </a:t>
            </a:r>
            <a:r>
              <a:rPr lang="cs-CZ" sz="1700" dirty="0" err="1" smtClean="0"/>
              <a:t>you</a:t>
            </a:r>
            <a:r>
              <a:rPr lang="cs-CZ" sz="1700" dirty="0" smtClean="0"/>
              <a:t> </a:t>
            </a:r>
            <a:r>
              <a:rPr lang="cs-CZ" sz="1700" dirty="0" err="1" smtClean="0"/>
              <a:t>from</a:t>
            </a:r>
            <a:r>
              <a:rPr lang="cs-CZ" sz="1700" dirty="0" smtClean="0"/>
              <a:t> </a:t>
            </a:r>
            <a:r>
              <a:rPr lang="cs-CZ" sz="1700" dirty="0" err="1" smtClean="0"/>
              <a:t>experiencing</a:t>
            </a:r>
            <a:r>
              <a:rPr lang="cs-CZ" sz="1700" dirty="0" smtClean="0"/>
              <a:t> </a:t>
            </a:r>
            <a:r>
              <a:rPr lang="cs-CZ" sz="1700" dirty="0" err="1" smtClean="0"/>
              <a:t>the</a:t>
            </a:r>
            <a:r>
              <a:rPr lang="cs-CZ" sz="1700" dirty="0" smtClean="0"/>
              <a:t> </a:t>
            </a:r>
            <a:r>
              <a:rPr lang="cs-CZ" sz="1700" dirty="0" err="1" smtClean="0"/>
              <a:t>symptoms</a:t>
            </a:r>
            <a:r>
              <a:rPr lang="cs-CZ" sz="1700" dirty="0" smtClean="0"/>
              <a:t> </a:t>
            </a:r>
            <a:r>
              <a:rPr lang="cs-CZ" sz="1700" dirty="0" err="1" smtClean="0"/>
              <a:t>of</a:t>
            </a:r>
            <a:r>
              <a:rPr lang="cs-CZ" sz="1700" dirty="0" smtClean="0"/>
              <a:t> </a:t>
            </a:r>
            <a:r>
              <a:rPr lang="cs-CZ" sz="1700" dirty="0" err="1" smtClean="0"/>
              <a:t>low</a:t>
            </a:r>
            <a:r>
              <a:rPr lang="cs-CZ" sz="1700" dirty="0" err="1"/>
              <a:t>-</a:t>
            </a:r>
            <a:r>
              <a:rPr lang="cs-CZ" sz="1700" dirty="0" err="1" smtClean="0"/>
              <a:t>blood</a:t>
            </a:r>
            <a:r>
              <a:rPr lang="cs-CZ" sz="1700" dirty="0" smtClean="0"/>
              <a:t> </a:t>
            </a:r>
            <a:r>
              <a:rPr lang="cs-CZ" sz="1700" dirty="0" err="1" smtClean="0"/>
              <a:t>sugar</a:t>
            </a:r>
            <a:r>
              <a:rPr lang="cs-CZ" sz="1700" dirty="0" smtClean="0"/>
              <a:t> ( </a:t>
            </a:r>
            <a:r>
              <a:rPr lang="cs-CZ" sz="1700" b="1" dirty="0" err="1" smtClean="0"/>
              <a:t>hunger</a:t>
            </a:r>
            <a:r>
              <a:rPr lang="cs-CZ" sz="1700" dirty="0" smtClean="0"/>
              <a:t>, </a:t>
            </a:r>
            <a:r>
              <a:rPr lang="cs-CZ" sz="1700" dirty="0" err="1" smtClean="0"/>
              <a:t>dizziness</a:t>
            </a:r>
            <a:r>
              <a:rPr lang="cs-CZ" sz="1700" dirty="0" smtClean="0"/>
              <a:t> and </a:t>
            </a:r>
            <a:r>
              <a:rPr lang="cs-CZ" sz="1700" dirty="0" err="1" smtClean="0"/>
              <a:t>confusion</a:t>
            </a:r>
            <a:r>
              <a:rPr lang="cs-CZ" sz="1700" dirty="0" smtClean="0"/>
              <a:t>). </a:t>
            </a:r>
            <a:r>
              <a:rPr lang="cs-CZ" sz="1700" dirty="0" err="1" smtClean="0"/>
              <a:t>Eating</a:t>
            </a:r>
            <a:r>
              <a:rPr lang="cs-CZ" sz="1700" dirty="0" smtClean="0"/>
              <a:t> </a:t>
            </a:r>
            <a:r>
              <a:rPr lang="cs-CZ" sz="1700" b="1" dirty="0" err="1" smtClean="0"/>
              <a:t>nothing</a:t>
            </a:r>
            <a:r>
              <a:rPr lang="cs-CZ" sz="1700" dirty="0" smtClean="0"/>
              <a:t> </a:t>
            </a:r>
            <a:r>
              <a:rPr lang="cs-CZ" sz="1700" dirty="0" err="1" smtClean="0"/>
              <a:t>all</a:t>
            </a:r>
            <a:r>
              <a:rPr lang="cs-CZ" sz="1700" dirty="0" smtClean="0"/>
              <a:t> </a:t>
            </a:r>
            <a:r>
              <a:rPr lang="cs-CZ" sz="1700" dirty="0" err="1" smtClean="0"/>
              <a:t>day</a:t>
            </a:r>
            <a:r>
              <a:rPr lang="cs-CZ" sz="1700" dirty="0" smtClean="0"/>
              <a:t> and </a:t>
            </a:r>
            <a:r>
              <a:rPr lang="cs-CZ" sz="1700" dirty="0" err="1" smtClean="0"/>
              <a:t>then</a:t>
            </a:r>
            <a:r>
              <a:rPr lang="cs-CZ" sz="1700" dirty="0" smtClean="0"/>
              <a:t> </a:t>
            </a:r>
            <a:r>
              <a:rPr lang="cs-CZ" sz="1700" dirty="0" err="1" smtClean="0"/>
              <a:t>having</a:t>
            </a:r>
            <a:r>
              <a:rPr lang="cs-CZ" sz="1700" dirty="0" smtClean="0"/>
              <a:t> a </a:t>
            </a:r>
            <a:r>
              <a:rPr lang="cs-CZ" sz="1700" dirty="0" err="1" smtClean="0"/>
              <a:t>large</a:t>
            </a:r>
            <a:r>
              <a:rPr lang="cs-CZ" sz="1700" dirty="0" smtClean="0"/>
              <a:t> </a:t>
            </a:r>
            <a:r>
              <a:rPr lang="cs-CZ" sz="1700" dirty="0" err="1" smtClean="0"/>
              <a:t>evening</a:t>
            </a:r>
            <a:r>
              <a:rPr lang="cs-CZ" sz="1700" dirty="0" smtClean="0"/>
              <a:t> </a:t>
            </a:r>
            <a:r>
              <a:rPr lang="cs-CZ" sz="1700" dirty="0" err="1" smtClean="0"/>
              <a:t>meal</a:t>
            </a:r>
            <a:r>
              <a:rPr lang="cs-CZ" sz="1700" dirty="0" smtClean="0"/>
              <a:t> </a:t>
            </a:r>
            <a:r>
              <a:rPr lang="cs-CZ" sz="1700" dirty="0" err="1" smtClean="0"/>
              <a:t>will</a:t>
            </a:r>
            <a:r>
              <a:rPr lang="cs-CZ" sz="1700" dirty="0" smtClean="0"/>
              <a:t> not </a:t>
            </a:r>
            <a:r>
              <a:rPr lang="cs-CZ" sz="1700" dirty="0" err="1" smtClean="0"/>
              <a:t>only</a:t>
            </a:r>
            <a:r>
              <a:rPr lang="cs-CZ" sz="1700" dirty="0" smtClean="0"/>
              <a:t> make </a:t>
            </a:r>
            <a:r>
              <a:rPr lang="cs-CZ" sz="1700" dirty="0" err="1" smtClean="0"/>
              <a:t>you</a:t>
            </a:r>
            <a:r>
              <a:rPr lang="cs-CZ" sz="1700" dirty="0" smtClean="0"/>
              <a:t> </a:t>
            </a:r>
            <a:r>
              <a:rPr lang="cs-CZ" sz="1700" dirty="0" err="1" smtClean="0"/>
              <a:t>feel</a:t>
            </a:r>
            <a:r>
              <a:rPr lang="cs-CZ" sz="1700" dirty="0" smtClean="0"/>
              <a:t> </a:t>
            </a:r>
            <a:r>
              <a:rPr lang="cs-CZ" sz="1700" dirty="0" err="1" smtClean="0"/>
              <a:t>exhausted</a:t>
            </a:r>
            <a:r>
              <a:rPr lang="cs-CZ" sz="1700" dirty="0" smtClean="0"/>
              <a:t> but </a:t>
            </a:r>
            <a:r>
              <a:rPr lang="cs-CZ" sz="1700" dirty="0" err="1" smtClean="0"/>
              <a:t>also</a:t>
            </a:r>
            <a:r>
              <a:rPr lang="cs-CZ" sz="1700" dirty="0" smtClean="0"/>
              <a:t> make </a:t>
            </a:r>
            <a:r>
              <a:rPr lang="cs-CZ" sz="1700" dirty="0" err="1" smtClean="0"/>
              <a:t>you</a:t>
            </a:r>
            <a:r>
              <a:rPr lang="cs-CZ" sz="1700" dirty="0" smtClean="0"/>
              <a:t> </a:t>
            </a:r>
            <a:r>
              <a:rPr lang="cs-CZ" sz="1700" dirty="0" err="1" smtClean="0"/>
              <a:t>gain</a:t>
            </a:r>
            <a:r>
              <a:rPr lang="cs-CZ" sz="1700" dirty="0" smtClean="0"/>
              <a:t> </a:t>
            </a:r>
            <a:r>
              <a:rPr lang="cs-CZ" sz="1700" dirty="0" err="1" smtClean="0"/>
              <a:t>weight</a:t>
            </a:r>
            <a:r>
              <a:rPr lang="cs-CZ" sz="1700" dirty="0" smtClean="0"/>
              <a:t>.</a:t>
            </a:r>
          </a:p>
          <a:p>
            <a:pPr marL="0" indent="0">
              <a:buNone/>
            </a:pPr>
            <a:r>
              <a:rPr lang="cs-CZ" sz="1700" dirty="0" smtClean="0"/>
              <a:t>     </a:t>
            </a:r>
            <a:r>
              <a:rPr lang="cs-CZ" sz="1700" dirty="0" err="1" smtClean="0"/>
              <a:t>People</a:t>
            </a:r>
            <a:r>
              <a:rPr lang="cs-CZ" sz="1700" dirty="0" smtClean="0"/>
              <a:t> </a:t>
            </a:r>
            <a:r>
              <a:rPr lang="cs-CZ" sz="1700" dirty="0" err="1" smtClean="0"/>
              <a:t>who</a:t>
            </a:r>
            <a:r>
              <a:rPr lang="cs-CZ" sz="1700" dirty="0" smtClean="0"/>
              <a:t> are </a:t>
            </a:r>
            <a:r>
              <a:rPr lang="cs-CZ" sz="1700" b="1" dirty="0" err="1" smtClean="0"/>
              <a:t>trying</a:t>
            </a:r>
            <a:r>
              <a:rPr lang="cs-CZ" sz="1700" dirty="0" smtClean="0"/>
              <a:t> to lose </a:t>
            </a:r>
            <a:r>
              <a:rPr lang="cs-CZ" sz="1700" dirty="0" err="1" smtClean="0"/>
              <a:t>weight</a:t>
            </a:r>
            <a:r>
              <a:rPr lang="cs-CZ" sz="1700" dirty="0" smtClean="0"/>
              <a:t> </a:t>
            </a:r>
            <a:r>
              <a:rPr lang="cs-CZ" sz="1700" dirty="0" err="1" smtClean="0"/>
              <a:t>often</a:t>
            </a:r>
            <a:r>
              <a:rPr lang="cs-CZ" sz="1700" dirty="0" smtClean="0"/>
              <a:t> miss </a:t>
            </a:r>
            <a:r>
              <a:rPr lang="cs-CZ" sz="1700" dirty="0" err="1" smtClean="0"/>
              <a:t>breakfast</a:t>
            </a:r>
            <a:r>
              <a:rPr lang="cs-CZ" sz="1700" dirty="0" smtClean="0"/>
              <a:t>. </a:t>
            </a:r>
            <a:r>
              <a:rPr lang="cs-CZ" sz="1700" dirty="0" err="1" smtClean="0"/>
              <a:t>They</a:t>
            </a:r>
            <a:r>
              <a:rPr lang="cs-CZ" sz="1700" dirty="0" smtClean="0"/>
              <a:t> are not </a:t>
            </a:r>
            <a:r>
              <a:rPr lang="cs-CZ" sz="1700" dirty="0" err="1" smtClean="0"/>
              <a:t>making</a:t>
            </a:r>
            <a:r>
              <a:rPr lang="cs-CZ" sz="1700" dirty="0" smtClean="0"/>
              <a:t> </a:t>
            </a:r>
            <a:r>
              <a:rPr lang="cs-CZ" sz="1700" dirty="0" err="1" smtClean="0"/>
              <a:t>life</a:t>
            </a:r>
            <a:r>
              <a:rPr lang="cs-CZ" sz="1700" dirty="0" smtClean="0"/>
              <a:t> </a:t>
            </a:r>
            <a:r>
              <a:rPr lang="cs-CZ" sz="1700" dirty="0" err="1" smtClean="0"/>
              <a:t>easy</a:t>
            </a:r>
            <a:r>
              <a:rPr lang="cs-CZ" sz="1700" dirty="0" smtClean="0"/>
              <a:t> </a:t>
            </a:r>
            <a:r>
              <a:rPr lang="cs-CZ" sz="1700" dirty="0" err="1" smtClean="0"/>
              <a:t>for</a:t>
            </a:r>
            <a:r>
              <a:rPr lang="cs-CZ" sz="1700" dirty="0" smtClean="0"/>
              <a:t> </a:t>
            </a:r>
            <a:r>
              <a:rPr lang="cs-CZ" sz="1700" dirty="0" err="1" smtClean="0"/>
              <a:t>themselves</a:t>
            </a:r>
            <a:r>
              <a:rPr lang="cs-CZ" sz="1700" dirty="0" smtClean="0"/>
              <a:t> </a:t>
            </a:r>
            <a:r>
              <a:rPr lang="cs-CZ" sz="1700" b="1" dirty="0" smtClean="0"/>
              <a:t>by</a:t>
            </a:r>
            <a:r>
              <a:rPr lang="cs-CZ" sz="1700" dirty="0" smtClean="0"/>
              <a:t> </a:t>
            </a:r>
            <a:r>
              <a:rPr lang="cs-CZ" sz="1700" dirty="0" err="1" smtClean="0"/>
              <a:t>doing</a:t>
            </a:r>
            <a:r>
              <a:rPr lang="cs-CZ" sz="1700" dirty="0" smtClean="0"/>
              <a:t> </a:t>
            </a:r>
            <a:r>
              <a:rPr lang="cs-CZ" sz="1700" dirty="0" err="1" smtClean="0"/>
              <a:t>this</a:t>
            </a:r>
            <a:r>
              <a:rPr lang="cs-CZ" sz="1700" dirty="0" smtClean="0"/>
              <a:t>. </a:t>
            </a:r>
            <a:r>
              <a:rPr lang="cs-CZ" sz="1700" dirty="0" err="1" smtClean="0"/>
              <a:t>Breakfast</a:t>
            </a:r>
            <a:r>
              <a:rPr lang="cs-CZ" sz="1700" dirty="0" smtClean="0"/>
              <a:t> </a:t>
            </a:r>
            <a:r>
              <a:rPr lang="cs-CZ" sz="1700" dirty="0" err="1" smtClean="0"/>
              <a:t>is</a:t>
            </a:r>
            <a:r>
              <a:rPr lang="cs-CZ" sz="1700" dirty="0" smtClean="0"/>
              <a:t> </a:t>
            </a:r>
            <a:r>
              <a:rPr lang="cs-CZ" sz="1700" dirty="0" err="1" smtClean="0"/>
              <a:t>the</a:t>
            </a:r>
            <a:r>
              <a:rPr lang="cs-CZ" sz="1700" dirty="0" smtClean="0"/>
              <a:t> </a:t>
            </a:r>
            <a:r>
              <a:rPr lang="cs-CZ" sz="1700" b="1" dirty="0" smtClean="0"/>
              <a:t>most</a:t>
            </a:r>
            <a:r>
              <a:rPr lang="cs-CZ" sz="1700" dirty="0" smtClean="0"/>
              <a:t> </a:t>
            </a:r>
            <a:r>
              <a:rPr lang="cs-CZ" sz="1700" dirty="0" err="1" smtClean="0"/>
              <a:t>important</a:t>
            </a:r>
            <a:r>
              <a:rPr lang="cs-CZ" sz="1700" dirty="0" smtClean="0"/>
              <a:t> </a:t>
            </a:r>
            <a:r>
              <a:rPr lang="cs-CZ" sz="1700" dirty="0" err="1" smtClean="0"/>
              <a:t>meal</a:t>
            </a:r>
            <a:r>
              <a:rPr lang="cs-CZ" sz="1700" dirty="0" smtClean="0"/>
              <a:t> </a:t>
            </a:r>
            <a:r>
              <a:rPr lang="cs-CZ" sz="1700" dirty="0" err="1" smtClean="0"/>
              <a:t>of</a:t>
            </a:r>
            <a:r>
              <a:rPr lang="cs-CZ" sz="1700" dirty="0" smtClean="0"/>
              <a:t> </a:t>
            </a:r>
            <a:r>
              <a:rPr lang="cs-CZ" sz="1700" dirty="0" err="1" smtClean="0"/>
              <a:t>the</a:t>
            </a:r>
            <a:r>
              <a:rPr lang="cs-CZ" sz="1700" dirty="0" smtClean="0"/>
              <a:t> </a:t>
            </a:r>
            <a:r>
              <a:rPr lang="cs-CZ" sz="1700" dirty="0" err="1" smtClean="0"/>
              <a:t>day</a:t>
            </a:r>
            <a:r>
              <a:rPr lang="cs-CZ" sz="1700" dirty="0" smtClean="0"/>
              <a:t>, and </a:t>
            </a:r>
            <a:r>
              <a:rPr lang="cs-CZ" sz="1700" dirty="0" err="1" smtClean="0"/>
              <a:t>without</a:t>
            </a:r>
            <a:r>
              <a:rPr lang="cs-CZ" sz="1700" dirty="0" smtClean="0"/>
              <a:t> </a:t>
            </a:r>
            <a:r>
              <a:rPr lang="cs-CZ" sz="1700" dirty="0" err="1" smtClean="0"/>
              <a:t>it</a:t>
            </a:r>
            <a:r>
              <a:rPr lang="cs-CZ" sz="1700" dirty="0" smtClean="0"/>
              <a:t> </a:t>
            </a:r>
            <a:r>
              <a:rPr lang="cs-CZ" sz="1700" dirty="0" err="1" smtClean="0"/>
              <a:t>your</a:t>
            </a:r>
            <a:r>
              <a:rPr lang="cs-CZ" sz="1700" dirty="0" smtClean="0"/>
              <a:t> body </a:t>
            </a:r>
            <a:r>
              <a:rPr lang="cs-CZ" sz="1700" dirty="0" err="1" smtClean="0"/>
              <a:t>will</a:t>
            </a:r>
            <a:r>
              <a:rPr lang="cs-CZ" sz="1700" dirty="0" smtClean="0"/>
              <a:t> not </a:t>
            </a:r>
            <a:r>
              <a:rPr lang="cs-CZ" sz="1700" dirty="0" err="1" smtClean="0"/>
              <a:t>work</a:t>
            </a:r>
            <a:r>
              <a:rPr lang="cs-CZ" sz="1700" dirty="0" smtClean="0"/>
              <a:t> </a:t>
            </a:r>
            <a:r>
              <a:rPr lang="cs-CZ" sz="1700" dirty="0" err="1" smtClean="0"/>
              <a:t>properly</a:t>
            </a:r>
            <a:r>
              <a:rPr lang="cs-CZ" sz="1700" dirty="0" smtClean="0"/>
              <a:t>. </a:t>
            </a:r>
            <a:r>
              <a:rPr lang="cs-CZ" sz="1700" dirty="0" err="1" smtClean="0"/>
              <a:t>Eating</a:t>
            </a:r>
            <a:r>
              <a:rPr lang="cs-CZ" sz="1700" dirty="0" smtClean="0"/>
              <a:t> a </a:t>
            </a:r>
            <a:r>
              <a:rPr lang="cs-CZ" sz="1700" dirty="0" err="1" smtClean="0"/>
              <a:t>small</a:t>
            </a:r>
            <a:r>
              <a:rPr lang="cs-CZ" sz="1700" dirty="0" smtClean="0"/>
              <a:t>, </a:t>
            </a:r>
            <a:r>
              <a:rPr lang="cs-CZ" sz="1700" dirty="0" err="1" smtClean="0"/>
              <a:t>low</a:t>
            </a:r>
            <a:r>
              <a:rPr lang="cs-CZ" sz="1700" dirty="0" smtClean="0"/>
              <a:t>-</a:t>
            </a:r>
            <a:r>
              <a:rPr lang="cs-CZ" sz="1700" b="1" dirty="0" smtClean="0"/>
              <a:t>fat</a:t>
            </a:r>
            <a:r>
              <a:rPr lang="cs-CZ" sz="1700" dirty="0" smtClean="0"/>
              <a:t> </a:t>
            </a:r>
            <a:r>
              <a:rPr lang="cs-CZ" sz="1700" dirty="0" err="1" smtClean="0"/>
              <a:t>breakfast</a:t>
            </a:r>
            <a:r>
              <a:rPr lang="cs-CZ" sz="1700" dirty="0" smtClean="0"/>
              <a:t> </a:t>
            </a:r>
            <a:r>
              <a:rPr lang="cs-CZ" sz="1700" dirty="0" err="1" smtClean="0"/>
              <a:t>will</a:t>
            </a:r>
            <a:r>
              <a:rPr lang="cs-CZ" sz="1700" dirty="0" smtClean="0"/>
              <a:t> </a:t>
            </a:r>
            <a:r>
              <a:rPr lang="cs-CZ" sz="1700" dirty="0" err="1" smtClean="0"/>
              <a:t>give</a:t>
            </a:r>
            <a:r>
              <a:rPr lang="cs-CZ" sz="1700" dirty="0" smtClean="0"/>
              <a:t> </a:t>
            </a:r>
            <a:r>
              <a:rPr lang="cs-CZ" sz="1700" dirty="0" err="1" smtClean="0"/>
              <a:t>you</a:t>
            </a:r>
            <a:r>
              <a:rPr lang="cs-CZ" sz="1700" dirty="0" smtClean="0"/>
              <a:t> </a:t>
            </a:r>
            <a:r>
              <a:rPr lang="cs-CZ" sz="1700" dirty="0" err="1" smtClean="0"/>
              <a:t>the</a:t>
            </a:r>
            <a:r>
              <a:rPr lang="cs-CZ" sz="1700" dirty="0" smtClean="0"/>
              <a:t> </a:t>
            </a:r>
            <a:r>
              <a:rPr lang="cs-CZ" sz="1700" dirty="0" err="1" smtClean="0"/>
              <a:t>energy</a:t>
            </a:r>
            <a:r>
              <a:rPr lang="cs-CZ" sz="1700" dirty="0" smtClean="0"/>
              <a:t> and </a:t>
            </a:r>
            <a:r>
              <a:rPr lang="cs-CZ" sz="1700" dirty="0" err="1" smtClean="0"/>
              <a:t>nutrients</a:t>
            </a:r>
            <a:r>
              <a:rPr lang="cs-CZ" sz="1700" dirty="0" smtClean="0"/>
              <a:t> </a:t>
            </a:r>
            <a:r>
              <a:rPr lang="cs-CZ" sz="1700" dirty="0" err="1" smtClean="0"/>
              <a:t>you</a:t>
            </a:r>
            <a:r>
              <a:rPr lang="cs-CZ" sz="1700" dirty="0" smtClean="0"/>
              <a:t> </a:t>
            </a:r>
            <a:r>
              <a:rPr lang="cs-CZ" sz="1700" dirty="0" err="1" smtClean="0"/>
              <a:t>need</a:t>
            </a:r>
            <a:r>
              <a:rPr lang="cs-CZ" sz="1700" dirty="0" smtClean="0"/>
              <a:t> to </a:t>
            </a:r>
            <a:r>
              <a:rPr lang="cs-CZ" sz="1700" dirty="0" err="1" smtClean="0"/>
              <a:t>get</a:t>
            </a:r>
            <a:r>
              <a:rPr lang="cs-CZ" sz="1700" dirty="0" smtClean="0"/>
              <a:t> </a:t>
            </a:r>
            <a:r>
              <a:rPr lang="cs-CZ" sz="1700" dirty="0" err="1" smtClean="0"/>
              <a:t>through</a:t>
            </a:r>
            <a:r>
              <a:rPr lang="cs-CZ" sz="1700" dirty="0" smtClean="0"/>
              <a:t> </a:t>
            </a:r>
            <a:r>
              <a:rPr lang="cs-CZ" sz="1700" dirty="0" err="1" smtClean="0"/>
              <a:t>the</a:t>
            </a:r>
            <a:r>
              <a:rPr lang="cs-CZ" sz="1700" dirty="0" smtClean="0"/>
              <a:t> </a:t>
            </a:r>
            <a:r>
              <a:rPr lang="cs-CZ" sz="1700" dirty="0" err="1" smtClean="0"/>
              <a:t>morning</a:t>
            </a:r>
            <a:r>
              <a:rPr lang="cs-CZ" sz="1700" dirty="0" smtClean="0"/>
              <a:t>. </a:t>
            </a:r>
            <a:r>
              <a:rPr lang="cs-CZ" sz="1700" dirty="0" err="1" smtClean="0"/>
              <a:t>Try</a:t>
            </a:r>
            <a:r>
              <a:rPr lang="cs-CZ" sz="1700" dirty="0" smtClean="0"/>
              <a:t> </a:t>
            </a:r>
            <a:r>
              <a:rPr lang="cs-CZ" sz="1700" dirty="0" err="1" smtClean="0"/>
              <a:t>fresh</a:t>
            </a:r>
            <a:r>
              <a:rPr lang="cs-CZ" sz="1700" dirty="0" smtClean="0"/>
              <a:t> </a:t>
            </a:r>
            <a:r>
              <a:rPr lang="cs-CZ" sz="1700" dirty="0" err="1" smtClean="0"/>
              <a:t>fruit</a:t>
            </a:r>
            <a:r>
              <a:rPr lang="cs-CZ" sz="1700" dirty="0" smtClean="0"/>
              <a:t>, </a:t>
            </a:r>
            <a:r>
              <a:rPr lang="cs-CZ" sz="1700" dirty="0" err="1" smtClean="0"/>
              <a:t>juice</a:t>
            </a:r>
            <a:r>
              <a:rPr lang="cs-CZ" sz="1700" dirty="0" smtClean="0"/>
              <a:t>, toast and </a:t>
            </a:r>
            <a:r>
              <a:rPr lang="cs-CZ" sz="1700" dirty="0" err="1" smtClean="0"/>
              <a:t>honey</a:t>
            </a:r>
            <a:r>
              <a:rPr lang="cs-CZ" sz="1700" dirty="0" smtClean="0"/>
              <a:t>, </a:t>
            </a:r>
            <a:r>
              <a:rPr lang="cs-CZ" sz="1700" dirty="0" err="1" smtClean="0"/>
              <a:t>or</a:t>
            </a:r>
            <a:r>
              <a:rPr lang="cs-CZ" sz="1700" dirty="0" smtClean="0"/>
              <a:t> </a:t>
            </a:r>
            <a:r>
              <a:rPr lang="cs-CZ" sz="1700" b="1" dirty="0" err="1" smtClean="0"/>
              <a:t>cereal</a:t>
            </a:r>
            <a:r>
              <a:rPr lang="cs-CZ" sz="1700" dirty="0" smtClean="0"/>
              <a:t>.</a:t>
            </a:r>
          </a:p>
          <a:p>
            <a:pPr marL="0" indent="0">
              <a:buNone/>
            </a:pPr>
            <a:r>
              <a:rPr lang="cs-CZ" sz="1700" dirty="0" smtClean="0"/>
              <a:t>     </a:t>
            </a:r>
            <a:r>
              <a:rPr lang="cs-CZ" sz="1700" dirty="0" err="1" smtClean="0"/>
              <a:t>Although</a:t>
            </a:r>
            <a:r>
              <a:rPr lang="cs-CZ" sz="1700" dirty="0" smtClean="0"/>
              <a:t> many </a:t>
            </a:r>
            <a:r>
              <a:rPr lang="cs-CZ" sz="1700" dirty="0" err="1" smtClean="0"/>
              <a:t>of</a:t>
            </a:r>
            <a:r>
              <a:rPr lang="cs-CZ" sz="1700" dirty="0" smtClean="0"/>
              <a:t> </a:t>
            </a:r>
            <a:r>
              <a:rPr lang="cs-CZ" sz="1700" dirty="0" err="1" smtClean="0"/>
              <a:t>us</a:t>
            </a:r>
            <a:r>
              <a:rPr lang="cs-CZ" sz="1700" dirty="0" smtClean="0"/>
              <a:t> drink </a:t>
            </a:r>
            <a:r>
              <a:rPr lang="cs-CZ" sz="1700" dirty="0" err="1" smtClean="0"/>
              <a:t>coffee</a:t>
            </a:r>
            <a:r>
              <a:rPr lang="cs-CZ" sz="1700" dirty="0" smtClean="0"/>
              <a:t> to ´</a:t>
            </a:r>
            <a:r>
              <a:rPr lang="cs-CZ" sz="1700" dirty="0" err="1" smtClean="0"/>
              <a:t>keep</a:t>
            </a:r>
            <a:r>
              <a:rPr lang="cs-CZ" sz="1700" dirty="0" smtClean="0"/>
              <a:t> </a:t>
            </a:r>
            <a:r>
              <a:rPr lang="cs-CZ" sz="1700" dirty="0" err="1" smtClean="0"/>
              <a:t>ourselves</a:t>
            </a:r>
            <a:r>
              <a:rPr lang="cs-CZ" sz="1700" dirty="0" smtClean="0"/>
              <a:t> </a:t>
            </a:r>
            <a:r>
              <a:rPr lang="cs-CZ" sz="1700" dirty="0" err="1" smtClean="0"/>
              <a:t>awake</a:t>
            </a:r>
            <a:r>
              <a:rPr lang="cs-CZ" sz="1700" dirty="0" smtClean="0"/>
              <a:t>´, </a:t>
            </a:r>
            <a:r>
              <a:rPr lang="cs-CZ" sz="1700" dirty="0" err="1" smtClean="0"/>
              <a:t>caffeine</a:t>
            </a:r>
            <a:r>
              <a:rPr lang="cs-CZ" sz="1700" dirty="0" smtClean="0"/>
              <a:t> (</a:t>
            </a:r>
            <a:r>
              <a:rPr lang="cs-CZ" sz="1700" dirty="0" err="1" smtClean="0"/>
              <a:t>which</a:t>
            </a:r>
            <a:r>
              <a:rPr lang="cs-CZ" sz="1700" dirty="0" smtClean="0"/>
              <a:t> </a:t>
            </a:r>
            <a:r>
              <a:rPr lang="cs-CZ" sz="1700" dirty="0" err="1" smtClean="0"/>
              <a:t>is</a:t>
            </a:r>
            <a:r>
              <a:rPr lang="cs-CZ" sz="1700" dirty="0" smtClean="0"/>
              <a:t> in </a:t>
            </a:r>
            <a:r>
              <a:rPr lang="cs-CZ" sz="1700" dirty="0" err="1" smtClean="0"/>
              <a:t>coffee</a:t>
            </a:r>
            <a:r>
              <a:rPr lang="cs-CZ" sz="1700" dirty="0" smtClean="0"/>
              <a:t>, </a:t>
            </a:r>
            <a:r>
              <a:rPr lang="cs-CZ" sz="1700" dirty="0" err="1" smtClean="0"/>
              <a:t>tea</a:t>
            </a:r>
            <a:r>
              <a:rPr lang="cs-CZ" sz="1700" dirty="0" smtClean="0"/>
              <a:t> and </a:t>
            </a:r>
            <a:r>
              <a:rPr lang="cs-CZ" sz="1700" dirty="0" err="1" smtClean="0"/>
              <a:t>fizzy</a:t>
            </a:r>
            <a:r>
              <a:rPr lang="cs-CZ" sz="1700" dirty="0" smtClean="0"/>
              <a:t> </a:t>
            </a:r>
            <a:r>
              <a:rPr lang="cs-CZ" sz="1700" dirty="0" err="1" smtClean="0"/>
              <a:t>drinks</a:t>
            </a:r>
            <a:r>
              <a:rPr lang="cs-CZ" sz="1700" dirty="0" smtClean="0"/>
              <a:t>) </a:t>
            </a:r>
            <a:r>
              <a:rPr lang="cs-CZ" sz="1700" dirty="0" err="1" smtClean="0"/>
              <a:t>actually</a:t>
            </a:r>
            <a:r>
              <a:rPr lang="cs-CZ" sz="1700" dirty="0" smtClean="0"/>
              <a:t> </a:t>
            </a:r>
            <a:r>
              <a:rPr lang="cs-CZ" sz="1700" dirty="0" err="1" smtClean="0"/>
              <a:t>makes</a:t>
            </a:r>
            <a:r>
              <a:rPr lang="cs-CZ" sz="1700" dirty="0" smtClean="0"/>
              <a:t> </a:t>
            </a:r>
            <a:r>
              <a:rPr lang="cs-CZ" sz="1700" dirty="0" err="1" smtClean="0"/>
              <a:t>us</a:t>
            </a:r>
            <a:r>
              <a:rPr lang="cs-CZ" sz="1700" dirty="0" smtClean="0"/>
              <a:t> </a:t>
            </a:r>
            <a:r>
              <a:rPr lang="cs-CZ" sz="1700" dirty="0" err="1" smtClean="0"/>
              <a:t>even</a:t>
            </a:r>
            <a:r>
              <a:rPr lang="cs-CZ" sz="1700" dirty="0" smtClean="0"/>
              <a:t> more </a:t>
            </a:r>
            <a:r>
              <a:rPr lang="cs-CZ" sz="1700" b="1" dirty="0" err="1" smtClean="0"/>
              <a:t>tired</a:t>
            </a:r>
            <a:r>
              <a:rPr lang="cs-CZ" sz="1700" dirty="0" smtClean="0"/>
              <a:t>. </a:t>
            </a:r>
            <a:r>
              <a:rPr lang="cs-CZ" sz="1700" dirty="0" err="1" smtClean="0"/>
              <a:t>Next</a:t>
            </a:r>
            <a:r>
              <a:rPr lang="cs-CZ" sz="1700" dirty="0" smtClean="0"/>
              <a:t> </a:t>
            </a:r>
            <a:r>
              <a:rPr lang="cs-CZ" sz="1700" dirty="0" err="1" smtClean="0"/>
              <a:t>time</a:t>
            </a:r>
            <a:r>
              <a:rPr lang="cs-CZ" sz="1700" dirty="0" smtClean="0"/>
              <a:t> </a:t>
            </a:r>
            <a:r>
              <a:rPr lang="cs-CZ" sz="1700" dirty="0" err="1" smtClean="0"/>
              <a:t>you</a:t>
            </a:r>
            <a:r>
              <a:rPr lang="cs-CZ" sz="1700" dirty="0" smtClean="0"/>
              <a:t> </a:t>
            </a:r>
            <a:r>
              <a:rPr lang="cs-CZ" sz="1700" dirty="0" err="1" smtClean="0"/>
              <a:t>reach</a:t>
            </a:r>
            <a:r>
              <a:rPr lang="cs-CZ" sz="1700" dirty="0" smtClean="0"/>
              <a:t> </a:t>
            </a:r>
            <a:r>
              <a:rPr lang="cs-CZ" sz="1700" dirty="0" err="1" smtClean="0"/>
              <a:t>for</a:t>
            </a:r>
            <a:r>
              <a:rPr lang="cs-CZ" sz="1700" dirty="0" smtClean="0"/>
              <a:t> </a:t>
            </a:r>
            <a:r>
              <a:rPr lang="cs-CZ" sz="1700" dirty="0" err="1" smtClean="0"/>
              <a:t>the</a:t>
            </a:r>
            <a:r>
              <a:rPr lang="cs-CZ" sz="1700" dirty="0" smtClean="0"/>
              <a:t> </a:t>
            </a:r>
            <a:r>
              <a:rPr lang="cs-CZ" sz="1700" dirty="0" err="1" smtClean="0"/>
              <a:t>coffee</a:t>
            </a:r>
            <a:r>
              <a:rPr lang="cs-CZ" sz="1700" dirty="0" smtClean="0"/>
              <a:t> </a:t>
            </a:r>
            <a:r>
              <a:rPr lang="cs-CZ" sz="1700" dirty="0" err="1" smtClean="0"/>
              <a:t>machine</a:t>
            </a:r>
            <a:r>
              <a:rPr lang="cs-CZ" sz="1700" dirty="0" smtClean="0"/>
              <a:t>, stop, and </a:t>
            </a:r>
            <a:r>
              <a:rPr lang="cs-CZ" sz="1700" dirty="0" err="1" smtClean="0"/>
              <a:t>have</a:t>
            </a:r>
            <a:r>
              <a:rPr lang="cs-CZ" sz="1700" dirty="0" smtClean="0"/>
              <a:t> a </a:t>
            </a:r>
            <a:r>
              <a:rPr lang="cs-CZ" sz="1700" dirty="0" err="1" smtClean="0"/>
              <a:t>glass</a:t>
            </a:r>
            <a:r>
              <a:rPr lang="cs-CZ" sz="1700" dirty="0" smtClean="0"/>
              <a:t> </a:t>
            </a:r>
            <a:r>
              <a:rPr lang="cs-CZ" sz="1700" dirty="0" err="1" smtClean="0"/>
              <a:t>of</a:t>
            </a:r>
            <a:r>
              <a:rPr lang="cs-CZ" sz="1700" dirty="0" smtClean="0"/>
              <a:t> </a:t>
            </a:r>
            <a:r>
              <a:rPr lang="cs-CZ" sz="1700" dirty="0" err="1" smtClean="0"/>
              <a:t>water</a:t>
            </a:r>
            <a:r>
              <a:rPr lang="cs-CZ" sz="1700" dirty="0" smtClean="0"/>
              <a:t> </a:t>
            </a:r>
            <a:r>
              <a:rPr lang="cs-CZ" sz="1700" b="1" dirty="0" err="1" smtClean="0"/>
              <a:t>instead</a:t>
            </a:r>
            <a:r>
              <a:rPr lang="cs-CZ" sz="1700" dirty="0" smtClean="0"/>
              <a:t>. </a:t>
            </a:r>
            <a:r>
              <a:rPr lang="cs-CZ" sz="1700" dirty="0" err="1" smtClean="0"/>
              <a:t>Without</a:t>
            </a:r>
            <a:r>
              <a:rPr lang="cs-CZ" sz="1700" dirty="0" smtClean="0"/>
              <a:t> plenty </a:t>
            </a:r>
            <a:r>
              <a:rPr lang="cs-CZ" sz="1700" dirty="0" err="1" smtClean="0"/>
              <a:t>of</a:t>
            </a:r>
            <a:r>
              <a:rPr lang="cs-CZ" sz="1700" dirty="0" smtClean="0"/>
              <a:t> </a:t>
            </a:r>
            <a:r>
              <a:rPr lang="cs-CZ" sz="1700" dirty="0" err="1" smtClean="0"/>
              <a:t>water</a:t>
            </a:r>
            <a:r>
              <a:rPr lang="cs-CZ" sz="1700" dirty="0" smtClean="0"/>
              <a:t>, </a:t>
            </a:r>
            <a:r>
              <a:rPr lang="cs-CZ" sz="1700" dirty="0" err="1" smtClean="0"/>
              <a:t>you</a:t>
            </a:r>
            <a:r>
              <a:rPr lang="cs-CZ" sz="1700" dirty="0" smtClean="0"/>
              <a:t> </a:t>
            </a:r>
            <a:r>
              <a:rPr lang="cs-CZ" sz="1700" dirty="0" err="1" smtClean="0"/>
              <a:t>will</a:t>
            </a:r>
            <a:r>
              <a:rPr lang="cs-CZ" sz="1700" dirty="0" smtClean="0"/>
              <a:t> </a:t>
            </a:r>
            <a:r>
              <a:rPr lang="cs-CZ" sz="1700" dirty="0" err="1" smtClean="0"/>
              <a:t>feel</a:t>
            </a:r>
            <a:r>
              <a:rPr lang="cs-CZ" sz="1700" dirty="0" smtClean="0"/>
              <a:t> </a:t>
            </a:r>
            <a:r>
              <a:rPr lang="cs-CZ" sz="1700" dirty="0" err="1" smtClean="0"/>
              <a:t>exhausted</a:t>
            </a:r>
            <a:r>
              <a:rPr lang="cs-CZ" sz="1700" dirty="0" smtClean="0"/>
              <a:t> and </a:t>
            </a:r>
            <a:r>
              <a:rPr lang="cs-CZ" sz="1700" dirty="0" err="1" smtClean="0"/>
              <a:t>may</a:t>
            </a:r>
            <a:r>
              <a:rPr lang="cs-CZ" sz="1700" dirty="0" smtClean="0"/>
              <a:t> </a:t>
            </a:r>
            <a:r>
              <a:rPr lang="cs-CZ" sz="1700" dirty="0" err="1" smtClean="0"/>
              <a:t>suffer</a:t>
            </a:r>
            <a:r>
              <a:rPr lang="cs-CZ" sz="1700" dirty="0" smtClean="0"/>
              <a:t> </a:t>
            </a:r>
            <a:r>
              <a:rPr lang="cs-CZ" sz="1700" b="1" dirty="0" err="1" smtClean="0"/>
              <a:t>from</a:t>
            </a:r>
            <a:r>
              <a:rPr lang="cs-CZ" sz="1700" dirty="0" smtClean="0"/>
              <a:t> </a:t>
            </a:r>
            <a:r>
              <a:rPr lang="cs-CZ" sz="1700" dirty="0" err="1" smtClean="0"/>
              <a:t>headaches</a:t>
            </a:r>
            <a:r>
              <a:rPr lang="cs-CZ" sz="1700" dirty="0" smtClean="0"/>
              <a:t>. </a:t>
            </a:r>
            <a:r>
              <a:rPr lang="cs-CZ" sz="1700" dirty="0" err="1" smtClean="0"/>
              <a:t>You</a:t>
            </a:r>
            <a:r>
              <a:rPr lang="cs-CZ" sz="1700" dirty="0" smtClean="0"/>
              <a:t> </a:t>
            </a:r>
            <a:r>
              <a:rPr lang="cs-CZ" sz="1700" dirty="0" err="1" smtClean="0"/>
              <a:t>should</a:t>
            </a:r>
            <a:r>
              <a:rPr lang="cs-CZ" sz="1700" dirty="0" smtClean="0"/>
              <a:t> drink </a:t>
            </a:r>
            <a:r>
              <a:rPr lang="cs-CZ" sz="1700" b="1" dirty="0" err="1" smtClean="0"/>
              <a:t>at</a:t>
            </a:r>
            <a:r>
              <a:rPr lang="cs-CZ" sz="1700" dirty="0" smtClean="0"/>
              <a:t> least </a:t>
            </a:r>
            <a:r>
              <a:rPr lang="cs-CZ" sz="1700" dirty="0" err="1" smtClean="0"/>
              <a:t>five</a:t>
            </a:r>
            <a:r>
              <a:rPr lang="cs-CZ" sz="1700" dirty="0" smtClean="0"/>
              <a:t> </a:t>
            </a:r>
            <a:r>
              <a:rPr lang="cs-CZ" sz="1700" dirty="0" err="1" smtClean="0"/>
              <a:t>glasses</a:t>
            </a:r>
            <a:r>
              <a:rPr lang="cs-CZ" sz="1700" dirty="0" smtClean="0"/>
              <a:t> </a:t>
            </a:r>
            <a:r>
              <a:rPr lang="cs-CZ" sz="1700" dirty="0" err="1" smtClean="0"/>
              <a:t>of</a:t>
            </a:r>
            <a:r>
              <a:rPr lang="cs-CZ" sz="1700" dirty="0" smtClean="0"/>
              <a:t> </a:t>
            </a:r>
            <a:r>
              <a:rPr lang="cs-CZ" sz="1700" dirty="0" err="1" smtClean="0"/>
              <a:t>water</a:t>
            </a:r>
            <a:r>
              <a:rPr lang="cs-CZ" sz="1700" dirty="0" smtClean="0"/>
              <a:t> </a:t>
            </a:r>
            <a:r>
              <a:rPr lang="cs-CZ" sz="1700" dirty="0" err="1" smtClean="0"/>
              <a:t>every</a:t>
            </a:r>
            <a:r>
              <a:rPr lang="cs-CZ" sz="1700" dirty="0" smtClean="0"/>
              <a:t> </a:t>
            </a:r>
            <a:r>
              <a:rPr lang="cs-CZ" sz="1700" dirty="0" err="1" smtClean="0"/>
              <a:t>day</a:t>
            </a:r>
            <a:r>
              <a:rPr lang="cs-CZ" sz="1700" dirty="0" smtClean="0"/>
              <a:t> – </a:t>
            </a:r>
            <a:r>
              <a:rPr lang="cs-CZ" sz="1700" dirty="0" err="1" smtClean="0"/>
              <a:t>your</a:t>
            </a:r>
            <a:r>
              <a:rPr lang="cs-CZ" sz="1700" dirty="0" smtClean="0"/>
              <a:t> body </a:t>
            </a:r>
            <a:r>
              <a:rPr lang="cs-CZ" sz="1700" dirty="0" err="1" smtClean="0"/>
              <a:t>needs</a:t>
            </a:r>
            <a:r>
              <a:rPr lang="cs-CZ" sz="1700" dirty="0" smtClean="0"/>
              <a:t> </a:t>
            </a:r>
            <a:r>
              <a:rPr lang="cs-CZ" sz="1700" dirty="0" err="1" smtClean="0"/>
              <a:t>it</a:t>
            </a:r>
            <a:r>
              <a:rPr lang="cs-CZ" sz="1700" dirty="0" smtClean="0"/>
              <a:t>.</a:t>
            </a:r>
          </a:p>
          <a:p>
            <a:pPr marL="0" indent="0">
              <a:buNone/>
            </a:pPr>
            <a:r>
              <a:rPr lang="cs-CZ" sz="1700" dirty="0" smtClean="0"/>
              <a:t>     </a:t>
            </a:r>
            <a:r>
              <a:rPr lang="cs-CZ" sz="1700" b="1" dirty="0" smtClean="0"/>
              <a:t>Vitamin</a:t>
            </a:r>
            <a:r>
              <a:rPr lang="cs-CZ" sz="1700" dirty="0" smtClean="0"/>
              <a:t> C </a:t>
            </a:r>
            <a:r>
              <a:rPr lang="cs-CZ" sz="1700" dirty="0" err="1" smtClean="0"/>
              <a:t>is</a:t>
            </a:r>
            <a:r>
              <a:rPr lang="cs-CZ" sz="1700" dirty="0" smtClean="0"/>
              <a:t> </a:t>
            </a:r>
            <a:r>
              <a:rPr lang="cs-CZ" sz="1700" dirty="0" err="1" smtClean="0"/>
              <a:t>extremely</a:t>
            </a:r>
            <a:r>
              <a:rPr lang="cs-CZ" sz="1700" dirty="0" smtClean="0"/>
              <a:t> </a:t>
            </a:r>
            <a:r>
              <a:rPr lang="cs-CZ" sz="1700" dirty="0" err="1" smtClean="0"/>
              <a:t>important</a:t>
            </a:r>
            <a:r>
              <a:rPr lang="cs-CZ" sz="1700" dirty="0" smtClean="0"/>
              <a:t>. </a:t>
            </a:r>
            <a:r>
              <a:rPr lang="cs-CZ" sz="1700" dirty="0" err="1" smtClean="0"/>
              <a:t>It</a:t>
            </a:r>
            <a:r>
              <a:rPr lang="cs-CZ" sz="1700" dirty="0" smtClean="0"/>
              <a:t> </a:t>
            </a:r>
            <a:r>
              <a:rPr lang="cs-CZ" sz="1700" b="1" dirty="0" err="1" smtClean="0"/>
              <a:t>keeps</a:t>
            </a:r>
            <a:r>
              <a:rPr lang="cs-CZ" sz="1700" dirty="0" smtClean="0"/>
              <a:t> </a:t>
            </a:r>
            <a:r>
              <a:rPr lang="cs-CZ" sz="1700" dirty="0" err="1" smtClean="0"/>
              <a:t>us</a:t>
            </a:r>
            <a:r>
              <a:rPr lang="cs-CZ" sz="1700" dirty="0" smtClean="0"/>
              <a:t> </a:t>
            </a:r>
            <a:r>
              <a:rPr lang="cs-CZ" sz="1700" dirty="0" err="1" smtClean="0"/>
              <a:t>healthy</a:t>
            </a:r>
            <a:r>
              <a:rPr lang="cs-CZ" sz="1700" dirty="0" smtClean="0"/>
              <a:t> and </a:t>
            </a:r>
            <a:r>
              <a:rPr lang="cs-CZ" sz="1700" dirty="0" err="1" smtClean="0"/>
              <a:t>helps</a:t>
            </a:r>
            <a:r>
              <a:rPr lang="cs-CZ" sz="1700" dirty="0" smtClean="0"/>
              <a:t> </a:t>
            </a:r>
            <a:r>
              <a:rPr lang="cs-CZ" sz="1700" dirty="0" err="1" smtClean="0"/>
              <a:t>our</a:t>
            </a:r>
            <a:r>
              <a:rPr lang="cs-CZ" sz="1700" dirty="0" smtClean="0"/>
              <a:t> </a:t>
            </a:r>
            <a:r>
              <a:rPr lang="cs-CZ" sz="1700" dirty="0" err="1" smtClean="0"/>
              <a:t>blood</a:t>
            </a:r>
            <a:r>
              <a:rPr lang="cs-CZ" sz="1700" dirty="0" smtClean="0"/>
              <a:t> to </a:t>
            </a:r>
            <a:r>
              <a:rPr lang="cs-CZ" sz="1700" dirty="0" err="1" smtClean="0"/>
              <a:t>absorb</a:t>
            </a:r>
            <a:r>
              <a:rPr lang="cs-CZ" sz="1700" dirty="0" smtClean="0"/>
              <a:t> iron and </a:t>
            </a:r>
            <a:r>
              <a:rPr lang="cs-CZ" sz="1700" dirty="0" err="1" smtClean="0"/>
              <a:t>calcium</a:t>
            </a:r>
            <a:r>
              <a:rPr lang="cs-CZ" sz="1700" dirty="0" smtClean="0"/>
              <a:t>. </a:t>
            </a:r>
            <a:r>
              <a:rPr lang="cs-CZ" sz="1700" dirty="0" err="1" smtClean="0"/>
              <a:t>The</a:t>
            </a:r>
            <a:r>
              <a:rPr lang="cs-CZ" sz="1700" dirty="0" smtClean="0"/>
              <a:t> most </a:t>
            </a:r>
            <a:r>
              <a:rPr lang="cs-CZ" sz="1700" dirty="0" err="1" smtClean="0"/>
              <a:t>important</a:t>
            </a:r>
            <a:r>
              <a:rPr lang="cs-CZ" sz="1700" dirty="0" smtClean="0"/>
              <a:t> </a:t>
            </a:r>
            <a:r>
              <a:rPr lang="cs-CZ" sz="1700" b="1" dirty="0" smtClean="0"/>
              <a:t>source</a:t>
            </a:r>
            <a:r>
              <a:rPr lang="cs-CZ" sz="1700" dirty="0" smtClean="0"/>
              <a:t> </a:t>
            </a:r>
            <a:r>
              <a:rPr lang="cs-CZ" sz="1700" dirty="0" err="1" smtClean="0"/>
              <a:t>of</a:t>
            </a:r>
            <a:r>
              <a:rPr lang="cs-CZ" sz="1700" dirty="0" smtClean="0"/>
              <a:t> vitamin C </a:t>
            </a:r>
            <a:r>
              <a:rPr lang="cs-CZ" sz="1700" dirty="0" err="1" smtClean="0"/>
              <a:t>is</a:t>
            </a:r>
            <a:r>
              <a:rPr lang="cs-CZ" sz="1700" dirty="0" smtClean="0"/>
              <a:t> </a:t>
            </a:r>
            <a:r>
              <a:rPr lang="cs-CZ" sz="1700" dirty="0" err="1" smtClean="0"/>
              <a:t>fresh</a:t>
            </a:r>
            <a:r>
              <a:rPr lang="cs-CZ" sz="1700" dirty="0" smtClean="0"/>
              <a:t> </a:t>
            </a:r>
            <a:r>
              <a:rPr lang="cs-CZ" sz="1700" dirty="0" err="1" smtClean="0"/>
              <a:t>fruit</a:t>
            </a:r>
            <a:r>
              <a:rPr lang="cs-CZ" sz="1700" dirty="0" smtClean="0"/>
              <a:t> and </a:t>
            </a:r>
            <a:r>
              <a:rPr lang="cs-CZ" sz="1700" dirty="0" err="1" smtClean="0"/>
              <a:t>vegetables</a:t>
            </a:r>
            <a:r>
              <a:rPr lang="cs-CZ" sz="1700" dirty="0" smtClean="0"/>
              <a:t>, so </a:t>
            </a:r>
            <a:r>
              <a:rPr lang="cs-CZ" sz="1700" dirty="0" err="1" smtClean="0"/>
              <a:t>you</a:t>
            </a:r>
            <a:r>
              <a:rPr lang="cs-CZ" sz="1700" dirty="0" smtClean="0"/>
              <a:t> </a:t>
            </a:r>
            <a:r>
              <a:rPr lang="cs-CZ" sz="1700" dirty="0" err="1" smtClean="0"/>
              <a:t>should</a:t>
            </a:r>
            <a:r>
              <a:rPr lang="cs-CZ" sz="1700" dirty="0" smtClean="0"/>
              <a:t> </a:t>
            </a:r>
            <a:r>
              <a:rPr lang="cs-CZ" sz="1700" dirty="0" err="1" smtClean="0"/>
              <a:t>eat</a:t>
            </a:r>
            <a:r>
              <a:rPr lang="cs-CZ" sz="1700" dirty="0" smtClean="0"/>
              <a:t> a variety </a:t>
            </a:r>
            <a:r>
              <a:rPr lang="cs-CZ" sz="1700" dirty="0" err="1" smtClean="0"/>
              <a:t>of</a:t>
            </a:r>
            <a:r>
              <a:rPr lang="cs-CZ" sz="1700" dirty="0" smtClean="0"/>
              <a:t> these </a:t>
            </a:r>
            <a:r>
              <a:rPr lang="cs-CZ" sz="1700" dirty="0" err="1" smtClean="0"/>
              <a:t>every</a:t>
            </a:r>
            <a:r>
              <a:rPr lang="cs-CZ" sz="1700" dirty="0" smtClean="0"/>
              <a:t> </a:t>
            </a:r>
            <a:r>
              <a:rPr lang="cs-CZ" sz="1700" dirty="0" err="1" smtClean="0"/>
              <a:t>day</a:t>
            </a:r>
            <a:r>
              <a:rPr lang="cs-CZ" sz="1700" dirty="0" smtClean="0"/>
              <a:t>. Citrus </a:t>
            </a:r>
            <a:r>
              <a:rPr lang="cs-CZ" sz="1700" dirty="0" err="1" smtClean="0"/>
              <a:t>fruit</a:t>
            </a:r>
            <a:r>
              <a:rPr lang="cs-CZ" sz="1700" dirty="0" smtClean="0"/>
              <a:t>, </a:t>
            </a:r>
            <a:r>
              <a:rPr lang="cs-CZ" sz="1700" dirty="0" err="1" smtClean="0"/>
              <a:t>strawberries</a:t>
            </a:r>
            <a:r>
              <a:rPr lang="cs-CZ" sz="1700" dirty="0" smtClean="0"/>
              <a:t> and </a:t>
            </a:r>
            <a:r>
              <a:rPr lang="cs-CZ" sz="1700" dirty="0" err="1" smtClean="0"/>
              <a:t>tomatoes</a:t>
            </a:r>
            <a:r>
              <a:rPr lang="cs-CZ" sz="1700" dirty="0" smtClean="0"/>
              <a:t> are </a:t>
            </a:r>
            <a:r>
              <a:rPr lang="cs-CZ" sz="1700" dirty="0" err="1" smtClean="0"/>
              <a:t>all</a:t>
            </a:r>
            <a:r>
              <a:rPr lang="cs-CZ" sz="1700" dirty="0" smtClean="0"/>
              <a:t> </a:t>
            </a:r>
            <a:r>
              <a:rPr lang="cs-CZ" sz="1700" b="1" dirty="0" err="1" smtClean="0"/>
              <a:t>rich</a:t>
            </a:r>
            <a:r>
              <a:rPr lang="cs-CZ" sz="1700" dirty="0" smtClean="0"/>
              <a:t> in vitamin C, and </a:t>
            </a:r>
            <a:r>
              <a:rPr lang="cs-CZ" sz="1700" dirty="0" err="1" smtClean="0"/>
              <a:t>delicious</a:t>
            </a:r>
            <a:r>
              <a:rPr lang="cs-CZ" sz="1700" dirty="0" smtClean="0"/>
              <a:t>, </a:t>
            </a:r>
            <a:r>
              <a:rPr lang="cs-CZ" sz="1700" dirty="0" err="1" smtClean="0"/>
              <a:t>too</a:t>
            </a:r>
            <a:r>
              <a:rPr lang="cs-CZ" sz="1700" dirty="0" smtClean="0"/>
              <a:t>!</a:t>
            </a:r>
          </a:p>
          <a:p>
            <a:pPr marL="0" indent="0">
              <a:buNone/>
            </a:pPr>
            <a:r>
              <a:rPr lang="cs-CZ" sz="1700" dirty="0" smtClean="0"/>
              <a:t>     </a:t>
            </a:r>
            <a:r>
              <a:rPr lang="cs-CZ" sz="1700" dirty="0" err="1" smtClean="0"/>
              <a:t>It</a:t>
            </a:r>
            <a:r>
              <a:rPr lang="cs-CZ" sz="1700" dirty="0" smtClean="0"/>
              <a:t> </a:t>
            </a:r>
            <a:r>
              <a:rPr lang="cs-CZ" sz="1700" dirty="0" err="1" smtClean="0"/>
              <a:t>doesn´t</a:t>
            </a:r>
            <a:r>
              <a:rPr lang="cs-CZ" sz="1700" dirty="0" smtClean="0"/>
              <a:t> </a:t>
            </a:r>
            <a:r>
              <a:rPr lang="cs-CZ" sz="1700" dirty="0" err="1" smtClean="0"/>
              <a:t>take</a:t>
            </a:r>
            <a:r>
              <a:rPr lang="cs-CZ" sz="1700" dirty="0" smtClean="0"/>
              <a:t> much </a:t>
            </a:r>
            <a:r>
              <a:rPr lang="cs-CZ" sz="1700" dirty="0" err="1" smtClean="0"/>
              <a:t>effort</a:t>
            </a:r>
            <a:r>
              <a:rPr lang="cs-CZ" sz="1700" dirty="0" smtClean="0"/>
              <a:t> to </a:t>
            </a:r>
            <a:r>
              <a:rPr lang="cs-CZ" sz="1700" dirty="0" err="1" smtClean="0"/>
              <a:t>eat</a:t>
            </a:r>
            <a:r>
              <a:rPr lang="cs-CZ" sz="1700" dirty="0" smtClean="0"/>
              <a:t> </a:t>
            </a:r>
            <a:r>
              <a:rPr lang="cs-CZ" sz="1700" b="1" dirty="0" err="1" smtClean="0"/>
              <a:t>healthily</a:t>
            </a:r>
            <a:r>
              <a:rPr lang="cs-CZ" sz="1700" dirty="0" smtClean="0"/>
              <a:t> and </a:t>
            </a:r>
            <a:r>
              <a:rPr lang="cs-CZ" sz="1700" dirty="0" err="1" smtClean="0"/>
              <a:t>you</a:t>
            </a:r>
            <a:r>
              <a:rPr lang="cs-CZ" sz="1700" dirty="0" smtClean="0"/>
              <a:t> </a:t>
            </a:r>
            <a:r>
              <a:rPr lang="cs-CZ" sz="1700" dirty="0" err="1" smtClean="0"/>
              <a:t>will</a:t>
            </a:r>
            <a:r>
              <a:rPr lang="cs-CZ" sz="1700" dirty="0" smtClean="0"/>
              <a:t> </a:t>
            </a:r>
            <a:r>
              <a:rPr lang="cs-CZ" sz="1700" dirty="0" err="1" smtClean="0"/>
              <a:t>soon</a:t>
            </a:r>
            <a:r>
              <a:rPr lang="cs-CZ" sz="1700" dirty="0" smtClean="0"/>
              <a:t> </a:t>
            </a:r>
            <a:r>
              <a:rPr lang="cs-CZ" sz="1700" dirty="0" err="1" smtClean="0"/>
              <a:t>feel</a:t>
            </a:r>
            <a:r>
              <a:rPr lang="cs-CZ" sz="1700" dirty="0" smtClean="0"/>
              <a:t> </a:t>
            </a:r>
            <a:r>
              <a:rPr lang="cs-CZ" sz="1700" dirty="0" err="1" smtClean="0"/>
              <a:t>the</a:t>
            </a:r>
            <a:r>
              <a:rPr lang="cs-CZ" sz="1700" dirty="0" smtClean="0"/>
              <a:t> </a:t>
            </a:r>
            <a:r>
              <a:rPr lang="cs-CZ" sz="1700" dirty="0" err="1" smtClean="0"/>
              <a:t>benefits</a:t>
            </a:r>
            <a:r>
              <a:rPr lang="cs-CZ" sz="1700" dirty="0" smtClean="0"/>
              <a:t>. </a:t>
            </a:r>
            <a:r>
              <a:rPr lang="cs-CZ" sz="1700" dirty="0" err="1" smtClean="0"/>
              <a:t>The</a:t>
            </a:r>
            <a:r>
              <a:rPr lang="cs-CZ" sz="1700" dirty="0" smtClean="0"/>
              <a:t> </a:t>
            </a:r>
            <a:r>
              <a:rPr lang="cs-CZ" sz="1700" dirty="0" err="1" smtClean="0"/>
              <a:t>right</a:t>
            </a:r>
            <a:r>
              <a:rPr lang="cs-CZ" sz="1700" dirty="0" smtClean="0"/>
              <a:t> diet </a:t>
            </a:r>
            <a:r>
              <a:rPr lang="cs-CZ" sz="1700" dirty="0" err="1" smtClean="0"/>
              <a:t>will</a:t>
            </a:r>
            <a:r>
              <a:rPr lang="cs-CZ" sz="1700" dirty="0" smtClean="0"/>
              <a:t> make </a:t>
            </a:r>
            <a:r>
              <a:rPr lang="cs-CZ" sz="1700" dirty="0" err="1" smtClean="0"/>
              <a:t>you</a:t>
            </a:r>
            <a:r>
              <a:rPr lang="cs-CZ" sz="1700" dirty="0" smtClean="0"/>
              <a:t> </a:t>
            </a:r>
            <a:r>
              <a:rPr lang="cs-CZ" sz="1700" dirty="0" err="1" smtClean="0"/>
              <a:t>feel</a:t>
            </a:r>
            <a:r>
              <a:rPr lang="cs-CZ" sz="1700" dirty="0" smtClean="0"/>
              <a:t> </a:t>
            </a:r>
            <a:r>
              <a:rPr lang="cs-CZ" sz="1700" b="1" dirty="0" smtClean="0"/>
              <a:t>full</a:t>
            </a:r>
            <a:r>
              <a:rPr lang="cs-CZ" sz="1700" dirty="0" smtClean="0"/>
              <a:t> </a:t>
            </a:r>
            <a:r>
              <a:rPr lang="cs-CZ" sz="1700" dirty="0" err="1" smtClean="0"/>
              <a:t>of</a:t>
            </a:r>
            <a:r>
              <a:rPr lang="cs-CZ" sz="1700" dirty="0" smtClean="0"/>
              <a:t> </a:t>
            </a:r>
            <a:r>
              <a:rPr lang="cs-CZ" sz="1700" dirty="0" err="1" smtClean="0"/>
              <a:t>energy</a:t>
            </a:r>
            <a:r>
              <a:rPr lang="cs-CZ" sz="1700" dirty="0" smtClean="0"/>
              <a:t>. </a:t>
            </a:r>
            <a:r>
              <a:rPr lang="cs-CZ" sz="1700" dirty="0" err="1" smtClean="0"/>
              <a:t>Losing</a:t>
            </a:r>
            <a:r>
              <a:rPr lang="cs-CZ" sz="1700" dirty="0" smtClean="0"/>
              <a:t> </a:t>
            </a:r>
            <a:r>
              <a:rPr lang="cs-CZ" sz="1700" b="1" dirty="0" err="1" smtClean="0"/>
              <a:t>weight</a:t>
            </a:r>
            <a:r>
              <a:rPr lang="cs-CZ" sz="1700" dirty="0" smtClean="0"/>
              <a:t> </a:t>
            </a:r>
            <a:r>
              <a:rPr lang="cs-CZ" sz="1700" dirty="0" err="1" smtClean="0"/>
              <a:t>is</a:t>
            </a:r>
            <a:r>
              <a:rPr lang="cs-CZ" sz="1700" dirty="0" smtClean="0"/>
              <a:t> not </a:t>
            </a:r>
            <a:r>
              <a:rPr lang="cs-CZ" sz="1700" dirty="0" err="1" smtClean="0"/>
              <a:t>important</a:t>
            </a:r>
            <a:r>
              <a:rPr lang="cs-CZ" sz="1700" dirty="0" smtClean="0"/>
              <a:t>. </a:t>
            </a:r>
            <a:r>
              <a:rPr lang="cs-CZ" sz="1700" dirty="0" err="1" smtClean="0"/>
              <a:t>The</a:t>
            </a:r>
            <a:r>
              <a:rPr lang="cs-CZ" sz="1700" dirty="0" smtClean="0"/>
              <a:t> </a:t>
            </a:r>
            <a:r>
              <a:rPr lang="cs-CZ" sz="1700" dirty="0" err="1" smtClean="0"/>
              <a:t>secret</a:t>
            </a:r>
            <a:r>
              <a:rPr lang="cs-CZ" sz="1700" dirty="0" smtClean="0"/>
              <a:t> </a:t>
            </a:r>
            <a:r>
              <a:rPr lang="cs-CZ" sz="1700" dirty="0" err="1" smtClean="0"/>
              <a:t>is</a:t>
            </a:r>
            <a:r>
              <a:rPr lang="cs-CZ" sz="1700" dirty="0" smtClean="0"/>
              <a:t> </a:t>
            </a:r>
            <a:r>
              <a:rPr lang="cs-CZ" sz="1700" dirty="0" err="1" smtClean="0"/>
              <a:t>that</a:t>
            </a:r>
            <a:r>
              <a:rPr lang="cs-CZ" sz="1700" dirty="0" smtClean="0"/>
              <a:t> </a:t>
            </a:r>
            <a:r>
              <a:rPr lang="cs-CZ" sz="1700" b="1" dirty="0" err="1" smtClean="0"/>
              <a:t>when</a:t>
            </a:r>
            <a:r>
              <a:rPr lang="cs-CZ" sz="1700" dirty="0" smtClean="0"/>
              <a:t> </a:t>
            </a:r>
            <a:r>
              <a:rPr lang="cs-CZ" sz="1700" dirty="0" err="1" smtClean="0"/>
              <a:t>you</a:t>
            </a:r>
            <a:r>
              <a:rPr lang="cs-CZ" sz="1700" dirty="0" smtClean="0"/>
              <a:t> </a:t>
            </a:r>
            <a:r>
              <a:rPr lang="cs-CZ" sz="1700" dirty="0" err="1" smtClean="0"/>
              <a:t>feel</a:t>
            </a:r>
            <a:r>
              <a:rPr lang="cs-CZ" sz="1700" dirty="0" smtClean="0"/>
              <a:t> </a:t>
            </a:r>
            <a:r>
              <a:rPr lang="cs-CZ" sz="1700" dirty="0" err="1" smtClean="0"/>
              <a:t>good</a:t>
            </a:r>
            <a:r>
              <a:rPr lang="cs-CZ" sz="1700" dirty="0" smtClean="0"/>
              <a:t>, </a:t>
            </a:r>
            <a:r>
              <a:rPr lang="cs-CZ" sz="1700" dirty="0" err="1" smtClean="0"/>
              <a:t>you</a:t>
            </a:r>
            <a:r>
              <a:rPr lang="cs-CZ" sz="1700" dirty="0" smtClean="0"/>
              <a:t> </a:t>
            </a:r>
            <a:r>
              <a:rPr lang="cs-CZ" sz="1700" dirty="0" err="1" smtClean="0"/>
              <a:t>look</a:t>
            </a:r>
            <a:r>
              <a:rPr lang="cs-CZ" sz="1700" dirty="0" smtClean="0"/>
              <a:t> </a:t>
            </a:r>
            <a:r>
              <a:rPr lang="cs-CZ" sz="1700" b="1" dirty="0" err="1" smtClean="0"/>
              <a:t>good</a:t>
            </a:r>
            <a:r>
              <a:rPr lang="cs-CZ" sz="1700" dirty="0" smtClean="0"/>
              <a:t>!</a:t>
            </a:r>
            <a:endParaRPr lang="cs-CZ" sz="1700" dirty="0"/>
          </a:p>
        </p:txBody>
      </p:sp>
    </p:spTree>
    <p:extLst>
      <p:ext uri="{BB962C8B-B14F-4D97-AF65-F5344CB8AC3E}">
        <p14:creationId xmlns:p14="http://schemas.microsoft.com/office/powerpoint/2010/main" val="17972351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395536" y="-99392"/>
            <a:ext cx="8229600" cy="476672"/>
          </a:xfrm>
        </p:spPr>
        <p:txBody>
          <a:bodyPr>
            <a:normAutofit/>
          </a:bodyPr>
          <a:lstStyle/>
          <a:p>
            <a:r>
              <a:rPr lang="cs-CZ" sz="1600" b="1" dirty="0" err="1" smtClean="0"/>
              <a:t>The</a:t>
            </a:r>
            <a:r>
              <a:rPr lang="cs-CZ" sz="1600" b="1" dirty="0" smtClean="0"/>
              <a:t> </a:t>
            </a:r>
            <a:r>
              <a:rPr lang="cs-CZ" sz="1600" b="1" dirty="0" err="1" smtClean="0"/>
              <a:t>Ultimate</a:t>
            </a:r>
            <a:r>
              <a:rPr lang="cs-CZ" sz="1600" b="1" dirty="0" smtClean="0"/>
              <a:t> </a:t>
            </a:r>
            <a:r>
              <a:rPr lang="cs-CZ" sz="1600" b="1" dirty="0" err="1" smtClean="0"/>
              <a:t>Energy</a:t>
            </a:r>
            <a:endParaRPr lang="cs-CZ" sz="1600" b="1" dirty="0"/>
          </a:p>
        </p:txBody>
      </p:sp>
      <p:sp>
        <p:nvSpPr>
          <p:cNvPr id="5" name="Zástupný symbol pro obsah 4"/>
          <p:cNvSpPr>
            <a:spLocks noGrp="1"/>
          </p:cNvSpPr>
          <p:nvPr>
            <p:ph idx="1"/>
          </p:nvPr>
        </p:nvSpPr>
        <p:spPr>
          <a:xfrm>
            <a:off x="179512" y="260648"/>
            <a:ext cx="8784976" cy="6453336"/>
          </a:xfrm>
        </p:spPr>
        <p:txBody>
          <a:bodyPr>
            <a:noAutofit/>
          </a:bodyPr>
          <a:lstStyle/>
          <a:p>
            <a:pPr marL="0" indent="0">
              <a:buNone/>
            </a:pPr>
            <a:r>
              <a:rPr lang="cs-CZ" sz="1700" dirty="0" smtClean="0"/>
              <a:t>     </a:t>
            </a:r>
            <a:r>
              <a:rPr lang="cs-CZ" sz="1700" dirty="0" err="1" smtClean="0"/>
              <a:t>When</a:t>
            </a:r>
            <a:r>
              <a:rPr lang="cs-CZ" sz="1700" dirty="0" smtClean="0"/>
              <a:t> most </a:t>
            </a:r>
            <a:r>
              <a:rPr lang="cs-CZ" sz="1700" dirty="0" err="1" smtClean="0"/>
              <a:t>of</a:t>
            </a:r>
            <a:r>
              <a:rPr lang="cs-CZ" sz="1700" dirty="0" smtClean="0"/>
              <a:t> </a:t>
            </a:r>
            <a:r>
              <a:rPr lang="cs-CZ" sz="1700" dirty="0" err="1" smtClean="0"/>
              <a:t>us</a:t>
            </a:r>
            <a:r>
              <a:rPr lang="cs-CZ" sz="1700" dirty="0" smtClean="0"/>
              <a:t> </a:t>
            </a:r>
            <a:r>
              <a:rPr lang="cs-CZ" sz="1700" dirty="0" err="1" smtClean="0"/>
              <a:t>hear</a:t>
            </a:r>
            <a:r>
              <a:rPr lang="cs-CZ" sz="1700" dirty="0" smtClean="0"/>
              <a:t> </a:t>
            </a:r>
            <a:r>
              <a:rPr lang="cs-CZ" sz="1700" dirty="0" err="1" smtClean="0"/>
              <a:t>the</a:t>
            </a:r>
            <a:r>
              <a:rPr lang="cs-CZ" sz="1700" dirty="0" smtClean="0"/>
              <a:t> </a:t>
            </a:r>
            <a:r>
              <a:rPr lang="cs-CZ" sz="1700" dirty="0" err="1" smtClean="0"/>
              <a:t>word</a:t>
            </a:r>
            <a:r>
              <a:rPr lang="cs-CZ" sz="1700" dirty="0" smtClean="0"/>
              <a:t> ´diet´, </a:t>
            </a:r>
            <a:r>
              <a:rPr lang="cs-CZ" sz="1700" dirty="0" err="1" smtClean="0"/>
              <a:t>we</a:t>
            </a:r>
            <a:r>
              <a:rPr lang="cs-CZ" sz="1700" dirty="0" smtClean="0"/>
              <a:t> </a:t>
            </a:r>
            <a:r>
              <a:rPr lang="cs-CZ" sz="1700" dirty="0" err="1" smtClean="0"/>
              <a:t>immediately</a:t>
            </a:r>
            <a:r>
              <a:rPr lang="cs-CZ" sz="1700" dirty="0" smtClean="0"/>
              <a:t> </a:t>
            </a:r>
            <a:r>
              <a:rPr lang="cs-CZ" sz="1700" dirty="0" err="1" smtClean="0"/>
              <a:t>think</a:t>
            </a:r>
            <a:r>
              <a:rPr lang="cs-CZ" sz="1700" dirty="0" smtClean="0"/>
              <a:t> </a:t>
            </a:r>
            <a:r>
              <a:rPr lang="cs-CZ" sz="1700" dirty="0" err="1" smtClean="0"/>
              <a:t>about</a:t>
            </a:r>
            <a:r>
              <a:rPr lang="cs-CZ" sz="1700" dirty="0" smtClean="0"/>
              <a:t> </a:t>
            </a:r>
            <a:r>
              <a:rPr lang="cs-CZ" sz="1700" dirty="0" err="1" smtClean="0"/>
              <a:t>trying</a:t>
            </a:r>
            <a:r>
              <a:rPr lang="cs-CZ" sz="1700" dirty="0" smtClean="0"/>
              <a:t> to </a:t>
            </a:r>
            <a:r>
              <a:rPr lang="cs-CZ" sz="1700" dirty="0" err="1" smtClean="0"/>
              <a:t>get</a:t>
            </a:r>
            <a:r>
              <a:rPr lang="cs-CZ" sz="1700" dirty="0" smtClean="0"/>
              <a:t> </a:t>
            </a:r>
            <a:r>
              <a:rPr lang="cs-CZ" sz="1700" b="1" dirty="0" err="1" smtClean="0">
                <a:ln>
                  <a:solidFill>
                    <a:srgbClr val="7030A0"/>
                  </a:solidFill>
                </a:ln>
              </a:rPr>
              <a:t>slim</a:t>
            </a:r>
            <a:r>
              <a:rPr lang="cs-CZ" sz="1700" dirty="0" smtClean="0"/>
              <a:t>. </a:t>
            </a:r>
            <a:r>
              <a:rPr lang="cs-CZ" sz="1700" dirty="0" err="1" smtClean="0"/>
              <a:t>However</a:t>
            </a:r>
            <a:r>
              <a:rPr lang="cs-CZ" sz="1700" dirty="0" smtClean="0"/>
              <a:t>, a diet </a:t>
            </a:r>
            <a:r>
              <a:rPr lang="cs-CZ" sz="1700" dirty="0" err="1" smtClean="0"/>
              <a:t>should</a:t>
            </a:r>
            <a:r>
              <a:rPr lang="cs-CZ" sz="1700" dirty="0" smtClean="0"/>
              <a:t> </a:t>
            </a:r>
            <a:r>
              <a:rPr lang="cs-CZ" sz="1700" dirty="0" err="1" smtClean="0"/>
              <a:t>be</a:t>
            </a:r>
            <a:r>
              <a:rPr lang="cs-CZ" sz="1700" dirty="0" smtClean="0"/>
              <a:t> </a:t>
            </a:r>
            <a:r>
              <a:rPr lang="cs-CZ" sz="1700" dirty="0" err="1" smtClean="0"/>
              <a:t>about</a:t>
            </a:r>
            <a:r>
              <a:rPr lang="cs-CZ" sz="1700" dirty="0" smtClean="0"/>
              <a:t> more </a:t>
            </a:r>
            <a:r>
              <a:rPr lang="cs-CZ" sz="1700" dirty="0" err="1" smtClean="0"/>
              <a:t>than</a:t>
            </a:r>
            <a:r>
              <a:rPr lang="cs-CZ" sz="1700" dirty="0" smtClean="0"/>
              <a:t> just </a:t>
            </a:r>
            <a:r>
              <a:rPr lang="cs-CZ" sz="1700" dirty="0" err="1" smtClean="0"/>
              <a:t>trying</a:t>
            </a:r>
            <a:r>
              <a:rPr lang="cs-CZ" sz="1700" dirty="0" smtClean="0"/>
              <a:t> to </a:t>
            </a:r>
            <a:r>
              <a:rPr lang="cs-CZ" sz="1700" b="1" dirty="0" smtClean="0">
                <a:ln>
                  <a:solidFill>
                    <a:srgbClr val="7030A0"/>
                  </a:solidFill>
                </a:ln>
              </a:rPr>
              <a:t>lose</a:t>
            </a:r>
            <a:r>
              <a:rPr lang="cs-CZ" sz="1700" dirty="0" smtClean="0"/>
              <a:t> </a:t>
            </a:r>
            <a:r>
              <a:rPr lang="cs-CZ" sz="1700" dirty="0" err="1" smtClean="0"/>
              <a:t>weight</a:t>
            </a:r>
            <a:r>
              <a:rPr lang="cs-CZ" sz="1700" dirty="0" smtClean="0"/>
              <a:t>. </a:t>
            </a:r>
            <a:r>
              <a:rPr lang="cs-CZ" sz="1700" dirty="0" err="1" smtClean="0"/>
              <a:t>What</a:t>
            </a:r>
            <a:r>
              <a:rPr lang="cs-CZ" sz="1700" dirty="0" smtClean="0"/>
              <a:t> </a:t>
            </a:r>
            <a:r>
              <a:rPr lang="cs-CZ" sz="1700" dirty="0" err="1" smtClean="0"/>
              <a:t>we</a:t>
            </a:r>
            <a:r>
              <a:rPr lang="cs-CZ" sz="1700" dirty="0" smtClean="0"/>
              <a:t> </a:t>
            </a:r>
            <a:r>
              <a:rPr lang="cs-CZ" sz="1700" dirty="0" err="1" smtClean="0"/>
              <a:t>eat</a:t>
            </a:r>
            <a:r>
              <a:rPr lang="cs-CZ" sz="1700" dirty="0" smtClean="0"/>
              <a:t> </a:t>
            </a:r>
            <a:r>
              <a:rPr lang="cs-CZ" sz="1700" dirty="0" err="1" smtClean="0"/>
              <a:t>should</a:t>
            </a:r>
            <a:r>
              <a:rPr lang="cs-CZ" sz="1700" dirty="0" smtClean="0"/>
              <a:t> </a:t>
            </a:r>
            <a:r>
              <a:rPr lang="cs-CZ" sz="1700" dirty="0" err="1" smtClean="0"/>
              <a:t>keep</a:t>
            </a:r>
            <a:r>
              <a:rPr lang="cs-CZ" sz="1700" dirty="0" smtClean="0"/>
              <a:t> </a:t>
            </a:r>
            <a:r>
              <a:rPr lang="cs-CZ" sz="1700" dirty="0" err="1" smtClean="0"/>
              <a:t>us</a:t>
            </a:r>
            <a:r>
              <a:rPr lang="cs-CZ" sz="1700" dirty="0" smtClean="0"/>
              <a:t> </a:t>
            </a:r>
            <a:r>
              <a:rPr lang="cs-CZ" sz="1700" b="1" dirty="0" smtClean="0">
                <a:ln>
                  <a:solidFill>
                    <a:srgbClr val="7030A0"/>
                  </a:solidFill>
                </a:ln>
              </a:rPr>
              <a:t>fit</a:t>
            </a:r>
            <a:r>
              <a:rPr lang="cs-CZ" sz="1700" dirty="0" smtClean="0"/>
              <a:t> and </a:t>
            </a:r>
            <a:r>
              <a:rPr lang="cs-CZ" sz="1700" dirty="0" err="1" smtClean="0"/>
              <a:t>healthy</a:t>
            </a:r>
            <a:r>
              <a:rPr lang="cs-CZ" sz="1700" dirty="0" smtClean="0"/>
              <a:t> and make </a:t>
            </a:r>
            <a:r>
              <a:rPr lang="cs-CZ" sz="1700" dirty="0" err="1" smtClean="0"/>
              <a:t>us</a:t>
            </a:r>
            <a:r>
              <a:rPr lang="cs-CZ" sz="1700" dirty="0" smtClean="0"/>
              <a:t> </a:t>
            </a:r>
            <a:r>
              <a:rPr lang="cs-CZ" sz="1700" dirty="0" err="1" smtClean="0"/>
              <a:t>feel</a:t>
            </a:r>
            <a:r>
              <a:rPr lang="cs-CZ" sz="1700" dirty="0" smtClean="0"/>
              <a:t> </a:t>
            </a:r>
            <a:r>
              <a:rPr lang="cs-CZ" sz="1700" dirty="0" err="1" smtClean="0"/>
              <a:t>energetic</a:t>
            </a:r>
            <a:r>
              <a:rPr lang="cs-CZ" sz="1700" dirty="0" smtClean="0"/>
              <a:t>. </a:t>
            </a:r>
            <a:r>
              <a:rPr lang="cs-CZ" sz="1700" dirty="0" err="1" smtClean="0"/>
              <a:t>With</a:t>
            </a:r>
            <a:r>
              <a:rPr lang="cs-CZ" sz="1700" dirty="0" smtClean="0"/>
              <a:t> </a:t>
            </a:r>
            <a:r>
              <a:rPr lang="cs-CZ" sz="1700" dirty="0" err="1" smtClean="0"/>
              <a:t>the</a:t>
            </a:r>
            <a:r>
              <a:rPr lang="cs-CZ" sz="1700" dirty="0" smtClean="0"/>
              <a:t> </a:t>
            </a:r>
            <a:r>
              <a:rPr lang="cs-CZ" sz="1700" dirty="0" err="1" smtClean="0"/>
              <a:t>right</a:t>
            </a:r>
            <a:r>
              <a:rPr lang="cs-CZ" sz="1700" dirty="0" smtClean="0"/>
              <a:t> </a:t>
            </a:r>
            <a:r>
              <a:rPr lang="cs-CZ" sz="1700" dirty="0" err="1" smtClean="0"/>
              <a:t>eating</a:t>
            </a:r>
            <a:r>
              <a:rPr lang="cs-CZ" sz="1700" dirty="0" smtClean="0"/>
              <a:t> </a:t>
            </a:r>
            <a:r>
              <a:rPr lang="cs-CZ" sz="1700" dirty="0" err="1" smtClean="0"/>
              <a:t>plan</a:t>
            </a:r>
            <a:r>
              <a:rPr lang="cs-CZ" sz="1700" dirty="0" smtClean="0"/>
              <a:t>, </a:t>
            </a:r>
            <a:r>
              <a:rPr lang="cs-CZ" sz="1700" dirty="0" err="1" smtClean="0"/>
              <a:t>anyone</a:t>
            </a:r>
            <a:r>
              <a:rPr lang="cs-CZ" sz="1700" dirty="0" smtClean="0"/>
              <a:t> </a:t>
            </a:r>
            <a:r>
              <a:rPr lang="cs-CZ" sz="1700" b="1" dirty="0" err="1" smtClean="0">
                <a:ln>
                  <a:solidFill>
                    <a:srgbClr val="7030A0"/>
                  </a:solidFill>
                </a:ln>
              </a:rPr>
              <a:t>can</a:t>
            </a:r>
            <a:r>
              <a:rPr lang="cs-CZ" sz="1700" dirty="0" smtClean="0"/>
              <a:t> </a:t>
            </a:r>
            <a:r>
              <a:rPr lang="cs-CZ" sz="1700" dirty="0" err="1" smtClean="0"/>
              <a:t>feel</a:t>
            </a:r>
            <a:r>
              <a:rPr lang="cs-CZ" sz="1700" dirty="0" smtClean="0"/>
              <a:t> </a:t>
            </a:r>
            <a:r>
              <a:rPr lang="cs-CZ" sz="1700" dirty="0" err="1" smtClean="0"/>
              <a:t>great</a:t>
            </a:r>
            <a:r>
              <a:rPr lang="cs-CZ" sz="1700" dirty="0" smtClean="0"/>
              <a:t>.</a:t>
            </a:r>
          </a:p>
          <a:p>
            <a:pPr marL="0" indent="0">
              <a:buNone/>
            </a:pPr>
            <a:r>
              <a:rPr lang="cs-CZ" sz="1700" dirty="0" smtClean="0"/>
              <a:t>     </a:t>
            </a:r>
            <a:r>
              <a:rPr lang="cs-CZ" sz="1700" dirty="0" err="1" smtClean="0"/>
              <a:t>One</a:t>
            </a:r>
            <a:r>
              <a:rPr lang="cs-CZ" sz="1700" dirty="0" smtClean="0"/>
              <a:t> </a:t>
            </a:r>
            <a:r>
              <a:rPr lang="cs-CZ" sz="1700" dirty="0" err="1" smtClean="0"/>
              <a:t>of</a:t>
            </a:r>
            <a:r>
              <a:rPr lang="cs-CZ" sz="1700" dirty="0" smtClean="0"/>
              <a:t> </a:t>
            </a:r>
            <a:r>
              <a:rPr lang="cs-CZ" sz="1700" dirty="0" err="1" smtClean="0"/>
              <a:t>the</a:t>
            </a:r>
            <a:r>
              <a:rPr lang="cs-CZ" sz="1700" dirty="0" smtClean="0"/>
              <a:t> </a:t>
            </a:r>
            <a:r>
              <a:rPr lang="cs-CZ" sz="1700" dirty="0" err="1" smtClean="0"/>
              <a:t>best</a:t>
            </a:r>
            <a:r>
              <a:rPr lang="cs-CZ" sz="1700" dirty="0" smtClean="0"/>
              <a:t> </a:t>
            </a:r>
            <a:r>
              <a:rPr lang="cs-CZ" sz="1700" dirty="0" err="1" smtClean="0"/>
              <a:t>ways</a:t>
            </a:r>
            <a:r>
              <a:rPr lang="cs-CZ" sz="1700" dirty="0" smtClean="0"/>
              <a:t> to </a:t>
            </a:r>
            <a:r>
              <a:rPr lang="cs-CZ" sz="1700" dirty="0" err="1" smtClean="0"/>
              <a:t>keep</a:t>
            </a:r>
            <a:r>
              <a:rPr lang="cs-CZ" sz="1700" dirty="0" smtClean="0"/>
              <a:t> </a:t>
            </a:r>
            <a:r>
              <a:rPr lang="cs-CZ" sz="1700" dirty="0" err="1" smtClean="0"/>
              <a:t>your</a:t>
            </a:r>
            <a:r>
              <a:rPr lang="cs-CZ" sz="1700" dirty="0" smtClean="0"/>
              <a:t> </a:t>
            </a:r>
            <a:r>
              <a:rPr lang="cs-CZ" sz="1700" dirty="0" err="1" smtClean="0"/>
              <a:t>energy</a:t>
            </a:r>
            <a:r>
              <a:rPr lang="cs-CZ" sz="1700" dirty="0" smtClean="0"/>
              <a:t> </a:t>
            </a:r>
            <a:r>
              <a:rPr lang="cs-CZ" sz="1700" dirty="0" err="1" smtClean="0"/>
              <a:t>levels</a:t>
            </a:r>
            <a:r>
              <a:rPr lang="cs-CZ" sz="1700" dirty="0" smtClean="0"/>
              <a:t> </a:t>
            </a:r>
            <a:r>
              <a:rPr lang="cs-CZ" sz="1700" dirty="0" err="1" smtClean="0"/>
              <a:t>high</a:t>
            </a:r>
            <a:r>
              <a:rPr lang="cs-CZ" sz="1700" dirty="0" smtClean="0"/>
              <a:t> </a:t>
            </a:r>
            <a:r>
              <a:rPr lang="cs-CZ" sz="1700" dirty="0" err="1" smtClean="0"/>
              <a:t>is</a:t>
            </a:r>
            <a:r>
              <a:rPr lang="cs-CZ" sz="1700" dirty="0" smtClean="0"/>
              <a:t> to </a:t>
            </a:r>
            <a:r>
              <a:rPr lang="cs-CZ" sz="1700" b="1" dirty="0" err="1" smtClean="0">
                <a:ln>
                  <a:solidFill>
                    <a:srgbClr val="7030A0"/>
                  </a:solidFill>
                </a:ln>
              </a:rPr>
              <a:t>eat</a:t>
            </a:r>
            <a:r>
              <a:rPr lang="cs-CZ" sz="1700" dirty="0" smtClean="0"/>
              <a:t> </a:t>
            </a:r>
            <a:r>
              <a:rPr lang="cs-CZ" sz="1700" dirty="0" err="1" smtClean="0"/>
              <a:t>small</a:t>
            </a:r>
            <a:r>
              <a:rPr lang="cs-CZ" sz="1700" dirty="0" smtClean="0"/>
              <a:t> </a:t>
            </a:r>
            <a:r>
              <a:rPr lang="cs-CZ" sz="1700" dirty="0" err="1" smtClean="0"/>
              <a:t>snacks</a:t>
            </a:r>
            <a:r>
              <a:rPr lang="cs-CZ" sz="1700" dirty="0" smtClean="0"/>
              <a:t> </a:t>
            </a:r>
            <a:r>
              <a:rPr lang="cs-CZ" sz="1700" dirty="0" err="1" smtClean="0"/>
              <a:t>frequently</a:t>
            </a:r>
            <a:r>
              <a:rPr lang="cs-CZ" sz="1700" dirty="0" smtClean="0"/>
              <a:t> </a:t>
            </a:r>
            <a:r>
              <a:rPr lang="cs-CZ" sz="1700" dirty="0" err="1" smtClean="0"/>
              <a:t>throughout</a:t>
            </a:r>
            <a:r>
              <a:rPr lang="cs-CZ" sz="1700" dirty="0" smtClean="0"/>
              <a:t> </a:t>
            </a:r>
            <a:r>
              <a:rPr lang="cs-CZ" sz="1700" dirty="0" err="1" smtClean="0"/>
              <a:t>the</a:t>
            </a:r>
            <a:r>
              <a:rPr lang="cs-CZ" sz="1700" dirty="0" smtClean="0"/>
              <a:t> </a:t>
            </a:r>
            <a:r>
              <a:rPr lang="cs-CZ" sz="1700" dirty="0" err="1" smtClean="0"/>
              <a:t>day</a:t>
            </a:r>
            <a:r>
              <a:rPr lang="cs-CZ" sz="1700" dirty="0" smtClean="0"/>
              <a:t>. </a:t>
            </a:r>
            <a:r>
              <a:rPr lang="cs-CZ" sz="1700" dirty="0" err="1" smtClean="0"/>
              <a:t>Having</a:t>
            </a:r>
            <a:r>
              <a:rPr lang="cs-CZ" sz="1700" dirty="0" smtClean="0"/>
              <a:t> </a:t>
            </a:r>
            <a:r>
              <a:rPr lang="cs-CZ" sz="1700" dirty="0" err="1" smtClean="0"/>
              <a:t>several</a:t>
            </a:r>
            <a:r>
              <a:rPr lang="cs-CZ" sz="1700" dirty="0" smtClean="0"/>
              <a:t> </a:t>
            </a:r>
            <a:r>
              <a:rPr lang="cs-CZ" sz="1700" dirty="0" err="1" smtClean="0"/>
              <a:t>light</a:t>
            </a:r>
            <a:r>
              <a:rPr lang="cs-CZ" sz="1700" dirty="0" smtClean="0"/>
              <a:t> </a:t>
            </a:r>
            <a:r>
              <a:rPr lang="cs-CZ" sz="1700" dirty="0" err="1" smtClean="0"/>
              <a:t>meals</a:t>
            </a:r>
            <a:r>
              <a:rPr lang="cs-CZ" sz="1700" dirty="0" smtClean="0"/>
              <a:t> </a:t>
            </a:r>
            <a:r>
              <a:rPr lang="cs-CZ" sz="1700" dirty="0" err="1" smtClean="0"/>
              <a:t>keeps</a:t>
            </a:r>
            <a:r>
              <a:rPr lang="cs-CZ" sz="1700" dirty="0" smtClean="0"/>
              <a:t> </a:t>
            </a:r>
            <a:r>
              <a:rPr lang="cs-CZ" sz="1700" dirty="0" err="1" smtClean="0"/>
              <a:t>your</a:t>
            </a:r>
            <a:r>
              <a:rPr lang="cs-CZ" sz="1700" dirty="0" smtClean="0"/>
              <a:t> </a:t>
            </a:r>
            <a:r>
              <a:rPr lang="cs-CZ" sz="1700" dirty="0" err="1" smtClean="0"/>
              <a:t>blood</a:t>
            </a:r>
            <a:r>
              <a:rPr lang="cs-CZ" sz="1700" dirty="0" smtClean="0"/>
              <a:t> </a:t>
            </a:r>
            <a:r>
              <a:rPr lang="cs-CZ" sz="1700" dirty="0" err="1" smtClean="0"/>
              <a:t>sugar</a:t>
            </a:r>
            <a:r>
              <a:rPr lang="cs-CZ" sz="1700" dirty="0" smtClean="0"/>
              <a:t> </a:t>
            </a:r>
            <a:r>
              <a:rPr lang="cs-CZ" sz="1700" dirty="0" err="1" smtClean="0"/>
              <a:t>at</a:t>
            </a:r>
            <a:r>
              <a:rPr lang="cs-CZ" sz="1700" dirty="0" smtClean="0"/>
              <a:t> a </a:t>
            </a:r>
            <a:r>
              <a:rPr lang="cs-CZ" sz="1700" dirty="0" err="1" smtClean="0"/>
              <a:t>healthy</a:t>
            </a:r>
            <a:r>
              <a:rPr lang="cs-CZ" sz="1700" dirty="0" smtClean="0"/>
              <a:t> </a:t>
            </a:r>
            <a:r>
              <a:rPr lang="cs-CZ" sz="1700" dirty="0" err="1" smtClean="0"/>
              <a:t>level</a:t>
            </a:r>
            <a:r>
              <a:rPr lang="cs-CZ" sz="1700" dirty="0" smtClean="0"/>
              <a:t> and </a:t>
            </a:r>
            <a:r>
              <a:rPr lang="cs-CZ" sz="1700" dirty="0" err="1" smtClean="0"/>
              <a:t>stops</a:t>
            </a:r>
            <a:r>
              <a:rPr lang="cs-CZ" sz="1700" dirty="0" smtClean="0"/>
              <a:t> </a:t>
            </a:r>
            <a:r>
              <a:rPr lang="cs-CZ" sz="1700" dirty="0" err="1" smtClean="0"/>
              <a:t>you</a:t>
            </a:r>
            <a:r>
              <a:rPr lang="cs-CZ" sz="1700" dirty="0" smtClean="0"/>
              <a:t> </a:t>
            </a:r>
            <a:r>
              <a:rPr lang="cs-CZ" sz="1700" dirty="0" err="1" smtClean="0"/>
              <a:t>from</a:t>
            </a:r>
            <a:r>
              <a:rPr lang="cs-CZ" sz="1700" dirty="0" smtClean="0"/>
              <a:t> </a:t>
            </a:r>
            <a:r>
              <a:rPr lang="cs-CZ" sz="1700" dirty="0" err="1" smtClean="0"/>
              <a:t>experiencing</a:t>
            </a:r>
            <a:r>
              <a:rPr lang="cs-CZ" sz="1700" dirty="0" smtClean="0"/>
              <a:t> </a:t>
            </a:r>
            <a:r>
              <a:rPr lang="cs-CZ" sz="1700" dirty="0" err="1" smtClean="0"/>
              <a:t>the</a:t>
            </a:r>
            <a:r>
              <a:rPr lang="cs-CZ" sz="1700" dirty="0" smtClean="0"/>
              <a:t> </a:t>
            </a:r>
            <a:r>
              <a:rPr lang="cs-CZ" sz="1700" dirty="0" err="1" smtClean="0"/>
              <a:t>symptoms</a:t>
            </a:r>
            <a:r>
              <a:rPr lang="cs-CZ" sz="1700" dirty="0" smtClean="0"/>
              <a:t> </a:t>
            </a:r>
            <a:r>
              <a:rPr lang="cs-CZ" sz="1700" dirty="0" err="1" smtClean="0"/>
              <a:t>of</a:t>
            </a:r>
            <a:r>
              <a:rPr lang="cs-CZ" sz="1700" dirty="0" smtClean="0"/>
              <a:t> </a:t>
            </a:r>
            <a:r>
              <a:rPr lang="cs-CZ" sz="1700" dirty="0" err="1" smtClean="0"/>
              <a:t>low</a:t>
            </a:r>
            <a:r>
              <a:rPr lang="cs-CZ" sz="1700" dirty="0" err="1"/>
              <a:t>-</a:t>
            </a:r>
            <a:r>
              <a:rPr lang="cs-CZ" sz="1700" dirty="0" err="1" smtClean="0"/>
              <a:t>blood</a:t>
            </a:r>
            <a:r>
              <a:rPr lang="cs-CZ" sz="1700" dirty="0" smtClean="0"/>
              <a:t> </a:t>
            </a:r>
            <a:r>
              <a:rPr lang="cs-CZ" sz="1700" dirty="0" err="1" smtClean="0"/>
              <a:t>sugar</a:t>
            </a:r>
            <a:r>
              <a:rPr lang="cs-CZ" sz="1700" dirty="0" smtClean="0"/>
              <a:t> ( </a:t>
            </a:r>
            <a:r>
              <a:rPr lang="cs-CZ" sz="1700" b="1" dirty="0" err="1" smtClean="0">
                <a:ln>
                  <a:solidFill>
                    <a:srgbClr val="7030A0"/>
                  </a:solidFill>
                </a:ln>
              </a:rPr>
              <a:t>hunger</a:t>
            </a:r>
            <a:r>
              <a:rPr lang="cs-CZ" sz="1700" dirty="0" smtClean="0"/>
              <a:t>, </a:t>
            </a:r>
            <a:r>
              <a:rPr lang="cs-CZ" sz="1700" dirty="0" err="1" smtClean="0"/>
              <a:t>dizziness</a:t>
            </a:r>
            <a:r>
              <a:rPr lang="cs-CZ" sz="1700" dirty="0" smtClean="0"/>
              <a:t> and </a:t>
            </a:r>
            <a:r>
              <a:rPr lang="cs-CZ" sz="1700" dirty="0" err="1" smtClean="0"/>
              <a:t>confusion</a:t>
            </a:r>
            <a:r>
              <a:rPr lang="cs-CZ" sz="1700" dirty="0" smtClean="0"/>
              <a:t>). </a:t>
            </a:r>
            <a:r>
              <a:rPr lang="cs-CZ" sz="1700" dirty="0" err="1" smtClean="0"/>
              <a:t>Eating</a:t>
            </a:r>
            <a:r>
              <a:rPr lang="cs-CZ" sz="1700" dirty="0" smtClean="0"/>
              <a:t> </a:t>
            </a:r>
            <a:r>
              <a:rPr lang="cs-CZ" sz="1700" b="1" dirty="0" err="1" smtClean="0">
                <a:ln>
                  <a:solidFill>
                    <a:srgbClr val="7030A0"/>
                  </a:solidFill>
                </a:ln>
              </a:rPr>
              <a:t>nothing</a:t>
            </a:r>
            <a:r>
              <a:rPr lang="cs-CZ" sz="1700" dirty="0" smtClean="0"/>
              <a:t> </a:t>
            </a:r>
            <a:r>
              <a:rPr lang="cs-CZ" sz="1700" dirty="0" err="1" smtClean="0"/>
              <a:t>all</a:t>
            </a:r>
            <a:r>
              <a:rPr lang="cs-CZ" sz="1700" dirty="0" smtClean="0"/>
              <a:t> </a:t>
            </a:r>
            <a:r>
              <a:rPr lang="cs-CZ" sz="1700" dirty="0" err="1" smtClean="0"/>
              <a:t>day</a:t>
            </a:r>
            <a:r>
              <a:rPr lang="cs-CZ" sz="1700" dirty="0" smtClean="0"/>
              <a:t> and </a:t>
            </a:r>
            <a:r>
              <a:rPr lang="cs-CZ" sz="1700" dirty="0" err="1" smtClean="0"/>
              <a:t>then</a:t>
            </a:r>
            <a:r>
              <a:rPr lang="cs-CZ" sz="1700" dirty="0" smtClean="0"/>
              <a:t> </a:t>
            </a:r>
            <a:r>
              <a:rPr lang="cs-CZ" sz="1700" dirty="0" err="1" smtClean="0"/>
              <a:t>having</a:t>
            </a:r>
            <a:r>
              <a:rPr lang="cs-CZ" sz="1700" dirty="0" smtClean="0"/>
              <a:t> a </a:t>
            </a:r>
            <a:r>
              <a:rPr lang="cs-CZ" sz="1700" dirty="0" err="1" smtClean="0"/>
              <a:t>large</a:t>
            </a:r>
            <a:r>
              <a:rPr lang="cs-CZ" sz="1700" dirty="0" smtClean="0"/>
              <a:t> </a:t>
            </a:r>
            <a:r>
              <a:rPr lang="cs-CZ" sz="1700" dirty="0" err="1" smtClean="0"/>
              <a:t>evening</a:t>
            </a:r>
            <a:r>
              <a:rPr lang="cs-CZ" sz="1700" dirty="0" smtClean="0"/>
              <a:t> </a:t>
            </a:r>
            <a:r>
              <a:rPr lang="cs-CZ" sz="1700" dirty="0" err="1" smtClean="0"/>
              <a:t>meal</a:t>
            </a:r>
            <a:r>
              <a:rPr lang="cs-CZ" sz="1700" dirty="0" smtClean="0"/>
              <a:t> </a:t>
            </a:r>
            <a:r>
              <a:rPr lang="cs-CZ" sz="1700" dirty="0" err="1" smtClean="0"/>
              <a:t>will</a:t>
            </a:r>
            <a:r>
              <a:rPr lang="cs-CZ" sz="1700" dirty="0" smtClean="0"/>
              <a:t> not </a:t>
            </a:r>
            <a:r>
              <a:rPr lang="cs-CZ" sz="1700" dirty="0" err="1" smtClean="0"/>
              <a:t>only</a:t>
            </a:r>
            <a:r>
              <a:rPr lang="cs-CZ" sz="1700" dirty="0" smtClean="0"/>
              <a:t> make </a:t>
            </a:r>
            <a:r>
              <a:rPr lang="cs-CZ" sz="1700" dirty="0" err="1" smtClean="0"/>
              <a:t>you</a:t>
            </a:r>
            <a:r>
              <a:rPr lang="cs-CZ" sz="1700" dirty="0" smtClean="0"/>
              <a:t> </a:t>
            </a:r>
            <a:r>
              <a:rPr lang="cs-CZ" sz="1700" dirty="0" err="1" smtClean="0"/>
              <a:t>feel</a:t>
            </a:r>
            <a:r>
              <a:rPr lang="cs-CZ" sz="1700" dirty="0" smtClean="0"/>
              <a:t> </a:t>
            </a:r>
            <a:r>
              <a:rPr lang="cs-CZ" sz="1700" dirty="0" err="1" smtClean="0"/>
              <a:t>exhausted</a:t>
            </a:r>
            <a:r>
              <a:rPr lang="cs-CZ" sz="1700" dirty="0" smtClean="0"/>
              <a:t> but </a:t>
            </a:r>
            <a:r>
              <a:rPr lang="cs-CZ" sz="1700" dirty="0" err="1" smtClean="0"/>
              <a:t>also</a:t>
            </a:r>
            <a:r>
              <a:rPr lang="cs-CZ" sz="1700" dirty="0" smtClean="0"/>
              <a:t> make </a:t>
            </a:r>
            <a:r>
              <a:rPr lang="cs-CZ" sz="1700" dirty="0" err="1" smtClean="0"/>
              <a:t>you</a:t>
            </a:r>
            <a:r>
              <a:rPr lang="cs-CZ" sz="1700" dirty="0" smtClean="0"/>
              <a:t> </a:t>
            </a:r>
            <a:r>
              <a:rPr lang="cs-CZ" sz="1700" dirty="0" err="1" smtClean="0"/>
              <a:t>gain</a:t>
            </a:r>
            <a:r>
              <a:rPr lang="cs-CZ" sz="1700" dirty="0" smtClean="0"/>
              <a:t> </a:t>
            </a:r>
            <a:r>
              <a:rPr lang="cs-CZ" sz="1700" dirty="0" err="1" smtClean="0"/>
              <a:t>weight</a:t>
            </a:r>
            <a:r>
              <a:rPr lang="cs-CZ" sz="1700" dirty="0" smtClean="0"/>
              <a:t>.</a:t>
            </a:r>
          </a:p>
          <a:p>
            <a:pPr marL="0" indent="0">
              <a:buNone/>
            </a:pPr>
            <a:r>
              <a:rPr lang="cs-CZ" sz="1700" dirty="0" smtClean="0"/>
              <a:t>     </a:t>
            </a:r>
            <a:r>
              <a:rPr lang="cs-CZ" sz="1700" dirty="0" err="1" smtClean="0"/>
              <a:t>People</a:t>
            </a:r>
            <a:r>
              <a:rPr lang="cs-CZ" sz="1700" dirty="0" smtClean="0"/>
              <a:t> </a:t>
            </a:r>
            <a:r>
              <a:rPr lang="cs-CZ" sz="1700" dirty="0" err="1" smtClean="0"/>
              <a:t>who</a:t>
            </a:r>
            <a:r>
              <a:rPr lang="cs-CZ" sz="1700" dirty="0" smtClean="0"/>
              <a:t> are </a:t>
            </a:r>
            <a:r>
              <a:rPr lang="cs-CZ" sz="1700" b="1" dirty="0" err="1" smtClean="0">
                <a:ln>
                  <a:solidFill>
                    <a:srgbClr val="7030A0"/>
                  </a:solidFill>
                </a:ln>
              </a:rPr>
              <a:t>trying</a:t>
            </a:r>
            <a:r>
              <a:rPr lang="cs-CZ" sz="1700" dirty="0" smtClean="0"/>
              <a:t> to lose </a:t>
            </a:r>
            <a:r>
              <a:rPr lang="cs-CZ" sz="1700" dirty="0" err="1" smtClean="0"/>
              <a:t>weight</a:t>
            </a:r>
            <a:r>
              <a:rPr lang="cs-CZ" sz="1700" dirty="0" smtClean="0"/>
              <a:t> </a:t>
            </a:r>
            <a:r>
              <a:rPr lang="cs-CZ" sz="1700" dirty="0" err="1" smtClean="0"/>
              <a:t>often</a:t>
            </a:r>
            <a:r>
              <a:rPr lang="cs-CZ" sz="1700" dirty="0" smtClean="0"/>
              <a:t> miss </a:t>
            </a:r>
            <a:r>
              <a:rPr lang="cs-CZ" sz="1700" dirty="0" err="1" smtClean="0"/>
              <a:t>breakfast</a:t>
            </a:r>
            <a:r>
              <a:rPr lang="cs-CZ" sz="1700" dirty="0" smtClean="0"/>
              <a:t>. </a:t>
            </a:r>
            <a:r>
              <a:rPr lang="cs-CZ" sz="1700" dirty="0" err="1" smtClean="0"/>
              <a:t>They</a:t>
            </a:r>
            <a:r>
              <a:rPr lang="cs-CZ" sz="1700" dirty="0" smtClean="0"/>
              <a:t> are not </a:t>
            </a:r>
            <a:r>
              <a:rPr lang="cs-CZ" sz="1700" dirty="0" err="1" smtClean="0"/>
              <a:t>making</a:t>
            </a:r>
            <a:r>
              <a:rPr lang="cs-CZ" sz="1700" dirty="0" smtClean="0"/>
              <a:t> </a:t>
            </a:r>
            <a:r>
              <a:rPr lang="cs-CZ" sz="1700" dirty="0" err="1" smtClean="0"/>
              <a:t>life</a:t>
            </a:r>
            <a:r>
              <a:rPr lang="cs-CZ" sz="1700" dirty="0" smtClean="0"/>
              <a:t> </a:t>
            </a:r>
            <a:r>
              <a:rPr lang="cs-CZ" sz="1700" dirty="0" err="1" smtClean="0"/>
              <a:t>easy</a:t>
            </a:r>
            <a:r>
              <a:rPr lang="cs-CZ" sz="1700" dirty="0" smtClean="0"/>
              <a:t> </a:t>
            </a:r>
            <a:r>
              <a:rPr lang="cs-CZ" sz="1700" dirty="0" err="1" smtClean="0"/>
              <a:t>for</a:t>
            </a:r>
            <a:r>
              <a:rPr lang="cs-CZ" sz="1700" dirty="0" smtClean="0"/>
              <a:t> </a:t>
            </a:r>
            <a:r>
              <a:rPr lang="cs-CZ" sz="1700" dirty="0" err="1" smtClean="0"/>
              <a:t>themselves</a:t>
            </a:r>
            <a:r>
              <a:rPr lang="cs-CZ" sz="1700" dirty="0" smtClean="0"/>
              <a:t> </a:t>
            </a:r>
            <a:r>
              <a:rPr lang="cs-CZ" sz="1700" b="1" dirty="0" smtClean="0">
                <a:ln>
                  <a:solidFill>
                    <a:srgbClr val="7030A0"/>
                  </a:solidFill>
                </a:ln>
              </a:rPr>
              <a:t>by</a:t>
            </a:r>
            <a:r>
              <a:rPr lang="cs-CZ" sz="1700" dirty="0" smtClean="0"/>
              <a:t> </a:t>
            </a:r>
            <a:r>
              <a:rPr lang="cs-CZ" sz="1700" dirty="0" err="1" smtClean="0"/>
              <a:t>doing</a:t>
            </a:r>
            <a:r>
              <a:rPr lang="cs-CZ" sz="1700" dirty="0" smtClean="0"/>
              <a:t> </a:t>
            </a:r>
            <a:r>
              <a:rPr lang="cs-CZ" sz="1700" dirty="0" err="1" smtClean="0"/>
              <a:t>this</a:t>
            </a:r>
            <a:r>
              <a:rPr lang="cs-CZ" sz="1700" dirty="0" smtClean="0"/>
              <a:t>. </a:t>
            </a:r>
            <a:r>
              <a:rPr lang="cs-CZ" sz="1700" dirty="0" err="1" smtClean="0"/>
              <a:t>Breakfast</a:t>
            </a:r>
            <a:r>
              <a:rPr lang="cs-CZ" sz="1700" dirty="0" smtClean="0"/>
              <a:t> </a:t>
            </a:r>
            <a:r>
              <a:rPr lang="cs-CZ" sz="1700" dirty="0" err="1" smtClean="0"/>
              <a:t>is</a:t>
            </a:r>
            <a:r>
              <a:rPr lang="cs-CZ" sz="1700" dirty="0" smtClean="0"/>
              <a:t> </a:t>
            </a:r>
            <a:r>
              <a:rPr lang="cs-CZ" sz="1700" dirty="0" err="1" smtClean="0"/>
              <a:t>the</a:t>
            </a:r>
            <a:r>
              <a:rPr lang="cs-CZ" sz="1700" dirty="0" smtClean="0"/>
              <a:t> </a:t>
            </a:r>
            <a:r>
              <a:rPr lang="cs-CZ" sz="1700" b="1" dirty="0" smtClean="0">
                <a:ln>
                  <a:solidFill>
                    <a:srgbClr val="7030A0"/>
                  </a:solidFill>
                </a:ln>
              </a:rPr>
              <a:t>most</a:t>
            </a:r>
            <a:r>
              <a:rPr lang="cs-CZ" sz="1700" dirty="0" smtClean="0"/>
              <a:t> </a:t>
            </a:r>
            <a:r>
              <a:rPr lang="cs-CZ" sz="1700" dirty="0" err="1" smtClean="0"/>
              <a:t>important</a:t>
            </a:r>
            <a:r>
              <a:rPr lang="cs-CZ" sz="1700" dirty="0" smtClean="0"/>
              <a:t> </a:t>
            </a:r>
            <a:r>
              <a:rPr lang="cs-CZ" sz="1700" dirty="0" err="1" smtClean="0"/>
              <a:t>meal</a:t>
            </a:r>
            <a:r>
              <a:rPr lang="cs-CZ" sz="1700" dirty="0" smtClean="0"/>
              <a:t> </a:t>
            </a:r>
            <a:r>
              <a:rPr lang="cs-CZ" sz="1700" dirty="0" err="1" smtClean="0"/>
              <a:t>of</a:t>
            </a:r>
            <a:r>
              <a:rPr lang="cs-CZ" sz="1700" dirty="0" smtClean="0"/>
              <a:t> </a:t>
            </a:r>
            <a:r>
              <a:rPr lang="cs-CZ" sz="1700" dirty="0" err="1" smtClean="0"/>
              <a:t>the</a:t>
            </a:r>
            <a:r>
              <a:rPr lang="cs-CZ" sz="1700" dirty="0" smtClean="0"/>
              <a:t> </a:t>
            </a:r>
            <a:r>
              <a:rPr lang="cs-CZ" sz="1700" dirty="0" err="1" smtClean="0"/>
              <a:t>day</a:t>
            </a:r>
            <a:r>
              <a:rPr lang="cs-CZ" sz="1700" dirty="0" smtClean="0"/>
              <a:t>, and </a:t>
            </a:r>
            <a:r>
              <a:rPr lang="cs-CZ" sz="1700" dirty="0" err="1" smtClean="0"/>
              <a:t>without</a:t>
            </a:r>
            <a:r>
              <a:rPr lang="cs-CZ" sz="1700" dirty="0" smtClean="0"/>
              <a:t> </a:t>
            </a:r>
            <a:r>
              <a:rPr lang="cs-CZ" sz="1700" dirty="0" err="1" smtClean="0"/>
              <a:t>it</a:t>
            </a:r>
            <a:r>
              <a:rPr lang="cs-CZ" sz="1700" dirty="0" smtClean="0"/>
              <a:t> </a:t>
            </a:r>
            <a:r>
              <a:rPr lang="cs-CZ" sz="1700" dirty="0" err="1" smtClean="0"/>
              <a:t>your</a:t>
            </a:r>
            <a:r>
              <a:rPr lang="cs-CZ" sz="1700" dirty="0" smtClean="0"/>
              <a:t> body </a:t>
            </a:r>
            <a:r>
              <a:rPr lang="cs-CZ" sz="1700" dirty="0" err="1" smtClean="0"/>
              <a:t>will</a:t>
            </a:r>
            <a:r>
              <a:rPr lang="cs-CZ" sz="1700" dirty="0" smtClean="0"/>
              <a:t> not </a:t>
            </a:r>
            <a:r>
              <a:rPr lang="cs-CZ" sz="1700" dirty="0" err="1" smtClean="0"/>
              <a:t>work</a:t>
            </a:r>
            <a:r>
              <a:rPr lang="cs-CZ" sz="1700" dirty="0" smtClean="0"/>
              <a:t> </a:t>
            </a:r>
            <a:r>
              <a:rPr lang="cs-CZ" sz="1700" dirty="0" err="1" smtClean="0"/>
              <a:t>properly</a:t>
            </a:r>
            <a:r>
              <a:rPr lang="cs-CZ" sz="1700" dirty="0" smtClean="0"/>
              <a:t>. </a:t>
            </a:r>
            <a:r>
              <a:rPr lang="cs-CZ" sz="1700" dirty="0" err="1" smtClean="0"/>
              <a:t>Eating</a:t>
            </a:r>
            <a:r>
              <a:rPr lang="cs-CZ" sz="1700" dirty="0" smtClean="0"/>
              <a:t> a </a:t>
            </a:r>
            <a:r>
              <a:rPr lang="cs-CZ" sz="1700" dirty="0" err="1" smtClean="0"/>
              <a:t>small</a:t>
            </a:r>
            <a:r>
              <a:rPr lang="cs-CZ" sz="1700" dirty="0" smtClean="0"/>
              <a:t>, </a:t>
            </a:r>
            <a:r>
              <a:rPr lang="cs-CZ" sz="1700" dirty="0" err="1" smtClean="0"/>
              <a:t>low</a:t>
            </a:r>
            <a:r>
              <a:rPr lang="cs-CZ" sz="1700" dirty="0" smtClean="0"/>
              <a:t>-</a:t>
            </a:r>
            <a:r>
              <a:rPr lang="cs-CZ" sz="1700" b="1" dirty="0" smtClean="0">
                <a:ln>
                  <a:solidFill>
                    <a:srgbClr val="7030A0"/>
                  </a:solidFill>
                </a:ln>
              </a:rPr>
              <a:t>fat</a:t>
            </a:r>
            <a:r>
              <a:rPr lang="cs-CZ" sz="1700" dirty="0" smtClean="0">
                <a:ln>
                  <a:solidFill>
                    <a:srgbClr val="7030A0"/>
                  </a:solidFill>
                </a:ln>
              </a:rPr>
              <a:t> </a:t>
            </a:r>
            <a:r>
              <a:rPr lang="cs-CZ" sz="1700" dirty="0" err="1" smtClean="0"/>
              <a:t>breakfast</a:t>
            </a:r>
            <a:r>
              <a:rPr lang="cs-CZ" sz="1700" dirty="0" smtClean="0"/>
              <a:t> </a:t>
            </a:r>
            <a:r>
              <a:rPr lang="cs-CZ" sz="1700" dirty="0" err="1" smtClean="0"/>
              <a:t>will</a:t>
            </a:r>
            <a:r>
              <a:rPr lang="cs-CZ" sz="1700" dirty="0" smtClean="0"/>
              <a:t> </a:t>
            </a:r>
            <a:r>
              <a:rPr lang="cs-CZ" sz="1700" dirty="0" err="1" smtClean="0"/>
              <a:t>give</a:t>
            </a:r>
            <a:r>
              <a:rPr lang="cs-CZ" sz="1700" dirty="0" smtClean="0"/>
              <a:t> </a:t>
            </a:r>
            <a:r>
              <a:rPr lang="cs-CZ" sz="1700" dirty="0" err="1" smtClean="0"/>
              <a:t>you</a:t>
            </a:r>
            <a:r>
              <a:rPr lang="cs-CZ" sz="1700" dirty="0" smtClean="0"/>
              <a:t> </a:t>
            </a:r>
            <a:r>
              <a:rPr lang="cs-CZ" sz="1700" dirty="0" err="1" smtClean="0"/>
              <a:t>the</a:t>
            </a:r>
            <a:r>
              <a:rPr lang="cs-CZ" sz="1700" dirty="0" smtClean="0"/>
              <a:t> </a:t>
            </a:r>
            <a:r>
              <a:rPr lang="cs-CZ" sz="1700" dirty="0" err="1" smtClean="0"/>
              <a:t>energy</a:t>
            </a:r>
            <a:r>
              <a:rPr lang="cs-CZ" sz="1700" dirty="0" smtClean="0"/>
              <a:t> and </a:t>
            </a:r>
            <a:r>
              <a:rPr lang="cs-CZ" sz="1700" dirty="0" err="1" smtClean="0"/>
              <a:t>nutrients</a:t>
            </a:r>
            <a:r>
              <a:rPr lang="cs-CZ" sz="1700" dirty="0" smtClean="0"/>
              <a:t> </a:t>
            </a:r>
            <a:r>
              <a:rPr lang="cs-CZ" sz="1700" dirty="0" err="1" smtClean="0"/>
              <a:t>you</a:t>
            </a:r>
            <a:r>
              <a:rPr lang="cs-CZ" sz="1700" dirty="0" smtClean="0"/>
              <a:t> </a:t>
            </a:r>
            <a:r>
              <a:rPr lang="cs-CZ" sz="1700" dirty="0" err="1" smtClean="0"/>
              <a:t>need</a:t>
            </a:r>
            <a:r>
              <a:rPr lang="cs-CZ" sz="1700" dirty="0" smtClean="0"/>
              <a:t> to </a:t>
            </a:r>
            <a:r>
              <a:rPr lang="cs-CZ" sz="1700" dirty="0" err="1" smtClean="0"/>
              <a:t>get</a:t>
            </a:r>
            <a:r>
              <a:rPr lang="cs-CZ" sz="1700" dirty="0" smtClean="0"/>
              <a:t> </a:t>
            </a:r>
            <a:r>
              <a:rPr lang="cs-CZ" sz="1700" dirty="0" err="1" smtClean="0"/>
              <a:t>through</a:t>
            </a:r>
            <a:r>
              <a:rPr lang="cs-CZ" sz="1700" dirty="0" smtClean="0"/>
              <a:t> </a:t>
            </a:r>
            <a:r>
              <a:rPr lang="cs-CZ" sz="1700" dirty="0" err="1" smtClean="0"/>
              <a:t>the</a:t>
            </a:r>
            <a:r>
              <a:rPr lang="cs-CZ" sz="1700" dirty="0" smtClean="0"/>
              <a:t> </a:t>
            </a:r>
            <a:r>
              <a:rPr lang="cs-CZ" sz="1700" dirty="0" err="1" smtClean="0"/>
              <a:t>morning</a:t>
            </a:r>
            <a:r>
              <a:rPr lang="cs-CZ" sz="1700" dirty="0" smtClean="0"/>
              <a:t>. </a:t>
            </a:r>
            <a:r>
              <a:rPr lang="cs-CZ" sz="1700" dirty="0" err="1" smtClean="0"/>
              <a:t>Try</a:t>
            </a:r>
            <a:r>
              <a:rPr lang="cs-CZ" sz="1700" dirty="0" smtClean="0"/>
              <a:t> </a:t>
            </a:r>
            <a:r>
              <a:rPr lang="cs-CZ" sz="1700" dirty="0" err="1" smtClean="0"/>
              <a:t>fresh</a:t>
            </a:r>
            <a:r>
              <a:rPr lang="cs-CZ" sz="1700" dirty="0" smtClean="0"/>
              <a:t> </a:t>
            </a:r>
            <a:r>
              <a:rPr lang="cs-CZ" sz="1700" dirty="0" err="1" smtClean="0"/>
              <a:t>fruit</a:t>
            </a:r>
            <a:r>
              <a:rPr lang="cs-CZ" sz="1700" dirty="0" smtClean="0"/>
              <a:t>, </a:t>
            </a:r>
            <a:r>
              <a:rPr lang="cs-CZ" sz="1700" dirty="0" err="1" smtClean="0"/>
              <a:t>juice</a:t>
            </a:r>
            <a:r>
              <a:rPr lang="cs-CZ" sz="1700" dirty="0" smtClean="0"/>
              <a:t>, toast and </a:t>
            </a:r>
            <a:r>
              <a:rPr lang="cs-CZ" sz="1700" dirty="0" err="1" smtClean="0"/>
              <a:t>honey</a:t>
            </a:r>
            <a:r>
              <a:rPr lang="cs-CZ" sz="1700" dirty="0" smtClean="0"/>
              <a:t>, </a:t>
            </a:r>
            <a:r>
              <a:rPr lang="cs-CZ" sz="1700" dirty="0" err="1" smtClean="0"/>
              <a:t>or</a:t>
            </a:r>
            <a:r>
              <a:rPr lang="cs-CZ" sz="1700" dirty="0" smtClean="0"/>
              <a:t> </a:t>
            </a:r>
            <a:r>
              <a:rPr lang="cs-CZ" sz="1700" b="1" dirty="0" err="1" smtClean="0">
                <a:ln>
                  <a:solidFill>
                    <a:srgbClr val="7030A0"/>
                  </a:solidFill>
                </a:ln>
              </a:rPr>
              <a:t>cereal</a:t>
            </a:r>
            <a:r>
              <a:rPr lang="cs-CZ" sz="1700" dirty="0" smtClean="0"/>
              <a:t>.</a:t>
            </a:r>
          </a:p>
          <a:p>
            <a:pPr marL="0" indent="0">
              <a:buNone/>
            </a:pPr>
            <a:r>
              <a:rPr lang="cs-CZ" sz="1700" dirty="0" smtClean="0"/>
              <a:t>     </a:t>
            </a:r>
            <a:r>
              <a:rPr lang="cs-CZ" sz="1700" dirty="0" err="1" smtClean="0"/>
              <a:t>Although</a:t>
            </a:r>
            <a:r>
              <a:rPr lang="cs-CZ" sz="1700" dirty="0" smtClean="0"/>
              <a:t> many </a:t>
            </a:r>
            <a:r>
              <a:rPr lang="cs-CZ" sz="1700" dirty="0" err="1" smtClean="0"/>
              <a:t>of</a:t>
            </a:r>
            <a:r>
              <a:rPr lang="cs-CZ" sz="1700" dirty="0" smtClean="0"/>
              <a:t> </a:t>
            </a:r>
            <a:r>
              <a:rPr lang="cs-CZ" sz="1700" dirty="0" err="1" smtClean="0"/>
              <a:t>us</a:t>
            </a:r>
            <a:r>
              <a:rPr lang="cs-CZ" sz="1700" dirty="0" smtClean="0"/>
              <a:t> drink </a:t>
            </a:r>
            <a:r>
              <a:rPr lang="cs-CZ" sz="1700" dirty="0" err="1" smtClean="0"/>
              <a:t>coffee</a:t>
            </a:r>
            <a:r>
              <a:rPr lang="cs-CZ" sz="1700" dirty="0" smtClean="0"/>
              <a:t> to ´</a:t>
            </a:r>
            <a:r>
              <a:rPr lang="cs-CZ" sz="1700" dirty="0" err="1" smtClean="0"/>
              <a:t>keep</a:t>
            </a:r>
            <a:r>
              <a:rPr lang="cs-CZ" sz="1700" dirty="0" smtClean="0"/>
              <a:t> </a:t>
            </a:r>
            <a:r>
              <a:rPr lang="cs-CZ" sz="1700" dirty="0" err="1" smtClean="0"/>
              <a:t>ourselves</a:t>
            </a:r>
            <a:r>
              <a:rPr lang="cs-CZ" sz="1700" dirty="0" smtClean="0"/>
              <a:t> </a:t>
            </a:r>
            <a:r>
              <a:rPr lang="cs-CZ" sz="1700" dirty="0" err="1" smtClean="0"/>
              <a:t>awake</a:t>
            </a:r>
            <a:r>
              <a:rPr lang="cs-CZ" sz="1700" dirty="0" smtClean="0"/>
              <a:t>´, </a:t>
            </a:r>
            <a:r>
              <a:rPr lang="cs-CZ" sz="1700" dirty="0" err="1" smtClean="0"/>
              <a:t>caffeine</a:t>
            </a:r>
            <a:r>
              <a:rPr lang="cs-CZ" sz="1700" dirty="0" smtClean="0"/>
              <a:t> (</a:t>
            </a:r>
            <a:r>
              <a:rPr lang="cs-CZ" sz="1700" dirty="0" err="1" smtClean="0"/>
              <a:t>which</a:t>
            </a:r>
            <a:r>
              <a:rPr lang="cs-CZ" sz="1700" dirty="0" smtClean="0"/>
              <a:t> </a:t>
            </a:r>
            <a:r>
              <a:rPr lang="cs-CZ" sz="1700" dirty="0" err="1" smtClean="0"/>
              <a:t>is</a:t>
            </a:r>
            <a:r>
              <a:rPr lang="cs-CZ" sz="1700" dirty="0" smtClean="0"/>
              <a:t> in </a:t>
            </a:r>
            <a:r>
              <a:rPr lang="cs-CZ" sz="1700" dirty="0" err="1" smtClean="0"/>
              <a:t>coffee</a:t>
            </a:r>
            <a:r>
              <a:rPr lang="cs-CZ" sz="1700" dirty="0" smtClean="0"/>
              <a:t>, </a:t>
            </a:r>
            <a:r>
              <a:rPr lang="cs-CZ" sz="1700" dirty="0" err="1" smtClean="0"/>
              <a:t>tea</a:t>
            </a:r>
            <a:r>
              <a:rPr lang="cs-CZ" sz="1700" dirty="0" smtClean="0"/>
              <a:t> and </a:t>
            </a:r>
            <a:r>
              <a:rPr lang="cs-CZ" sz="1700" dirty="0" err="1" smtClean="0"/>
              <a:t>fizzy</a:t>
            </a:r>
            <a:r>
              <a:rPr lang="cs-CZ" sz="1700" dirty="0" smtClean="0"/>
              <a:t> </a:t>
            </a:r>
            <a:r>
              <a:rPr lang="cs-CZ" sz="1700" dirty="0" err="1" smtClean="0"/>
              <a:t>drinks</a:t>
            </a:r>
            <a:r>
              <a:rPr lang="cs-CZ" sz="1700" dirty="0" smtClean="0"/>
              <a:t>) </a:t>
            </a:r>
            <a:r>
              <a:rPr lang="cs-CZ" sz="1700" dirty="0" err="1" smtClean="0"/>
              <a:t>actually</a:t>
            </a:r>
            <a:r>
              <a:rPr lang="cs-CZ" sz="1700" dirty="0" smtClean="0"/>
              <a:t> </a:t>
            </a:r>
            <a:r>
              <a:rPr lang="cs-CZ" sz="1700" dirty="0" err="1" smtClean="0"/>
              <a:t>makes</a:t>
            </a:r>
            <a:r>
              <a:rPr lang="cs-CZ" sz="1700" dirty="0" smtClean="0"/>
              <a:t> </a:t>
            </a:r>
            <a:r>
              <a:rPr lang="cs-CZ" sz="1700" dirty="0" err="1" smtClean="0"/>
              <a:t>us</a:t>
            </a:r>
            <a:r>
              <a:rPr lang="cs-CZ" sz="1700" dirty="0" smtClean="0"/>
              <a:t> </a:t>
            </a:r>
            <a:r>
              <a:rPr lang="cs-CZ" sz="1700" dirty="0" err="1" smtClean="0"/>
              <a:t>even</a:t>
            </a:r>
            <a:r>
              <a:rPr lang="cs-CZ" sz="1700" dirty="0" smtClean="0"/>
              <a:t> more </a:t>
            </a:r>
            <a:r>
              <a:rPr lang="cs-CZ" sz="1700" b="1" dirty="0" err="1" smtClean="0">
                <a:ln>
                  <a:solidFill>
                    <a:srgbClr val="7030A0"/>
                  </a:solidFill>
                </a:ln>
              </a:rPr>
              <a:t>tired</a:t>
            </a:r>
            <a:r>
              <a:rPr lang="cs-CZ" sz="1700" dirty="0" smtClean="0"/>
              <a:t>. </a:t>
            </a:r>
            <a:r>
              <a:rPr lang="cs-CZ" sz="1700" dirty="0" err="1" smtClean="0"/>
              <a:t>Next</a:t>
            </a:r>
            <a:r>
              <a:rPr lang="cs-CZ" sz="1700" dirty="0" smtClean="0"/>
              <a:t> </a:t>
            </a:r>
            <a:r>
              <a:rPr lang="cs-CZ" sz="1700" dirty="0" err="1" smtClean="0"/>
              <a:t>time</a:t>
            </a:r>
            <a:r>
              <a:rPr lang="cs-CZ" sz="1700" dirty="0" smtClean="0"/>
              <a:t> </a:t>
            </a:r>
            <a:r>
              <a:rPr lang="cs-CZ" sz="1700" dirty="0" err="1" smtClean="0"/>
              <a:t>you</a:t>
            </a:r>
            <a:r>
              <a:rPr lang="cs-CZ" sz="1700" dirty="0" smtClean="0"/>
              <a:t> </a:t>
            </a:r>
            <a:r>
              <a:rPr lang="cs-CZ" sz="1700" dirty="0" err="1" smtClean="0"/>
              <a:t>reach</a:t>
            </a:r>
            <a:r>
              <a:rPr lang="cs-CZ" sz="1700" dirty="0" smtClean="0"/>
              <a:t> </a:t>
            </a:r>
            <a:r>
              <a:rPr lang="cs-CZ" sz="1700" dirty="0" err="1" smtClean="0"/>
              <a:t>for</a:t>
            </a:r>
            <a:r>
              <a:rPr lang="cs-CZ" sz="1700" dirty="0" smtClean="0"/>
              <a:t> </a:t>
            </a:r>
            <a:r>
              <a:rPr lang="cs-CZ" sz="1700" dirty="0" err="1" smtClean="0"/>
              <a:t>the</a:t>
            </a:r>
            <a:r>
              <a:rPr lang="cs-CZ" sz="1700" dirty="0" smtClean="0"/>
              <a:t> </a:t>
            </a:r>
            <a:r>
              <a:rPr lang="cs-CZ" sz="1700" dirty="0" err="1" smtClean="0"/>
              <a:t>coffee</a:t>
            </a:r>
            <a:r>
              <a:rPr lang="cs-CZ" sz="1700" dirty="0" smtClean="0"/>
              <a:t> </a:t>
            </a:r>
            <a:r>
              <a:rPr lang="cs-CZ" sz="1700" dirty="0" err="1" smtClean="0"/>
              <a:t>machine</a:t>
            </a:r>
            <a:r>
              <a:rPr lang="cs-CZ" sz="1700" dirty="0" smtClean="0"/>
              <a:t>, stop, and </a:t>
            </a:r>
            <a:r>
              <a:rPr lang="cs-CZ" sz="1700" dirty="0" err="1" smtClean="0"/>
              <a:t>have</a:t>
            </a:r>
            <a:r>
              <a:rPr lang="cs-CZ" sz="1700" dirty="0" smtClean="0"/>
              <a:t> a </a:t>
            </a:r>
            <a:r>
              <a:rPr lang="cs-CZ" sz="1700" dirty="0" err="1" smtClean="0"/>
              <a:t>glass</a:t>
            </a:r>
            <a:r>
              <a:rPr lang="cs-CZ" sz="1700" dirty="0" smtClean="0"/>
              <a:t> </a:t>
            </a:r>
            <a:r>
              <a:rPr lang="cs-CZ" sz="1700" dirty="0" err="1" smtClean="0"/>
              <a:t>of</a:t>
            </a:r>
            <a:r>
              <a:rPr lang="cs-CZ" sz="1700" dirty="0" smtClean="0"/>
              <a:t> </a:t>
            </a:r>
            <a:r>
              <a:rPr lang="cs-CZ" sz="1700" dirty="0" err="1" smtClean="0"/>
              <a:t>water</a:t>
            </a:r>
            <a:r>
              <a:rPr lang="cs-CZ" sz="1700" dirty="0" smtClean="0"/>
              <a:t> </a:t>
            </a:r>
            <a:r>
              <a:rPr lang="cs-CZ" sz="1700" b="1" dirty="0" err="1" smtClean="0">
                <a:ln>
                  <a:solidFill>
                    <a:srgbClr val="7030A0"/>
                  </a:solidFill>
                </a:ln>
              </a:rPr>
              <a:t>instead</a:t>
            </a:r>
            <a:r>
              <a:rPr lang="cs-CZ" sz="1700" dirty="0" smtClean="0"/>
              <a:t>. </a:t>
            </a:r>
            <a:r>
              <a:rPr lang="cs-CZ" sz="1700" dirty="0" err="1" smtClean="0"/>
              <a:t>Without</a:t>
            </a:r>
            <a:r>
              <a:rPr lang="cs-CZ" sz="1700" dirty="0" smtClean="0"/>
              <a:t> plenty </a:t>
            </a:r>
            <a:r>
              <a:rPr lang="cs-CZ" sz="1700" dirty="0" err="1" smtClean="0"/>
              <a:t>of</a:t>
            </a:r>
            <a:r>
              <a:rPr lang="cs-CZ" sz="1700" dirty="0" smtClean="0"/>
              <a:t> </a:t>
            </a:r>
            <a:r>
              <a:rPr lang="cs-CZ" sz="1700" dirty="0" err="1" smtClean="0"/>
              <a:t>water</a:t>
            </a:r>
            <a:r>
              <a:rPr lang="cs-CZ" sz="1700" dirty="0" smtClean="0"/>
              <a:t>, </a:t>
            </a:r>
            <a:r>
              <a:rPr lang="cs-CZ" sz="1700" dirty="0" err="1" smtClean="0"/>
              <a:t>you</a:t>
            </a:r>
            <a:r>
              <a:rPr lang="cs-CZ" sz="1700" dirty="0" smtClean="0"/>
              <a:t> </a:t>
            </a:r>
            <a:r>
              <a:rPr lang="cs-CZ" sz="1700" dirty="0" err="1" smtClean="0"/>
              <a:t>will</a:t>
            </a:r>
            <a:r>
              <a:rPr lang="cs-CZ" sz="1700" dirty="0" smtClean="0"/>
              <a:t> </a:t>
            </a:r>
            <a:r>
              <a:rPr lang="cs-CZ" sz="1700" dirty="0" err="1" smtClean="0"/>
              <a:t>feel</a:t>
            </a:r>
            <a:r>
              <a:rPr lang="cs-CZ" sz="1700" dirty="0" smtClean="0"/>
              <a:t> </a:t>
            </a:r>
            <a:r>
              <a:rPr lang="cs-CZ" sz="1700" dirty="0" err="1" smtClean="0"/>
              <a:t>exhausted</a:t>
            </a:r>
            <a:r>
              <a:rPr lang="cs-CZ" sz="1700" dirty="0" smtClean="0"/>
              <a:t> and </a:t>
            </a:r>
            <a:r>
              <a:rPr lang="cs-CZ" sz="1700" dirty="0" err="1" smtClean="0"/>
              <a:t>may</a:t>
            </a:r>
            <a:r>
              <a:rPr lang="cs-CZ" sz="1700" dirty="0" smtClean="0"/>
              <a:t> </a:t>
            </a:r>
            <a:r>
              <a:rPr lang="cs-CZ" sz="1700" dirty="0" err="1" smtClean="0"/>
              <a:t>suffer</a:t>
            </a:r>
            <a:r>
              <a:rPr lang="cs-CZ" sz="1700" dirty="0" smtClean="0"/>
              <a:t> </a:t>
            </a:r>
            <a:r>
              <a:rPr lang="cs-CZ" sz="1700" b="1" dirty="0" err="1" smtClean="0">
                <a:ln>
                  <a:solidFill>
                    <a:srgbClr val="7030A0"/>
                  </a:solidFill>
                </a:ln>
              </a:rPr>
              <a:t>from</a:t>
            </a:r>
            <a:r>
              <a:rPr lang="cs-CZ" sz="1700" dirty="0" smtClean="0"/>
              <a:t> </a:t>
            </a:r>
            <a:r>
              <a:rPr lang="cs-CZ" sz="1700" dirty="0" err="1" smtClean="0"/>
              <a:t>headaches</a:t>
            </a:r>
            <a:r>
              <a:rPr lang="cs-CZ" sz="1700" dirty="0" smtClean="0"/>
              <a:t>. </a:t>
            </a:r>
            <a:r>
              <a:rPr lang="cs-CZ" sz="1700" dirty="0" err="1" smtClean="0"/>
              <a:t>You</a:t>
            </a:r>
            <a:r>
              <a:rPr lang="cs-CZ" sz="1700" dirty="0" smtClean="0"/>
              <a:t> </a:t>
            </a:r>
            <a:r>
              <a:rPr lang="cs-CZ" sz="1700" dirty="0" err="1" smtClean="0"/>
              <a:t>should</a:t>
            </a:r>
            <a:r>
              <a:rPr lang="cs-CZ" sz="1700" dirty="0" smtClean="0"/>
              <a:t> drink </a:t>
            </a:r>
            <a:r>
              <a:rPr lang="cs-CZ" sz="1700" b="1" dirty="0" err="1" smtClean="0">
                <a:ln>
                  <a:solidFill>
                    <a:srgbClr val="7030A0"/>
                  </a:solidFill>
                </a:ln>
              </a:rPr>
              <a:t>at</a:t>
            </a:r>
            <a:r>
              <a:rPr lang="cs-CZ" sz="1700" dirty="0" smtClean="0"/>
              <a:t> least </a:t>
            </a:r>
            <a:r>
              <a:rPr lang="cs-CZ" sz="1700" dirty="0" err="1" smtClean="0"/>
              <a:t>five</a:t>
            </a:r>
            <a:r>
              <a:rPr lang="cs-CZ" sz="1700" dirty="0" smtClean="0"/>
              <a:t> </a:t>
            </a:r>
            <a:r>
              <a:rPr lang="cs-CZ" sz="1700" dirty="0" err="1" smtClean="0"/>
              <a:t>glasses</a:t>
            </a:r>
            <a:r>
              <a:rPr lang="cs-CZ" sz="1700" dirty="0" smtClean="0"/>
              <a:t> </a:t>
            </a:r>
            <a:r>
              <a:rPr lang="cs-CZ" sz="1700" dirty="0" err="1" smtClean="0"/>
              <a:t>of</a:t>
            </a:r>
            <a:r>
              <a:rPr lang="cs-CZ" sz="1700" dirty="0" smtClean="0"/>
              <a:t> </a:t>
            </a:r>
            <a:r>
              <a:rPr lang="cs-CZ" sz="1700" dirty="0" err="1" smtClean="0"/>
              <a:t>water</a:t>
            </a:r>
            <a:r>
              <a:rPr lang="cs-CZ" sz="1700" dirty="0" smtClean="0"/>
              <a:t> </a:t>
            </a:r>
            <a:r>
              <a:rPr lang="cs-CZ" sz="1700" dirty="0" err="1" smtClean="0"/>
              <a:t>every</a:t>
            </a:r>
            <a:r>
              <a:rPr lang="cs-CZ" sz="1700" dirty="0" smtClean="0"/>
              <a:t> </a:t>
            </a:r>
            <a:r>
              <a:rPr lang="cs-CZ" sz="1700" dirty="0" err="1" smtClean="0"/>
              <a:t>day</a:t>
            </a:r>
            <a:r>
              <a:rPr lang="cs-CZ" sz="1700" dirty="0" smtClean="0"/>
              <a:t> – </a:t>
            </a:r>
            <a:r>
              <a:rPr lang="cs-CZ" sz="1700" dirty="0" err="1" smtClean="0"/>
              <a:t>your</a:t>
            </a:r>
            <a:r>
              <a:rPr lang="cs-CZ" sz="1700" dirty="0" smtClean="0"/>
              <a:t> body </a:t>
            </a:r>
            <a:r>
              <a:rPr lang="cs-CZ" sz="1700" dirty="0" err="1" smtClean="0"/>
              <a:t>needs</a:t>
            </a:r>
            <a:r>
              <a:rPr lang="cs-CZ" sz="1700" dirty="0" smtClean="0"/>
              <a:t> </a:t>
            </a:r>
            <a:r>
              <a:rPr lang="cs-CZ" sz="1700" dirty="0" err="1" smtClean="0"/>
              <a:t>it</a:t>
            </a:r>
            <a:r>
              <a:rPr lang="cs-CZ" sz="1700" dirty="0" smtClean="0"/>
              <a:t>.</a:t>
            </a:r>
          </a:p>
          <a:p>
            <a:pPr marL="0" indent="0">
              <a:buNone/>
            </a:pPr>
            <a:r>
              <a:rPr lang="cs-CZ" sz="1700" dirty="0" smtClean="0"/>
              <a:t>     </a:t>
            </a:r>
            <a:r>
              <a:rPr lang="cs-CZ" sz="1700" b="1" dirty="0" smtClean="0">
                <a:ln>
                  <a:solidFill>
                    <a:srgbClr val="7030A0"/>
                  </a:solidFill>
                </a:ln>
              </a:rPr>
              <a:t>Vitamin</a:t>
            </a:r>
            <a:r>
              <a:rPr lang="cs-CZ" sz="1700" dirty="0" smtClean="0"/>
              <a:t> C </a:t>
            </a:r>
            <a:r>
              <a:rPr lang="cs-CZ" sz="1700" dirty="0" err="1" smtClean="0"/>
              <a:t>is</a:t>
            </a:r>
            <a:r>
              <a:rPr lang="cs-CZ" sz="1700" dirty="0" smtClean="0"/>
              <a:t> </a:t>
            </a:r>
            <a:r>
              <a:rPr lang="cs-CZ" sz="1700" dirty="0" err="1" smtClean="0"/>
              <a:t>extremely</a:t>
            </a:r>
            <a:r>
              <a:rPr lang="cs-CZ" sz="1700" dirty="0" smtClean="0"/>
              <a:t> </a:t>
            </a:r>
            <a:r>
              <a:rPr lang="cs-CZ" sz="1700" dirty="0" err="1" smtClean="0"/>
              <a:t>important</a:t>
            </a:r>
            <a:r>
              <a:rPr lang="cs-CZ" sz="1700" dirty="0" smtClean="0"/>
              <a:t>. </a:t>
            </a:r>
            <a:r>
              <a:rPr lang="cs-CZ" sz="1700" dirty="0" err="1" smtClean="0"/>
              <a:t>It</a:t>
            </a:r>
            <a:r>
              <a:rPr lang="cs-CZ" sz="1700" dirty="0" smtClean="0"/>
              <a:t> </a:t>
            </a:r>
            <a:r>
              <a:rPr lang="cs-CZ" sz="1700" b="1" dirty="0" err="1" smtClean="0">
                <a:ln>
                  <a:solidFill>
                    <a:srgbClr val="7030A0"/>
                  </a:solidFill>
                </a:ln>
              </a:rPr>
              <a:t>keeps</a:t>
            </a:r>
            <a:r>
              <a:rPr lang="cs-CZ" sz="1700" dirty="0" smtClean="0"/>
              <a:t> </a:t>
            </a:r>
            <a:r>
              <a:rPr lang="cs-CZ" sz="1700" dirty="0" err="1" smtClean="0"/>
              <a:t>us</a:t>
            </a:r>
            <a:r>
              <a:rPr lang="cs-CZ" sz="1700" dirty="0" smtClean="0"/>
              <a:t> </a:t>
            </a:r>
            <a:r>
              <a:rPr lang="cs-CZ" sz="1700" dirty="0" err="1" smtClean="0"/>
              <a:t>healthy</a:t>
            </a:r>
            <a:r>
              <a:rPr lang="cs-CZ" sz="1700" dirty="0" smtClean="0"/>
              <a:t> and </a:t>
            </a:r>
            <a:r>
              <a:rPr lang="cs-CZ" sz="1700" dirty="0" err="1" smtClean="0"/>
              <a:t>helps</a:t>
            </a:r>
            <a:r>
              <a:rPr lang="cs-CZ" sz="1700" dirty="0" smtClean="0"/>
              <a:t> </a:t>
            </a:r>
            <a:r>
              <a:rPr lang="cs-CZ" sz="1700" dirty="0" err="1" smtClean="0"/>
              <a:t>our</a:t>
            </a:r>
            <a:r>
              <a:rPr lang="cs-CZ" sz="1700" dirty="0" smtClean="0"/>
              <a:t> </a:t>
            </a:r>
            <a:r>
              <a:rPr lang="cs-CZ" sz="1700" dirty="0" err="1" smtClean="0"/>
              <a:t>blood</a:t>
            </a:r>
            <a:r>
              <a:rPr lang="cs-CZ" sz="1700" dirty="0" smtClean="0"/>
              <a:t> to </a:t>
            </a:r>
            <a:r>
              <a:rPr lang="cs-CZ" sz="1700" dirty="0" err="1" smtClean="0"/>
              <a:t>absorb</a:t>
            </a:r>
            <a:r>
              <a:rPr lang="cs-CZ" sz="1700" dirty="0" smtClean="0"/>
              <a:t> iron and </a:t>
            </a:r>
            <a:r>
              <a:rPr lang="cs-CZ" sz="1700" dirty="0" err="1" smtClean="0"/>
              <a:t>calcium</a:t>
            </a:r>
            <a:r>
              <a:rPr lang="cs-CZ" sz="1700" dirty="0" smtClean="0"/>
              <a:t>. </a:t>
            </a:r>
            <a:r>
              <a:rPr lang="cs-CZ" sz="1700" dirty="0" err="1" smtClean="0"/>
              <a:t>The</a:t>
            </a:r>
            <a:r>
              <a:rPr lang="cs-CZ" sz="1700" dirty="0" smtClean="0"/>
              <a:t> most </a:t>
            </a:r>
            <a:r>
              <a:rPr lang="cs-CZ" sz="1700" dirty="0" err="1" smtClean="0"/>
              <a:t>important</a:t>
            </a:r>
            <a:r>
              <a:rPr lang="cs-CZ" sz="1700" dirty="0" smtClean="0">
                <a:ln>
                  <a:solidFill>
                    <a:srgbClr val="7030A0"/>
                  </a:solidFill>
                </a:ln>
              </a:rPr>
              <a:t> </a:t>
            </a:r>
            <a:r>
              <a:rPr lang="cs-CZ" sz="1700" b="1" dirty="0" smtClean="0">
                <a:ln>
                  <a:solidFill>
                    <a:srgbClr val="7030A0"/>
                  </a:solidFill>
                </a:ln>
              </a:rPr>
              <a:t>source</a:t>
            </a:r>
            <a:r>
              <a:rPr lang="cs-CZ" sz="1700" dirty="0" smtClean="0">
                <a:ln>
                  <a:solidFill>
                    <a:srgbClr val="7030A0"/>
                  </a:solidFill>
                </a:ln>
              </a:rPr>
              <a:t> </a:t>
            </a:r>
            <a:r>
              <a:rPr lang="cs-CZ" sz="1700" dirty="0" err="1" smtClean="0"/>
              <a:t>of</a:t>
            </a:r>
            <a:r>
              <a:rPr lang="cs-CZ" sz="1700" dirty="0" smtClean="0"/>
              <a:t> vitamin C </a:t>
            </a:r>
            <a:r>
              <a:rPr lang="cs-CZ" sz="1700" dirty="0" err="1" smtClean="0"/>
              <a:t>is</a:t>
            </a:r>
            <a:r>
              <a:rPr lang="cs-CZ" sz="1700" dirty="0" smtClean="0"/>
              <a:t> </a:t>
            </a:r>
            <a:r>
              <a:rPr lang="cs-CZ" sz="1700" dirty="0" err="1" smtClean="0"/>
              <a:t>fresh</a:t>
            </a:r>
            <a:r>
              <a:rPr lang="cs-CZ" sz="1700" dirty="0" smtClean="0"/>
              <a:t> </a:t>
            </a:r>
            <a:r>
              <a:rPr lang="cs-CZ" sz="1700" dirty="0" err="1" smtClean="0"/>
              <a:t>fruit</a:t>
            </a:r>
            <a:r>
              <a:rPr lang="cs-CZ" sz="1700" dirty="0" smtClean="0"/>
              <a:t> and </a:t>
            </a:r>
            <a:r>
              <a:rPr lang="cs-CZ" sz="1700" dirty="0" err="1" smtClean="0"/>
              <a:t>vegetables</a:t>
            </a:r>
            <a:r>
              <a:rPr lang="cs-CZ" sz="1700" dirty="0" smtClean="0"/>
              <a:t>, so </a:t>
            </a:r>
            <a:r>
              <a:rPr lang="cs-CZ" sz="1700" dirty="0" err="1" smtClean="0"/>
              <a:t>you</a:t>
            </a:r>
            <a:r>
              <a:rPr lang="cs-CZ" sz="1700" dirty="0" smtClean="0"/>
              <a:t> </a:t>
            </a:r>
            <a:r>
              <a:rPr lang="cs-CZ" sz="1700" dirty="0" err="1" smtClean="0"/>
              <a:t>should</a:t>
            </a:r>
            <a:r>
              <a:rPr lang="cs-CZ" sz="1700" dirty="0" smtClean="0"/>
              <a:t> </a:t>
            </a:r>
            <a:r>
              <a:rPr lang="cs-CZ" sz="1700" dirty="0" err="1" smtClean="0"/>
              <a:t>eat</a:t>
            </a:r>
            <a:r>
              <a:rPr lang="cs-CZ" sz="1700" dirty="0" smtClean="0"/>
              <a:t> a variety </a:t>
            </a:r>
            <a:r>
              <a:rPr lang="cs-CZ" sz="1700" dirty="0" err="1" smtClean="0"/>
              <a:t>of</a:t>
            </a:r>
            <a:r>
              <a:rPr lang="cs-CZ" sz="1700" dirty="0" smtClean="0"/>
              <a:t> these </a:t>
            </a:r>
            <a:r>
              <a:rPr lang="cs-CZ" sz="1700" dirty="0" err="1" smtClean="0"/>
              <a:t>every</a:t>
            </a:r>
            <a:r>
              <a:rPr lang="cs-CZ" sz="1700" dirty="0" smtClean="0"/>
              <a:t> </a:t>
            </a:r>
            <a:r>
              <a:rPr lang="cs-CZ" sz="1700" dirty="0" err="1" smtClean="0"/>
              <a:t>day</a:t>
            </a:r>
            <a:r>
              <a:rPr lang="cs-CZ" sz="1700" dirty="0" smtClean="0"/>
              <a:t>. Citrus </a:t>
            </a:r>
            <a:r>
              <a:rPr lang="cs-CZ" sz="1700" dirty="0" err="1" smtClean="0"/>
              <a:t>fruit</a:t>
            </a:r>
            <a:r>
              <a:rPr lang="cs-CZ" sz="1700" dirty="0" smtClean="0"/>
              <a:t>, </a:t>
            </a:r>
            <a:r>
              <a:rPr lang="cs-CZ" sz="1700" dirty="0" err="1" smtClean="0"/>
              <a:t>strawberries</a:t>
            </a:r>
            <a:r>
              <a:rPr lang="cs-CZ" sz="1700" dirty="0" smtClean="0"/>
              <a:t> and </a:t>
            </a:r>
            <a:r>
              <a:rPr lang="cs-CZ" sz="1700" dirty="0" err="1" smtClean="0"/>
              <a:t>tomatoes</a:t>
            </a:r>
            <a:r>
              <a:rPr lang="cs-CZ" sz="1700" dirty="0" smtClean="0"/>
              <a:t> are </a:t>
            </a:r>
            <a:r>
              <a:rPr lang="cs-CZ" sz="1700" dirty="0" err="1" smtClean="0"/>
              <a:t>all</a:t>
            </a:r>
            <a:r>
              <a:rPr lang="cs-CZ" sz="1700" dirty="0" smtClean="0"/>
              <a:t> </a:t>
            </a:r>
            <a:r>
              <a:rPr lang="cs-CZ" sz="1700" b="1" dirty="0" err="1" smtClean="0">
                <a:ln>
                  <a:solidFill>
                    <a:srgbClr val="7030A0"/>
                  </a:solidFill>
                </a:ln>
              </a:rPr>
              <a:t>rich</a:t>
            </a:r>
            <a:r>
              <a:rPr lang="cs-CZ" sz="1700" dirty="0" smtClean="0">
                <a:ln>
                  <a:solidFill>
                    <a:srgbClr val="7030A0"/>
                  </a:solidFill>
                </a:ln>
              </a:rPr>
              <a:t> </a:t>
            </a:r>
            <a:r>
              <a:rPr lang="cs-CZ" sz="1700" dirty="0" smtClean="0"/>
              <a:t>in vitamin C, and </a:t>
            </a:r>
            <a:r>
              <a:rPr lang="cs-CZ" sz="1700" dirty="0" err="1" smtClean="0"/>
              <a:t>delicious</a:t>
            </a:r>
            <a:r>
              <a:rPr lang="cs-CZ" sz="1700" dirty="0" smtClean="0"/>
              <a:t>, </a:t>
            </a:r>
            <a:r>
              <a:rPr lang="cs-CZ" sz="1700" dirty="0" err="1" smtClean="0"/>
              <a:t>too</a:t>
            </a:r>
            <a:r>
              <a:rPr lang="cs-CZ" sz="1700" dirty="0" smtClean="0"/>
              <a:t>!</a:t>
            </a:r>
          </a:p>
          <a:p>
            <a:pPr marL="0" indent="0">
              <a:buNone/>
            </a:pPr>
            <a:r>
              <a:rPr lang="cs-CZ" sz="1700" dirty="0" smtClean="0"/>
              <a:t>     </a:t>
            </a:r>
            <a:r>
              <a:rPr lang="cs-CZ" sz="1700" dirty="0" err="1" smtClean="0"/>
              <a:t>It</a:t>
            </a:r>
            <a:r>
              <a:rPr lang="cs-CZ" sz="1700" dirty="0" smtClean="0"/>
              <a:t> </a:t>
            </a:r>
            <a:r>
              <a:rPr lang="cs-CZ" sz="1700" dirty="0" err="1" smtClean="0"/>
              <a:t>doesn´t</a:t>
            </a:r>
            <a:r>
              <a:rPr lang="cs-CZ" sz="1700" dirty="0" smtClean="0"/>
              <a:t> </a:t>
            </a:r>
            <a:r>
              <a:rPr lang="cs-CZ" sz="1700" dirty="0" err="1" smtClean="0"/>
              <a:t>take</a:t>
            </a:r>
            <a:r>
              <a:rPr lang="cs-CZ" sz="1700" dirty="0" smtClean="0"/>
              <a:t> much </a:t>
            </a:r>
            <a:r>
              <a:rPr lang="cs-CZ" sz="1700" dirty="0" err="1" smtClean="0"/>
              <a:t>effort</a:t>
            </a:r>
            <a:r>
              <a:rPr lang="cs-CZ" sz="1700" dirty="0" smtClean="0"/>
              <a:t> to </a:t>
            </a:r>
            <a:r>
              <a:rPr lang="cs-CZ" sz="1700" dirty="0" err="1" smtClean="0"/>
              <a:t>eat</a:t>
            </a:r>
            <a:r>
              <a:rPr lang="cs-CZ" sz="1700" dirty="0" smtClean="0"/>
              <a:t> </a:t>
            </a:r>
            <a:r>
              <a:rPr lang="cs-CZ" sz="1700" b="1" dirty="0" err="1" smtClean="0">
                <a:ln>
                  <a:solidFill>
                    <a:srgbClr val="7030A0"/>
                  </a:solidFill>
                </a:ln>
              </a:rPr>
              <a:t>healthily</a:t>
            </a:r>
            <a:r>
              <a:rPr lang="cs-CZ" sz="1700" dirty="0" smtClean="0">
                <a:ln>
                  <a:solidFill>
                    <a:srgbClr val="7030A0"/>
                  </a:solidFill>
                </a:ln>
              </a:rPr>
              <a:t> </a:t>
            </a:r>
            <a:r>
              <a:rPr lang="cs-CZ" sz="1700" dirty="0" smtClean="0"/>
              <a:t>and </a:t>
            </a:r>
            <a:r>
              <a:rPr lang="cs-CZ" sz="1700" dirty="0" err="1" smtClean="0"/>
              <a:t>you</a:t>
            </a:r>
            <a:r>
              <a:rPr lang="cs-CZ" sz="1700" dirty="0" smtClean="0"/>
              <a:t> </a:t>
            </a:r>
            <a:r>
              <a:rPr lang="cs-CZ" sz="1700" dirty="0" err="1" smtClean="0"/>
              <a:t>will</a:t>
            </a:r>
            <a:r>
              <a:rPr lang="cs-CZ" sz="1700" dirty="0" smtClean="0"/>
              <a:t> </a:t>
            </a:r>
            <a:r>
              <a:rPr lang="cs-CZ" sz="1700" dirty="0" err="1" smtClean="0"/>
              <a:t>soon</a:t>
            </a:r>
            <a:r>
              <a:rPr lang="cs-CZ" sz="1700" dirty="0" smtClean="0"/>
              <a:t> </a:t>
            </a:r>
            <a:r>
              <a:rPr lang="cs-CZ" sz="1700" dirty="0" err="1" smtClean="0"/>
              <a:t>feel</a:t>
            </a:r>
            <a:r>
              <a:rPr lang="cs-CZ" sz="1700" dirty="0" smtClean="0"/>
              <a:t> </a:t>
            </a:r>
            <a:r>
              <a:rPr lang="cs-CZ" sz="1700" dirty="0" err="1" smtClean="0"/>
              <a:t>the</a:t>
            </a:r>
            <a:r>
              <a:rPr lang="cs-CZ" sz="1700" dirty="0" smtClean="0"/>
              <a:t> </a:t>
            </a:r>
            <a:r>
              <a:rPr lang="cs-CZ" sz="1700" dirty="0" err="1" smtClean="0"/>
              <a:t>benefits</a:t>
            </a:r>
            <a:r>
              <a:rPr lang="cs-CZ" sz="1700" dirty="0" smtClean="0"/>
              <a:t>. </a:t>
            </a:r>
            <a:r>
              <a:rPr lang="cs-CZ" sz="1700" dirty="0" err="1" smtClean="0"/>
              <a:t>The</a:t>
            </a:r>
            <a:r>
              <a:rPr lang="cs-CZ" sz="1700" dirty="0" smtClean="0"/>
              <a:t> </a:t>
            </a:r>
            <a:r>
              <a:rPr lang="cs-CZ" sz="1700" dirty="0" err="1" smtClean="0"/>
              <a:t>right</a:t>
            </a:r>
            <a:r>
              <a:rPr lang="cs-CZ" sz="1700" dirty="0" smtClean="0"/>
              <a:t> diet </a:t>
            </a:r>
            <a:r>
              <a:rPr lang="cs-CZ" sz="1700" dirty="0" err="1" smtClean="0"/>
              <a:t>will</a:t>
            </a:r>
            <a:r>
              <a:rPr lang="cs-CZ" sz="1700" dirty="0" smtClean="0"/>
              <a:t> make </a:t>
            </a:r>
            <a:r>
              <a:rPr lang="cs-CZ" sz="1700" dirty="0" err="1" smtClean="0"/>
              <a:t>you</a:t>
            </a:r>
            <a:r>
              <a:rPr lang="cs-CZ" sz="1700" dirty="0" smtClean="0"/>
              <a:t> </a:t>
            </a:r>
            <a:r>
              <a:rPr lang="cs-CZ" sz="1700" dirty="0" err="1" smtClean="0"/>
              <a:t>feel</a:t>
            </a:r>
            <a:r>
              <a:rPr lang="cs-CZ" sz="1700" dirty="0" smtClean="0"/>
              <a:t> </a:t>
            </a:r>
            <a:r>
              <a:rPr lang="cs-CZ" sz="1700" b="1" dirty="0" smtClean="0">
                <a:ln>
                  <a:solidFill>
                    <a:srgbClr val="7030A0"/>
                  </a:solidFill>
                </a:ln>
              </a:rPr>
              <a:t>full</a:t>
            </a:r>
            <a:r>
              <a:rPr lang="cs-CZ" sz="1700" dirty="0" smtClean="0"/>
              <a:t> </a:t>
            </a:r>
            <a:r>
              <a:rPr lang="cs-CZ" sz="1700" dirty="0" err="1" smtClean="0"/>
              <a:t>of</a:t>
            </a:r>
            <a:r>
              <a:rPr lang="cs-CZ" sz="1700" dirty="0" smtClean="0"/>
              <a:t> </a:t>
            </a:r>
            <a:r>
              <a:rPr lang="cs-CZ" sz="1700" dirty="0" err="1" smtClean="0"/>
              <a:t>energy</a:t>
            </a:r>
            <a:r>
              <a:rPr lang="cs-CZ" sz="1700" dirty="0" smtClean="0"/>
              <a:t>. </a:t>
            </a:r>
            <a:r>
              <a:rPr lang="cs-CZ" sz="1700" dirty="0" err="1" smtClean="0"/>
              <a:t>Losing</a:t>
            </a:r>
            <a:r>
              <a:rPr lang="cs-CZ" sz="1700" dirty="0" smtClean="0"/>
              <a:t> </a:t>
            </a:r>
            <a:r>
              <a:rPr lang="cs-CZ" sz="1700" b="1" dirty="0" err="1" smtClean="0">
                <a:ln>
                  <a:solidFill>
                    <a:srgbClr val="7030A0"/>
                  </a:solidFill>
                </a:ln>
              </a:rPr>
              <a:t>weight</a:t>
            </a:r>
            <a:r>
              <a:rPr lang="cs-CZ" sz="1700" dirty="0" smtClean="0"/>
              <a:t> </a:t>
            </a:r>
            <a:r>
              <a:rPr lang="cs-CZ" sz="1700" dirty="0" err="1" smtClean="0"/>
              <a:t>is</a:t>
            </a:r>
            <a:r>
              <a:rPr lang="cs-CZ" sz="1700" dirty="0" smtClean="0"/>
              <a:t> not </a:t>
            </a:r>
            <a:r>
              <a:rPr lang="cs-CZ" sz="1700" dirty="0" err="1" smtClean="0"/>
              <a:t>important</a:t>
            </a:r>
            <a:r>
              <a:rPr lang="cs-CZ" sz="1700" dirty="0" smtClean="0"/>
              <a:t>. </a:t>
            </a:r>
            <a:r>
              <a:rPr lang="cs-CZ" sz="1700" dirty="0" err="1" smtClean="0"/>
              <a:t>The</a:t>
            </a:r>
            <a:r>
              <a:rPr lang="cs-CZ" sz="1700" dirty="0" smtClean="0"/>
              <a:t> </a:t>
            </a:r>
            <a:r>
              <a:rPr lang="cs-CZ" sz="1700" dirty="0" err="1" smtClean="0"/>
              <a:t>secret</a:t>
            </a:r>
            <a:r>
              <a:rPr lang="cs-CZ" sz="1700" dirty="0" smtClean="0"/>
              <a:t> </a:t>
            </a:r>
            <a:r>
              <a:rPr lang="cs-CZ" sz="1700" dirty="0" err="1" smtClean="0"/>
              <a:t>is</a:t>
            </a:r>
            <a:r>
              <a:rPr lang="cs-CZ" sz="1700" dirty="0" smtClean="0"/>
              <a:t> </a:t>
            </a:r>
            <a:r>
              <a:rPr lang="cs-CZ" sz="1700" dirty="0" err="1" smtClean="0"/>
              <a:t>that</a:t>
            </a:r>
            <a:r>
              <a:rPr lang="cs-CZ" sz="1700" dirty="0" smtClean="0"/>
              <a:t> </a:t>
            </a:r>
            <a:r>
              <a:rPr lang="cs-CZ" sz="1700" b="1" dirty="0" err="1" smtClean="0">
                <a:ln>
                  <a:solidFill>
                    <a:srgbClr val="7030A0"/>
                  </a:solidFill>
                </a:ln>
              </a:rPr>
              <a:t>when</a:t>
            </a:r>
            <a:r>
              <a:rPr lang="cs-CZ" sz="1700" dirty="0" smtClean="0">
                <a:ln>
                  <a:solidFill>
                    <a:srgbClr val="7030A0"/>
                  </a:solidFill>
                </a:ln>
              </a:rPr>
              <a:t> </a:t>
            </a:r>
            <a:r>
              <a:rPr lang="cs-CZ" sz="1700" dirty="0" err="1" smtClean="0"/>
              <a:t>you</a:t>
            </a:r>
            <a:r>
              <a:rPr lang="cs-CZ" sz="1700" dirty="0" smtClean="0"/>
              <a:t> </a:t>
            </a:r>
            <a:r>
              <a:rPr lang="cs-CZ" sz="1700" dirty="0" err="1" smtClean="0"/>
              <a:t>feel</a:t>
            </a:r>
            <a:r>
              <a:rPr lang="cs-CZ" sz="1700" dirty="0" smtClean="0"/>
              <a:t> </a:t>
            </a:r>
            <a:r>
              <a:rPr lang="cs-CZ" sz="1700" dirty="0" err="1" smtClean="0"/>
              <a:t>good</a:t>
            </a:r>
            <a:r>
              <a:rPr lang="cs-CZ" sz="1700" dirty="0" smtClean="0"/>
              <a:t>, </a:t>
            </a:r>
            <a:r>
              <a:rPr lang="cs-CZ" sz="1700" dirty="0" err="1" smtClean="0"/>
              <a:t>you</a:t>
            </a:r>
            <a:r>
              <a:rPr lang="cs-CZ" sz="1700" dirty="0" smtClean="0"/>
              <a:t> </a:t>
            </a:r>
            <a:r>
              <a:rPr lang="cs-CZ" sz="1700" dirty="0" err="1" smtClean="0"/>
              <a:t>look</a:t>
            </a:r>
            <a:r>
              <a:rPr lang="cs-CZ" sz="1700" dirty="0" smtClean="0"/>
              <a:t> </a:t>
            </a:r>
            <a:r>
              <a:rPr lang="cs-CZ" sz="1700" b="1" dirty="0" err="1" smtClean="0">
                <a:ln>
                  <a:solidFill>
                    <a:srgbClr val="7030A0"/>
                  </a:solidFill>
                </a:ln>
              </a:rPr>
              <a:t>good</a:t>
            </a:r>
            <a:r>
              <a:rPr lang="cs-CZ" sz="1700" dirty="0" smtClean="0"/>
              <a:t>!</a:t>
            </a:r>
            <a:endParaRPr lang="cs-CZ" sz="1700" dirty="0"/>
          </a:p>
        </p:txBody>
      </p:sp>
    </p:spTree>
    <p:extLst>
      <p:ext uri="{BB962C8B-B14F-4D97-AF65-F5344CB8AC3E}">
        <p14:creationId xmlns:p14="http://schemas.microsoft.com/office/powerpoint/2010/main" val="36272918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TotalTime>
  <Words>10747</Words>
  <Application>Microsoft Office PowerPoint</Application>
  <PresentationFormat>Předvádění na obrazovce (4:3)</PresentationFormat>
  <Paragraphs>262</Paragraphs>
  <Slides>29</Slides>
  <Notes>26</Notes>
  <HiddenSlides>0</HiddenSlides>
  <MMClips>0</MMClips>
  <ScaleCrop>false</ScaleCrop>
  <HeadingPairs>
    <vt:vector size="4" baseType="variant">
      <vt:variant>
        <vt:lpstr>Motiv</vt:lpstr>
      </vt:variant>
      <vt:variant>
        <vt:i4>1</vt:i4>
      </vt:variant>
      <vt:variant>
        <vt:lpstr>Nadpisy snímků</vt:lpstr>
      </vt:variant>
      <vt:variant>
        <vt:i4>29</vt:i4>
      </vt:variant>
    </vt:vector>
  </HeadingPairs>
  <TitlesOfParts>
    <vt:vector size="30" baseType="lpstr">
      <vt:lpstr>Motiv systému Office</vt:lpstr>
      <vt:lpstr>Prezentace aplikace PowerPoint</vt:lpstr>
      <vt:lpstr>These 25 words are missing in the following text (what do you think it will be about?). Read them carefully and make sure you understand their meanings. That will help you to complete the text with them.</vt:lpstr>
      <vt:lpstr>Read one sentence after another and always fill in the gap. </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lpstr>The Ultimate Energy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Pavlištová Zora</dc:creator>
  <cp:lastModifiedBy>Uživatel</cp:lastModifiedBy>
  <cp:revision>23</cp:revision>
  <dcterms:created xsi:type="dcterms:W3CDTF">2013-09-02T08:30:53Z</dcterms:created>
  <dcterms:modified xsi:type="dcterms:W3CDTF">2014-01-07T10:46:47Z</dcterms:modified>
</cp:coreProperties>
</file>