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78" r:id="rId2"/>
    <p:sldId id="296" r:id="rId3"/>
    <p:sldId id="290" r:id="rId4"/>
    <p:sldId id="286" r:id="rId5"/>
    <p:sldId id="291" r:id="rId6"/>
    <p:sldId id="293" r:id="rId7"/>
    <p:sldId id="294" r:id="rId8"/>
    <p:sldId id="281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1435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obrazky.cz/?q=z%C3%A1meck%C3%BD+kom%C3%AD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3697732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vazbou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tříprůduchových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komínů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Vazba, půdorys, tříčtvrtka , půlka, celá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cihla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vazby do sešitu, stavebnice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Vazba </a:t>
            </a:r>
            <a:r>
              <a:rPr lang="cs-CZ" sz="2400" b="1" dirty="0" err="1" smtClean="0"/>
              <a:t>tříprůduchového</a:t>
            </a:r>
            <a:r>
              <a:rPr lang="cs-CZ" sz="2400" b="1" dirty="0" smtClean="0"/>
              <a:t> komínu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VY_32_INOVACE_01_017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20580" y="1196752"/>
            <a:ext cx="86278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Vazba </a:t>
            </a:r>
            <a:r>
              <a:rPr lang="cs-CZ" sz="4400" b="1" dirty="0" err="1" smtClean="0">
                <a:solidFill>
                  <a:srgbClr val="FF0000"/>
                </a:solidFill>
              </a:rPr>
              <a:t>tříprůduchového</a:t>
            </a:r>
            <a:r>
              <a:rPr lang="cs-CZ" sz="4400" b="1" dirty="0" smtClean="0">
                <a:solidFill>
                  <a:srgbClr val="FF0000"/>
                </a:solidFill>
              </a:rPr>
              <a:t> komínu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Businska\AppData\Local\Microsoft\Windows\Temporary Internet Files\Content.IE5\RGQHORG3\MC9003521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343572"/>
            <a:ext cx="2101224" cy="307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7030957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1979712" y="1628800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Značení cihel ve čtverečkovaném sešitu</a:t>
            </a:r>
            <a:endParaRPr lang="cs-CZ" sz="2400" b="1" dirty="0"/>
          </a:p>
        </p:txBody>
      </p:sp>
      <p:sp>
        <p:nvSpPr>
          <p:cNvPr id="4125" name="TextovéPole 4124"/>
          <p:cNvSpPr txBox="1"/>
          <p:nvPr/>
        </p:nvSpPr>
        <p:spPr>
          <a:xfrm>
            <a:off x="3707904" y="4797152"/>
            <a:ext cx="19531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ihla plná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tříčtvrtka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dlouhá půlka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0152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27584" y="1124744"/>
            <a:ext cx="30449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Opakování: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92337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9873" y="1377642"/>
            <a:ext cx="65527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Úkol: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27423" y="2820437"/>
            <a:ext cx="65527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Nakreslete do sešitu první tři vrstvy vazby </a:t>
            </a:r>
            <a:r>
              <a:rPr lang="cs-CZ" sz="4400" dirty="0" err="1" smtClean="0"/>
              <a:t>tříprůduchového</a:t>
            </a:r>
            <a:r>
              <a:rPr lang="cs-CZ" sz="4400" dirty="0" smtClean="0"/>
              <a:t> komínu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20344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5470206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55576" y="150271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8224" y="289929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1.vrstva</a:t>
            </a:r>
            <a:endParaRPr lang="cs-CZ" sz="2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707904" y="2564904"/>
            <a:ext cx="504056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932040" y="2564904"/>
            <a:ext cx="504056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Pravoúhlý trojúhelník 3"/>
          <p:cNvSpPr/>
          <p:nvPr/>
        </p:nvSpPr>
        <p:spPr>
          <a:xfrm rot="16200000">
            <a:off x="3700412" y="2943045"/>
            <a:ext cx="327129" cy="334936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4" name="Pravoúhlý trojúhelník 13"/>
          <p:cNvSpPr/>
          <p:nvPr/>
        </p:nvSpPr>
        <p:spPr>
          <a:xfrm rot="16200000">
            <a:off x="4408434" y="2931879"/>
            <a:ext cx="327129" cy="334936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ravoúhlý trojúhelník 15"/>
          <p:cNvSpPr/>
          <p:nvPr/>
        </p:nvSpPr>
        <p:spPr>
          <a:xfrm rot="16200000">
            <a:off x="5105064" y="2943045"/>
            <a:ext cx="327129" cy="334936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ravoúhlý trojúhelník 17"/>
          <p:cNvSpPr/>
          <p:nvPr/>
        </p:nvSpPr>
        <p:spPr>
          <a:xfrm rot="16200000">
            <a:off x="3672543" y="2943044"/>
            <a:ext cx="327129" cy="334936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6850504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96058" y="1502469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32240" y="2173506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1.vrstva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4354577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2.vrstva</a:t>
            </a:r>
            <a:endParaRPr lang="cs-CZ" sz="20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3707904" y="1804174"/>
            <a:ext cx="504056" cy="369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932040" y="1804174"/>
            <a:ext cx="504056" cy="369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707904" y="4725144"/>
            <a:ext cx="504056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932040" y="4725144"/>
            <a:ext cx="504056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Pravoúhlý trojúhelník 19"/>
          <p:cNvSpPr/>
          <p:nvPr/>
        </p:nvSpPr>
        <p:spPr>
          <a:xfrm rot="16200000">
            <a:off x="3670353" y="2206092"/>
            <a:ext cx="327129" cy="334936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ravoúhlý trojúhelník 20"/>
          <p:cNvSpPr/>
          <p:nvPr/>
        </p:nvSpPr>
        <p:spPr>
          <a:xfrm rot="16200000">
            <a:off x="4404243" y="2218001"/>
            <a:ext cx="327129" cy="334936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ravoúhlý trojúhelník 21"/>
          <p:cNvSpPr/>
          <p:nvPr/>
        </p:nvSpPr>
        <p:spPr>
          <a:xfrm rot="16200000">
            <a:off x="5128515" y="2218855"/>
            <a:ext cx="327129" cy="288032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avoúhlý trojúhelník 22"/>
          <p:cNvSpPr/>
          <p:nvPr/>
        </p:nvSpPr>
        <p:spPr>
          <a:xfrm rot="16200000">
            <a:off x="3700427" y="4403669"/>
            <a:ext cx="327133" cy="293480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ravoúhlý trojúhelník 23"/>
          <p:cNvSpPr/>
          <p:nvPr/>
        </p:nvSpPr>
        <p:spPr>
          <a:xfrm rot="16200000">
            <a:off x="4404242" y="4403670"/>
            <a:ext cx="327133" cy="293480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ravoúhlý trojúhelník 24"/>
          <p:cNvSpPr/>
          <p:nvPr/>
        </p:nvSpPr>
        <p:spPr>
          <a:xfrm rot="16200000">
            <a:off x="5125790" y="4414837"/>
            <a:ext cx="327133" cy="293480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3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1935174"/>
              </p:ext>
            </p:extLst>
          </p:nvPr>
        </p:nvGraphicFramePr>
        <p:xfrm>
          <a:off x="2774949" y="1628800"/>
          <a:ext cx="3594100" cy="3673584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198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63806" y="1526014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půdorys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56945" y="1986955"/>
            <a:ext cx="1386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1.vrstva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56944" y="3275692"/>
            <a:ext cx="12714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2.vrstva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56945" y="440359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1.vrstva</a:t>
            </a:r>
            <a:endParaRPr lang="cs-CZ" sz="20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3707904" y="1617623"/>
            <a:ext cx="504056" cy="369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932040" y="1617623"/>
            <a:ext cx="504056" cy="3693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707904" y="4221088"/>
            <a:ext cx="504056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932040" y="4221088"/>
            <a:ext cx="504056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707904" y="3645024"/>
            <a:ext cx="504056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932040" y="3645024"/>
            <a:ext cx="504056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Pravoúhlý trojúhelník 4"/>
          <p:cNvSpPr/>
          <p:nvPr/>
        </p:nvSpPr>
        <p:spPr>
          <a:xfrm rot="16200000">
            <a:off x="3698253" y="2009813"/>
            <a:ext cx="335539" cy="316234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ravoúhlý trojúhelník 19"/>
          <p:cNvSpPr/>
          <p:nvPr/>
        </p:nvSpPr>
        <p:spPr>
          <a:xfrm rot="16200000">
            <a:off x="4404230" y="2028893"/>
            <a:ext cx="335539" cy="316234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ravoúhlý trojúhelník 22"/>
          <p:cNvSpPr/>
          <p:nvPr/>
        </p:nvSpPr>
        <p:spPr>
          <a:xfrm rot="16200000">
            <a:off x="5113458" y="2028893"/>
            <a:ext cx="335539" cy="316234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ravoúhlý trojúhelník 24"/>
          <p:cNvSpPr/>
          <p:nvPr/>
        </p:nvSpPr>
        <p:spPr>
          <a:xfrm rot="16200000">
            <a:off x="3674269" y="3311717"/>
            <a:ext cx="335539" cy="316234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ravoúhlý trojúhelník 26"/>
          <p:cNvSpPr/>
          <p:nvPr/>
        </p:nvSpPr>
        <p:spPr>
          <a:xfrm rot="16200000">
            <a:off x="4389768" y="3319137"/>
            <a:ext cx="335539" cy="316234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ravoúhlý trojúhelník 27"/>
          <p:cNvSpPr/>
          <p:nvPr/>
        </p:nvSpPr>
        <p:spPr>
          <a:xfrm rot="16200000">
            <a:off x="5113459" y="3303766"/>
            <a:ext cx="335539" cy="316234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ravoúhlý trojúhelník 28"/>
          <p:cNvSpPr/>
          <p:nvPr/>
        </p:nvSpPr>
        <p:spPr>
          <a:xfrm rot="16200000">
            <a:off x="3698253" y="4593080"/>
            <a:ext cx="335539" cy="316234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ravoúhlý trojúhelník 29"/>
          <p:cNvSpPr/>
          <p:nvPr/>
        </p:nvSpPr>
        <p:spPr>
          <a:xfrm rot="16200000">
            <a:off x="5113460" y="4577709"/>
            <a:ext cx="335539" cy="316234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ravoúhlý trojúhelník 31"/>
          <p:cNvSpPr/>
          <p:nvPr/>
        </p:nvSpPr>
        <p:spPr>
          <a:xfrm rot="16200000">
            <a:off x="4404231" y="4577708"/>
            <a:ext cx="335539" cy="316234"/>
          </a:xfrm>
          <a:prstGeom prst="rtTriangle">
            <a:avLst/>
          </a:prstGeom>
          <a:solidFill>
            <a:schemeClr val="tx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19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5537" y="1484783"/>
            <a:ext cx="4344695" cy="2900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07704" y="5013176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tomto případě není tah komínu ideální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</a:t>
            </a:r>
            <a:r>
              <a:rPr lang="cs-CZ" dirty="0"/>
              <a:t>MS </a:t>
            </a:r>
            <a:r>
              <a:rPr lang="cs-CZ" dirty="0" smtClean="0"/>
              <a:t>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</a:t>
            </a:r>
            <a:r>
              <a:rPr lang="cs-CZ" dirty="0" smtClean="0"/>
              <a:t>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Zdroj: </a:t>
            </a:r>
            <a:r>
              <a:rPr lang="cs-CZ" dirty="0">
                <a:hlinkClick r:id="rId4"/>
              </a:rPr>
              <a:t>http://www.obrazky.cz/?</a:t>
            </a:r>
            <a:r>
              <a:rPr lang="cs-CZ" dirty="0" smtClean="0">
                <a:hlinkClick r:id="rId4"/>
              </a:rPr>
              <a:t>q=z%C3%A1meck%C3%BD+kom%C3%ADn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2865</TotalTime>
  <Words>217</Words>
  <Application>Microsoft Office PowerPoint</Application>
  <PresentationFormat>Předvádění na obrazovce (4:3)</PresentationFormat>
  <Paragraphs>1366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305</cp:revision>
  <dcterms:created xsi:type="dcterms:W3CDTF">2010-11-01T23:40:31Z</dcterms:created>
  <dcterms:modified xsi:type="dcterms:W3CDTF">2014-01-08T10:45:59Z</dcterms:modified>
</cp:coreProperties>
</file>