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90" r:id="rId4"/>
    <p:sldId id="280" r:id="rId5"/>
    <p:sldId id="291" r:id="rId6"/>
    <p:sldId id="296" r:id="rId7"/>
    <p:sldId id="297" r:id="rId8"/>
    <p:sldId id="298" r:id="rId9"/>
    <p:sldId id="281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1644174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Rozdělení cihel podle uložení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Vazák, běhoun,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půdorys, nárys, vrstva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běhounů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vazáků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do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sešitu, stavebnice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Pojmenování a značení cihel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VY_32_INOVACE_01_018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3508" y="1268760"/>
            <a:ext cx="87129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/>
              <a:t>Pojmenování a značení cihel</a:t>
            </a:r>
            <a:endParaRPr lang="cs-CZ" sz="6000" b="1" u="sng" dirty="0"/>
          </a:p>
        </p:txBody>
      </p:sp>
      <p:pic>
        <p:nvPicPr>
          <p:cNvPr id="1026" name="Picture 2" descr="C:\Users\Gajdosova\AppData\Local\Microsoft\Windows\Temporary Internet Files\Content.IE5\DW1ZHABZ\MC9002289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071" y="3861048"/>
            <a:ext cx="14758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4593752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395536" y="1628800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Značení cihel ve čtverečkovaném sešitu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125" name="TextovéPole 4124"/>
          <p:cNvSpPr txBox="1"/>
          <p:nvPr/>
        </p:nvSpPr>
        <p:spPr>
          <a:xfrm>
            <a:off x="3482975" y="5157192"/>
            <a:ext cx="19531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půdorys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c</a:t>
            </a:r>
            <a:r>
              <a:rPr lang="cs-CZ" b="1" dirty="0" smtClean="0"/>
              <a:t>ihla plná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tříčtvrtka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půlka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louhá půlka</a:t>
            </a:r>
            <a:endParaRPr lang="cs-CZ" b="1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05472" y="1988840"/>
            <a:ext cx="42484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Běhoun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9205" y="386104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</a:t>
            </a:r>
            <a:r>
              <a:rPr lang="cs-CZ" sz="2400" b="1" dirty="0" smtClean="0"/>
              <a:t>e cihla, která leží svou délkou v líci zdi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178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2997861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6"/>
                <a:gridCol w="179704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124744"/>
            <a:ext cx="16561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Běhoun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2348880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422108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000" b="1" dirty="0" smtClean="0"/>
              <a:t>pohled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1979712" y="2748990"/>
            <a:ext cx="2520280" cy="608002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3528" y="3356992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eží svou délkou v líci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zdi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979712" y="3861048"/>
            <a:ext cx="2664296" cy="50405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05472" y="1988840"/>
            <a:ext cx="42484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Vazák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9205" y="3861048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j</a:t>
            </a:r>
            <a:r>
              <a:rPr lang="cs-CZ" sz="2400" b="1" dirty="0" smtClean="0"/>
              <a:t>e cihla, která leží svou šířkou v líci zdi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22982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2670826"/>
              </p:ext>
            </p:extLst>
          </p:nvPr>
        </p:nvGraphicFramePr>
        <p:xfrm>
          <a:off x="2774949" y="1628800"/>
          <a:ext cx="3594100" cy="3723888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83568" y="1196752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Vazák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429309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pohled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21328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půdorys</a:t>
            </a:r>
            <a:endParaRPr lang="cs-CZ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979712" y="2996952"/>
            <a:ext cx="2592287" cy="504056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979712" y="4005064"/>
            <a:ext cx="2577614" cy="40069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95536" y="3501008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eží svou šířkou v líci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zdi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1878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5576" y="1844824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 líci zdi se mají střídat vrstvy běhounové s vrstvami</a:t>
            </a:r>
          </a:p>
          <a:p>
            <a:r>
              <a:rPr lang="cs-CZ" sz="2800" b="1" dirty="0" smtClean="0"/>
              <a:t>vazákovými.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3861048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 Ve zdivu má být co nejvíce celých cihel položených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jako vazáky.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93817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2490788"/>
            <a:ext cx="42862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</a:t>
            </a:r>
            <a:r>
              <a:rPr lang="cs-CZ" dirty="0" smtClean="0"/>
              <a:t>dílo </a:t>
            </a:r>
            <a:r>
              <a:rPr lang="cs-CZ" dirty="0" smtClean="0"/>
              <a:t>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WDCF. </a:t>
            </a:r>
            <a:r>
              <a:rPr lang="cs-CZ" i="1" dirty="0" err="1"/>
              <a:t>wikipedia</a:t>
            </a:r>
            <a:r>
              <a:rPr lang="cs-CZ" dirty="0"/>
              <a:t> [online]. [cit. 8.1.2014]. Dostupný na WWW: http://cs.wikipedia.org/wiki/Soubor:Brick_dimensions.png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2715</TotalTime>
  <Words>275</Words>
  <Application>Microsoft Office PowerPoint</Application>
  <PresentationFormat>Předvádění na obrazovce (4:3)</PresentationFormat>
  <Paragraphs>971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274</cp:revision>
  <dcterms:created xsi:type="dcterms:W3CDTF">2010-11-01T23:40:31Z</dcterms:created>
  <dcterms:modified xsi:type="dcterms:W3CDTF">2014-01-08T11:02:27Z</dcterms:modified>
</cp:coreProperties>
</file>