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304" r:id="rId3"/>
    <p:sldId id="286" r:id="rId4"/>
    <p:sldId id="302" r:id="rId5"/>
    <p:sldId id="306" r:id="rId6"/>
    <p:sldId id="305" r:id="rId7"/>
    <p:sldId id="303" r:id="rId8"/>
    <p:sldId id="307" r:id="rId9"/>
    <p:sldId id="308" r:id="rId10"/>
    <p:sldId id="310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72" y="6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37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czp-stropy.trade.cz/keramicke-stropni-panely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klobetonsro.cz/sklobetonove-stropy-a-klenby/" TargetMode="External"/><Relationship Id="rId5" Type="http://schemas.openxmlformats.org/officeDocument/2006/relationships/hyperlink" Target="http://cs.wikipedia.org/wiki/Soubor:&#381;elezobeton.jpg" TargetMode="External"/><Relationship Id="rId4" Type="http://schemas.openxmlformats.org/officeDocument/2006/relationships/hyperlink" Target="http://cs.wikipedia.org/wiki/Soubor:Torun_Kopernika_21_pietro_strop_(2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230133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Rozdělení stropů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Strop, únosnost, životnost, železobeton, dřevo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Stropy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VY_32_INOVACE_02_021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577334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91715" y="1052736"/>
            <a:ext cx="54723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Stropy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Businska\AppData\Local\Microsoft\Windows\Temporary Internet Files\Content.IE5\R6AJ5K8O\MC900312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371" y="2367469"/>
            <a:ext cx="2958566" cy="310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12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283507" y="544522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233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580" y="1484784"/>
            <a:ext cx="23760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 Stropy: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67991" y="2852936"/>
            <a:ext cx="87129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jsou </a:t>
            </a:r>
            <a:r>
              <a:rPr lang="cs-CZ" sz="2800" b="1" dirty="0" smtClean="0"/>
              <a:t>to vodorovné nosné konstrukce, které </a:t>
            </a:r>
            <a:r>
              <a:rPr lang="cs-CZ" sz="2800" b="1" dirty="0" smtClean="0"/>
              <a:t>rozdělují  budovu </a:t>
            </a:r>
            <a:r>
              <a:rPr lang="cs-CZ" sz="2800" b="1" dirty="0" smtClean="0"/>
              <a:t>po výšce na jednotlivá </a:t>
            </a:r>
            <a:r>
              <a:rPr lang="cs-CZ" sz="2800" b="1" dirty="0" smtClean="0"/>
              <a:t>podlaží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endParaRPr lang="cs-CZ" sz="2800" b="1" dirty="0" smtClean="0"/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 zajišťují </a:t>
            </a:r>
            <a:r>
              <a:rPr lang="cs-CZ" sz="2800" b="1" dirty="0" smtClean="0"/>
              <a:t>tuhost a stabilitu budovy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034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886423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340768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Požadavky na stropy: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2096864"/>
            <a:ext cx="504056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- únosnost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- tepelná izolace</a:t>
            </a:r>
          </a:p>
          <a:p>
            <a:r>
              <a:rPr lang="cs-CZ" sz="2400" b="1" dirty="0" smtClean="0"/>
              <a:t> - zvuková izolace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- odolnost proti ohni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- minimální průhyb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- dlouhá životnost</a:t>
            </a:r>
          </a:p>
          <a:p>
            <a:r>
              <a:rPr lang="cs-CZ" sz="2400" b="1" dirty="0" smtClean="0"/>
              <a:t> - malá hmotnost</a:t>
            </a:r>
          </a:p>
          <a:p>
            <a:r>
              <a:rPr lang="cs-CZ" sz="2400" b="1" dirty="0" smtClean="0"/>
              <a:t> - malá konstrukční výška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- rychlá a snadná výstavba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pPr marL="342900" indent="-342900">
              <a:buFontTx/>
              <a:buChar char="-"/>
            </a:pPr>
            <a:endParaRPr lang="cs-CZ" sz="2000" b="1" dirty="0" smtClean="0"/>
          </a:p>
          <a:p>
            <a:pPr marL="342900" indent="-342900">
              <a:buFontTx/>
              <a:buChar char="-"/>
            </a:pP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238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10253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Rozdělení podle únosnosti: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3593" y="2492896"/>
            <a:ext cx="439872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lehké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střední</a:t>
            </a:r>
            <a:endParaRPr lang="cs-CZ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těžké</a:t>
            </a:r>
            <a:endParaRPr lang="cs-CZ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velmi </a:t>
            </a:r>
            <a:r>
              <a:rPr lang="cs-CZ" sz="2400" b="1" dirty="0" smtClean="0"/>
              <a:t>těžké</a:t>
            </a:r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5927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996410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Rozdělení podle materiálu: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348880"/>
            <a:ext cx="56166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stropy s dřevěnými stropnicemi</a:t>
            </a:r>
          </a:p>
          <a:p>
            <a:r>
              <a:rPr lang="cs-CZ" sz="2400" b="1" dirty="0" smtClean="0"/>
              <a:t>- stropy s ocelovými nosníky</a:t>
            </a:r>
          </a:p>
          <a:p>
            <a:r>
              <a:rPr lang="cs-CZ" sz="2400" b="1" dirty="0" smtClean="0"/>
              <a:t>- železobetonové stropy</a:t>
            </a:r>
          </a:p>
          <a:p>
            <a:r>
              <a:rPr lang="cs-CZ" sz="2400" b="1" dirty="0" smtClean="0"/>
              <a:t>- železobetonové vložkové stropy</a:t>
            </a:r>
          </a:p>
          <a:p>
            <a:r>
              <a:rPr lang="cs-CZ" sz="2400" b="1" dirty="0" smtClean="0"/>
              <a:t>- ocelové stropy</a:t>
            </a:r>
          </a:p>
          <a:p>
            <a:r>
              <a:rPr lang="cs-CZ" sz="2400" b="1" dirty="0" smtClean="0"/>
              <a:t>- ocelobetonové stropy</a:t>
            </a:r>
          </a:p>
          <a:p>
            <a:r>
              <a:rPr lang="cs-CZ" sz="2400" b="1" dirty="0" smtClean="0"/>
              <a:t>- sklobetonové stropy</a:t>
            </a:r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8715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81539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6078469" cy="4551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47764" y="564662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Strop s dřevěnými stropnicemi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09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441412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6251848" cy="4688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22240" y="5683207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Železobetonový strop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59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914103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74" y="1052736"/>
            <a:ext cx="6048672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938" y="525748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Sklobetonový strop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840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423975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610" y="980728"/>
            <a:ext cx="5711825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55776" y="531266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Železobetonový vložkový strop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82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</a:t>
            </a:r>
            <a:r>
              <a:rPr lang="cs-CZ" dirty="0" smtClean="0"/>
              <a:t>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PKO. </a:t>
            </a:r>
            <a:r>
              <a:rPr lang="cs-CZ" i="1" dirty="0" err="1"/>
              <a:t>wikipedia</a:t>
            </a:r>
            <a:r>
              <a:rPr lang="cs-CZ" dirty="0"/>
              <a:t> [online]. [cit. 8.1.2014]. Dostupný na WWW: </a:t>
            </a:r>
            <a:r>
              <a:rPr lang="cs-CZ" dirty="0">
                <a:hlinkClick r:id="rId4"/>
              </a:rPr>
              <a:t>http://cs.wikipedia.org/wiki/Soubor:Torun_Kopernika_21_pietro_strop_(2).</a:t>
            </a:r>
            <a:r>
              <a:rPr lang="cs-CZ" dirty="0" smtClean="0">
                <a:hlinkClick r:id="rId4"/>
              </a:rPr>
              <a:t>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USER:PETR K. </a:t>
            </a:r>
            <a:r>
              <a:rPr lang="cs-CZ" i="1" dirty="0" err="1"/>
              <a:t>wikipedia</a:t>
            </a:r>
            <a:r>
              <a:rPr lang="cs-CZ" dirty="0"/>
              <a:t> [online]. [cit. 8.1.2014].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cs.wikipedia.org/wiki/Soubor:Železobeton.jpg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Zdroj: </a:t>
            </a:r>
            <a:r>
              <a:rPr lang="cs-CZ" dirty="0">
                <a:hlinkClick r:id="rId6"/>
              </a:rPr>
              <a:t>http://www.sklobetonsro.cz/sklobetonove-stropy-a-klenby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czp-stropy.trade.cz/keramicke-stropni-panely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2786</TotalTime>
  <Words>287</Words>
  <Application>Microsoft Office PowerPoint</Application>
  <PresentationFormat>Předvádění na obrazovce (4:3)</PresentationFormat>
  <Paragraphs>102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285</cp:revision>
  <dcterms:created xsi:type="dcterms:W3CDTF">2010-11-01T23:40:31Z</dcterms:created>
  <dcterms:modified xsi:type="dcterms:W3CDTF">2014-01-08T11:46:54Z</dcterms:modified>
</cp:coreProperties>
</file>