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779AC-E303-476D-B2DE-B5ADF5436B12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FBE92E-0950-4A68-BEA6-BCFF8A3FDA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92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282472-1EFF-4933-8BD8-5F1224B5B984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D0A411-3F48-493C-B1B5-BCDA1CC57F49}" type="datetimeFigureOut">
              <a:rPr lang="cs-CZ" smtClean="0"/>
              <a:t>2.1.2014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716108F-E22D-4128-AD15-A3E07A56EEB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2/2e/Nativity_Scene_Exhibition_Uherske_Hradiste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9264183"/>
              </p:ext>
            </p:extLst>
          </p:nvPr>
        </p:nvGraphicFramePr>
        <p:xfrm>
          <a:off x="900113" y="1628775"/>
          <a:ext cx="7569200" cy="429764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Umění a kultura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Postavy z Betléma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3.-5.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2_15_VV_Postavy z Betléma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26.11.2013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Umění a kultura, žáci  kreslí postavu z Betléma, pracují s tuší a anilinovými barvami, </a:t>
                      </a: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vytřihují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249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</p:spPr>
        <p:txBody>
          <a:bodyPr/>
          <a:lstStyle/>
          <a:p>
            <a:r>
              <a:rPr lang="cs-CZ" dirty="0" smtClean="0"/>
              <a:t>VÁNOCE</a:t>
            </a:r>
            <a:br>
              <a:rPr lang="cs-CZ" dirty="0" smtClean="0"/>
            </a:br>
            <a:r>
              <a:rPr lang="cs-CZ" dirty="0" smtClean="0"/>
              <a:t>Ježíšovo narození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844824"/>
            <a:ext cx="7560840" cy="4608512"/>
          </a:xfrm>
        </p:spPr>
        <p:txBody>
          <a:bodyPr>
            <a:noAutofit/>
          </a:bodyPr>
          <a:lstStyle/>
          <a:p>
            <a:r>
              <a:rPr lang="pl-PL" sz="2800" dirty="0" smtClean="0"/>
              <a:t>I porodila svého prvorozeného </a:t>
            </a:r>
            <a:r>
              <a:rPr lang="pl-PL" sz="2800" b="1" dirty="0" smtClean="0"/>
              <a:t>syna</a:t>
            </a:r>
            <a:r>
              <a:rPr lang="pl-PL" sz="2800" dirty="0" smtClean="0"/>
              <a:t>, zavinula jej do plenek a položila do jeslí.</a:t>
            </a:r>
          </a:p>
          <a:p>
            <a:r>
              <a:rPr lang="pl-PL" sz="2800" dirty="0" smtClean="0"/>
              <a:t>V té krajině byli </a:t>
            </a:r>
            <a:r>
              <a:rPr lang="pl-PL" sz="2800" b="1" dirty="0" smtClean="0"/>
              <a:t>pastýři</a:t>
            </a:r>
            <a:r>
              <a:rPr lang="pl-PL" sz="2800" dirty="0" smtClean="0"/>
              <a:t>...</a:t>
            </a:r>
          </a:p>
          <a:p>
            <a:r>
              <a:rPr lang="pl-PL" sz="2800" dirty="0" smtClean="0"/>
              <a:t>Hle </a:t>
            </a:r>
            <a:r>
              <a:rPr lang="pl-PL" sz="2800" b="1" dirty="0" smtClean="0"/>
              <a:t>mudrci</a:t>
            </a:r>
            <a:r>
              <a:rPr lang="pl-PL" sz="2800" dirty="0" smtClean="0"/>
              <a:t> od východu se objevili v Jeruzalémě a ptali se: „Kde je ten právě narozený král Židů?”... Když spatřili </a:t>
            </a:r>
            <a:r>
              <a:rPr lang="pl-PL" sz="2800" b="1" dirty="0" smtClean="0"/>
              <a:t>hvězdu</a:t>
            </a:r>
            <a:r>
              <a:rPr lang="pl-PL" sz="2800" dirty="0" smtClean="0"/>
              <a:t>, zaradovali se velikou radostí.</a:t>
            </a:r>
          </a:p>
          <a:p>
            <a:r>
              <a:rPr lang="pl-PL" sz="2800" dirty="0" smtClean="0"/>
              <a:t>Vešli do domu a uviděli </a:t>
            </a:r>
            <a:r>
              <a:rPr lang="pl-PL" sz="2800" b="1" dirty="0" smtClean="0"/>
              <a:t>dítě s Marií</a:t>
            </a:r>
            <a:r>
              <a:rPr lang="pl-PL" sz="2800" dirty="0" smtClean="0"/>
              <a:t>, padli na zem, klaněli se mu...</a:t>
            </a:r>
            <a:endParaRPr lang="pl-PL" sz="2800" dirty="0"/>
          </a:p>
        </p:txBody>
      </p:sp>
      <p:pic>
        <p:nvPicPr>
          <p:cNvPr id="6146" name="Picture 2" descr="C:\Users\Ema\AppData\Local\Microsoft\Windows\Temporary Internet Files\Content.IE5\DDN7X588\MC9004128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39" y="4437113"/>
            <a:ext cx="1069125" cy="976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ma\AppData\Local\Microsoft\Windows\Temporary Internet Files\Content.IE5\TP26XMVT\MP9003995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1656184" cy="1710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29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BETLÉM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8680"/>
            <a:ext cx="6432715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1221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60" t="33557" r="1902" b="24107"/>
          <a:stretch/>
        </p:blipFill>
        <p:spPr bwMode="auto">
          <a:xfrm>
            <a:off x="1153683" y="1196752"/>
            <a:ext cx="7222977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324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55496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Marie, Josef, dítě, králové, pastýři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Ema\AppData\Local\Microsoft\Windows\Temporary Internet Files\Content.IE5\TP26XMVT\MC9004153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374" y="1628800"/>
            <a:ext cx="504056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ma\AppData\Local\Microsoft\Windows\Temporary Internet Files\Content.IE5\TP26XMVT\MC90043242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985" y="3428999"/>
            <a:ext cx="2808312" cy="2484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Ema\AppData\Local\Microsoft\Windows\Temporary Internet Files\Content.IE5\TP26XMVT\dglxasset[1].aspx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718" y="5041087"/>
            <a:ext cx="1731874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ma\AppData\Local\Microsoft\Windows\Temporary Internet Files\Content.IE5\QJXWUCBX\dglxasset[1].aspx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985" y="404664"/>
            <a:ext cx="2592466" cy="2727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27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72816"/>
            <a:ext cx="2745904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C:\Users\Ema\AppData\Local\Microsoft\Windows\Temporary Internet Files\Content.IE5\DDN7X588\MC9003538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1020" y="1412776"/>
            <a:ext cx="3819053" cy="2720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ma\AppData\Local\Microsoft\Windows\Temporary Internet Files\Content.IE5\MMQ5EJA9\MC9003304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37112"/>
            <a:ext cx="1815084" cy="159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ma\AppData\Local\Microsoft\Windows\Temporary Internet Files\Content.IE5\MMQ5EJA9\MC9004241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797152"/>
            <a:ext cx="1854200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ma\AppData\Local\Microsoft\Windows\Temporary Internet Files\Content.IE5\DDN7X588\MP9004393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1276753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68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Výtvarné 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Čtvrtka A3</a:t>
            </a:r>
          </a:p>
          <a:p>
            <a:r>
              <a:rPr lang="cs-CZ" dirty="0" smtClean="0"/>
              <a:t>Tužka</a:t>
            </a:r>
          </a:p>
          <a:p>
            <a:r>
              <a:rPr lang="cs-CZ" dirty="0" smtClean="0"/>
              <a:t>Tuš</a:t>
            </a:r>
          </a:p>
          <a:p>
            <a:r>
              <a:rPr lang="cs-CZ" dirty="0" smtClean="0"/>
              <a:t>Anilinové barvy</a:t>
            </a:r>
          </a:p>
          <a:p>
            <a:r>
              <a:rPr lang="cs-CZ" dirty="0" smtClean="0"/>
              <a:t>nůžky</a:t>
            </a:r>
            <a:endParaRPr lang="cs-CZ" dirty="0"/>
          </a:p>
        </p:txBody>
      </p:sp>
      <p:pic>
        <p:nvPicPr>
          <p:cNvPr id="5122" name="Picture 2" descr="C:\Users\Ema\AppData\Local\Microsoft\Windows\Temporary Internet Files\Content.IE5\QJXWUCBX\dglxasset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147" y="119675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Ema\Desktop\Zpěv Brána 13\P11502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783" y="2924944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782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Tužkou nákres postavy</a:t>
            </a:r>
          </a:p>
          <a:p>
            <a:r>
              <a:rPr lang="cs-CZ" dirty="0" smtClean="0"/>
              <a:t>2. Obrys postavy tuší </a:t>
            </a:r>
          </a:p>
          <a:p>
            <a:r>
              <a:rPr lang="cs-CZ" dirty="0" smtClean="0"/>
              <a:t>3. Vybarvení anilinovými barvami</a:t>
            </a:r>
          </a:p>
          <a:p>
            <a:r>
              <a:rPr lang="cs-CZ" dirty="0" smtClean="0"/>
              <a:t>4. Vystřihnutí postavy</a:t>
            </a:r>
            <a:endParaRPr lang="cs-CZ" dirty="0"/>
          </a:p>
        </p:txBody>
      </p:sp>
      <p:pic>
        <p:nvPicPr>
          <p:cNvPr id="3074" name="Picture 2" descr="C:\Users\Ema\Desktop\Zpěv Brána 13\P11502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539570"/>
            <a:ext cx="5124061" cy="4052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537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1" name="Picture 7" descr="C:\Users\Ema\Desktop\Zpěv Brána 13\P115022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984" y="2852936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ma\Desktop\Zpěv Brána 13\P11502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676476" y="1620692"/>
            <a:ext cx="5983799" cy="369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198884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ANDĚLÉ A HOSTINSKÝ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8982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VESELÉ VÁNOCE VÁM VINŠUJEM!</a:t>
            </a:r>
            <a:endParaRPr lang="cs-CZ" dirty="0"/>
          </a:p>
        </p:txBody>
      </p:sp>
      <p:pic>
        <p:nvPicPr>
          <p:cNvPr id="4098" name="Picture 2" descr="C:\Users\Ema\Desktop\Zpěv Brána 13\P115021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2534" y="530225"/>
            <a:ext cx="5584970" cy="418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485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http://upload.wikimedia.org/wikipedia/commons/2/2e/Nativity_Scene_Exhibition_Uherske_Hradiste_1.jpg</a:t>
            </a:r>
            <a:endParaRPr lang="cs-CZ" dirty="0" smtClean="0"/>
          </a:p>
          <a:p>
            <a:r>
              <a:rPr lang="cs-CZ" dirty="0" smtClean="0"/>
              <a:t>Foto autora</a:t>
            </a:r>
          </a:p>
          <a:p>
            <a:r>
              <a:rPr lang="cs-CZ" dirty="0" smtClean="0"/>
              <a:t>Galerie Klipart MS Office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317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126</TotalTime>
  <Words>220</Words>
  <Application>Microsoft Office PowerPoint</Application>
  <PresentationFormat>Předvádění na obrazovce (4:3)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VÁNOCE Ježíšovo narození</vt:lpstr>
      <vt:lpstr>BETLÉM</vt:lpstr>
      <vt:lpstr>POSTAVY</vt:lpstr>
      <vt:lpstr>Marie, Josef, dítě, králové, pastýři</vt:lpstr>
      <vt:lpstr>Zvířata</vt:lpstr>
      <vt:lpstr>Výtvarné potřeby</vt:lpstr>
      <vt:lpstr>POSTUP</vt:lpstr>
      <vt:lpstr>Prezentace aplikace PowerPoint</vt:lpstr>
      <vt:lpstr>VESELÉ VÁNOCE VÁM VINŠUJEM!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12</cp:revision>
  <dcterms:created xsi:type="dcterms:W3CDTF">2013-11-26T19:23:21Z</dcterms:created>
  <dcterms:modified xsi:type="dcterms:W3CDTF">2014-01-02T17:49:38Z</dcterms:modified>
</cp:coreProperties>
</file>