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5" r:id="rId2"/>
    <p:sldId id="280" r:id="rId3"/>
    <p:sldId id="281" r:id="rId4"/>
    <p:sldId id="278" r:id="rId5"/>
    <p:sldId id="261" r:id="rId6"/>
    <p:sldId id="259" r:id="rId7"/>
    <p:sldId id="267" r:id="rId8"/>
    <p:sldId id="262" r:id="rId9"/>
    <p:sldId id="266" r:id="rId10"/>
    <p:sldId id="265" r:id="rId11"/>
    <p:sldId id="273" r:id="rId12"/>
    <p:sldId id="268" r:id="rId13"/>
    <p:sldId id="269" r:id="rId14"/>
    <p:sldId id="270" r:id="rId15"/>
    <p:sldId id="272" r:id="rId16"/>
    <p:sldId id="260" r:id="rId17"/>
    <p:sldId id="264" r:id="rId18"/>
    <p:sldId id="282" r:id="rId19"/>
    <p:sldId id="279" r:id="rId20"/>
    <p:sldId id="277" r:id="rId21"/>
    <p:sldId id="276" r:id="rId2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E283F0-F587-455D-B7BA-E8DA44940B23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0D4D7E-1747-41D3-8D50-B9F569E4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4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1357298"/>
            <a:ext cx="3786214" cy="44291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15140" y="2643182"/>
            <a:ext cx="1524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 A Ř Í Ž</a:t>
            </a:r>
            <a:endParaRPr lang="cs-CZ" sz="32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81162" y="0"/>
            <a:ext cx="5781675" cy="1285860"/>
          </a:xfrm>
          <a:prstGeom prst="rect">
            <a:avLst/>
          </a:prstGeom>
        </p:spPr>
      </p:pic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14282" y="5857893"/>
            <a:ext cx="9144000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6463443"/>
            <a:ext cx="2919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VY_32_INOVACE_03_38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643050"/>
            <a:ext cx="783259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Počet obyvatel ……………..</a:t>
            </a:r>
          </a:p>
          <a:p>
            <a:r>
              <a:rPr lang="cs-CZ" sz="2800" dirty="0" smtClean="0"/>
              <a:t>Řeka protékající Paříží………………..</a:t>
            </a:r>
          </a:p>
          <a:p>
            <a:r>
              <a:rPr lang="cs-CZ" sz="2800" dirty="0" smtClean="0"/>
              <a:t>Dominantou je věž …………………</a:t>
            </a:r>
          </a:p>
          <a:p>
            <a:r>
              <a:rPr lang="cs-CZ" sz="2800" dirty="0" smtClean="0"/>
              <a:t>Známé je také muzeum ………………..</a:t>
            </a:r>
          </a:p>
          <a:p>
            <a:r>
              <a:rPr lang="cs-CZ" sz="2800" dirty="0" smtClean="0"/>
              <a:t>Navštěvovaný je zámek ……………….se svými </a:t>
            </a:r>
            <a:endParaRPr lang="cs-CZ" sz="2800" dirty="0" smtClean="0"/>
          </a:p>
          <a:p>
            <a:r>
              <a:rPr lang="cs-CZ" sz="2800" dirty="0" smtClean="0"/>
              <a:t>zahradami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Moderní </a:t>
            </a:r>
            <a:r>
              <a:rPr lang="cs-CZ" sz="2800" dirty="0" smtClean="0"/>
              <a:t>čtvrť </a:t>
            </a:r>
            <a:r>
              <a:rPr lang="cs-CZ" sz="2800" dirty="0" smtClean="0"/>
              <a:t>se jmenuje ……………………..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6647" y="642918"/>
            <a:ext cx="5088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Samostatná práce s učebnicí, atlasem a prospekty.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700808"/>
            <a:ext cx="932612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Počet obyvatel: 2,2 </a:t>
            </a:r>
            <a:r>
              <a:rPr lang="cs-CZ" sz="3200" dirty="0" smtClean="0"/>
              <a:t>mil.</a:t>
            </a:r>
            <a:endParaRPr lang="cs-CZ" sz="3200" dirty="0" smtClean="0"/>
          </a:p>
          <a:p>
            <a:r>
              <a:rPr lang="cs-CZ" sz="3200" dirty="0" smtClean="0"/>
              <a:t>Řeka protékající Paříží je Seina.</a:t>
            </a:r>
          </a:p>
          <a:p>
            <a:r>
              <a:rPr lang="cs-CZ" sz="3200" dirty="0" smtClean="0"/>
              <a:t>Dominantou je věž </a:t>
            </a:r>
            <a:r>
              <a:rPr lang="cs-CZ" sz="3200" dirty="0" err="1" smtClean="0"/>
              <a:t>Eiffelova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Známé je také muzeum Louvre.</a:t>
            </a:r>
          </a:p>
          <a:p>
            <a:r>
              <a:rPr lang="cs-CZ" sz="3200" dirty="0" smtClean="0"/>
              <a:t>Navštěvovaný je zámek </a:t>
            </a:r>
            <a:r>
              <a:rPr lang="cs-CZ" sz="3200" dirty="0" smtClean="0"/>
              <a:t>Versailles </a:t>
            </a:r>
            <a:r>
              <a:rPr lang="cs-CZ" sz="3200" dirty="0" smtClean="0"/>
              <a:t>se svými zahradami.</a:t>
            </a:r>
          </a:p>
          <a:p>
            <a:r>
              <a:rPr lang="cs-CZ" sz="3200" dirty="0" smtClean="0"/>
              <a:t>Moderní čtvrť je La </a:t>
            </a:r>
            <a:r>
              <a:rPr lang="cs-CZ" sz="3200" dirty="0" err="1" smtClean="0"/>
              <a:t>Défense</a:t>
            </a:r>
            <a:r>
              <a:rPr lang="cs-CZ" sz="32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5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392906"/>
            <a:ext cx="8501122" cy="607218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85984" y="5286388"/>
            <a:ext cx="4536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Vítězný oblouk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2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0560" y="828040"/>
            <a:ext cx="7802880" cy="52019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357554" y="6143644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Radnice</a:t>
            </a:r>
            <a:endParaRPr lang="cs-CZ" sz="3200" dirty="0"/>
          </a:p>
        </p:txBody>
      </p:sp>
      <p:pic>
        <p:nvPicPr>
          <p:cNvPr id="4" name="Obrázek 3" descr="Paříž 2007 1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 descr="Paříž 2007 15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929058" y="5934670"/>
            <a:ext cx="45005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Vítězný oblouk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0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5357826"/>
            <a:ext cx="947380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Malý v</a:t>
            </a:r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ítězný oblouk z r. 1809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28662" y="5934670"/>
            <a:ext cx="60717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(západně od Louvru)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5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92906"/>
            <a:ext cx="9144000" cy="6072188"/>
          </a:xfrm>
          <a:prstGeom prst="rect">
            <a:avLst/>
          </a:prstGeom>
        </p:spPr>
      </p:pic>
      <p:pic>
        <p:nvPicPr>
          <p:cNvPr id="3" name="Obrázek 2" descr="Paříž 2007 0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432034" y="5715016"/>
            <a:ext cx="67119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Notre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Dame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1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57950" y="1928802"/>
            <a:ext cx="28023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Luxorský obelisk</a:t>
            </a:r>
          </a:p>
          <a:p>
            <a:r>
              <a:rPr lang="cs-CZ" sz="2400" dirty="0" smtClean="0"/>
              <a:t>na Náměstí svornosti</a:t>
            </a:r>
            <a:endParaRPr lang="cs-CZ" sz="2400" dirty="0"/>
          </a:p>
        </p:txBody>
      </p:sp>
      <p:pic>
        <p:nvPicPr>
          <p:cNvPr id="4" name="Obrázek 3" descr="Paříž 2007 05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7166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9512" y="5445224"/>
            <a:ext cx="896448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Nejnavštěvovanější muzeum na světě - Louvre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1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28860" y="5786454"/>
            <a:ext cx="56436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Moulin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Rouge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2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428604"/>
            <a:ext cx="8358246" cy="560135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00298" y="4714884"/>
            <a:ext cx="58962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Centrum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Pompidou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Martova</a:t>
            </a:r>
            <a:r>
              <a:rPr lang="cs-CZ" dirty="0" smtClean="0"/>
              <a:t> pole               </a:t>
            </a:r>
            <a:r>
              <a:rPr lang="cs-CZ" dirty="0" err="1" smtClean="0"/>
              <a:t>Eifelova</a:t>
            </a:r>
            <a:r>
              <a:rPr lang="cs-CZ" dirty="0" smtClean="0"/>
              <a:t> věž</a:t>
            </a:r>
            <a:endParaRPr lang="cs-CZ" dirty="0"/>
          </a:p>
        </p:txBody>
      </p:sp>
      <p:pic>
        <p:nvPicPr>
          <p:cNvPr id="5" name="Zástupný symbol pro obsah 4" descr="Paříž 2007 52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80307" y="1641071"/>
            <a:ext cx="4039985" cy="4642658"/>
          </a:xfrm>
        </p:spPr>
      </p:pic>
      <p:pic>
        <p:nvPicPr>
          <p:cNvPr id="6" name="Zástupný symbol pro obsah 5" descr="Paříž 2007 51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34742" y="1699260"/>
            <a:ext cx="3570316" cy="452628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0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143372" y="5214950"/>
            <a:ext cx="4581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Muzeum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Orsay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6072206"/>
            <a:ext cx="5995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Vznik v r. 1986 v rekonstruovaném nádraží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1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0"/>
            <a:ext cx="5572164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72264" y="2928934"/>
            <a:ext cx="25537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Montmartru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2264" y="2357430"/>
            <a:ext cx="1762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Malíři na</a:t>
            </a: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1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48" y="6357958"/>
            <a:ext cx="728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Školka na vycházce – patrná je rasová pestrost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3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0560" y="828040"/>
            <a:ext cx="7802880" cy="52019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28992" y="6072206"/>
            <a:ext cx="2510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Zámek </a:t>
            </a:r>
            <a:r>
              <a:rPr lang="cs-CZ" sz="2800" dirty="0" err="1" smtClean="0"/>
              <a:t>Versailes</a:t>
            </a:r>
            <a:endParaRPr lang="cs-CZ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0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 rot="10800000" flipV="1">
            <a:off x="3286116" y="5214950"/>
            <a:ext cx="621510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Zahrady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Versailes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3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0560" y="828040"/>
            <a:ext cx="7802880" cy="52019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85852" y="6072206"/>
            <a:ext cx="7140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 </a:t>
            </a:r>
            <a:r>
              <a:rPr lang="cs-CZ" sz="2800" dirty="0" err="1" smtClean="0"/>
              <a:t>Défense</a:t>
            </a:r>
            <a:r>
              <a:rPr lang="cs-CZ" sz="2800" dirty="0" smtClean="0"/>
              <a:t>  - moderní obytná a obchodní čtvrť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říž 2007 0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0"/>
            <a:ext cx="52864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86512" y="2928934"/>
            <a:ext cx="18872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Grand </a:t>
            </a:r>
            <a:r>
              <a:rPr lang="cs-CZ" sz="3200" dirty="0" err="1" smtClean="0"/>
              <a:t>Arc</a:t>
            </a:r>
            <a:endParaRPr lang="cs-CZ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214422"/>
            <a:ext cx="867933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Která řeka protéká Paříží? ………………..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342900" indent="-342900">
              <a:buAutoNum type="arabicPeriod" startAt="2"/>
            </a:pPr>
            <a:r>
              <a:rPr lang="cs-CZ" sz="2800" dirty="0" smtClean="0"/>
              <a:t>  Jaké pamětihodnosti z Paříže znáš? ……………………………………………………………….</a:t>
            </a:r>
          </a:p>
          <a:p>
            <a:pPr marL="342900" indent="-342900">
              <a:buAutoNum type="arabicPeriod" startAt="2"/>
            </a:pPr>
            <a:endParaRPr lang="cs-CZ" sz="2800" dirty="0" smtClean="0"/>
          </a:p>
          <a:p>
            <a:pPr marL="514350" indent="-514350">
              <a:buAutoNum type="arabicPeriod" startAt="3"/>
            </a:pPr>
            <a:r>
              <a:rPr lang="cs-CZ" sz="2800" dirty="0" smtClean="0"/>
              <a:t>Jak se jmenoval slavný francouzský vojevůdce? ……………………</a:t>
            </a:r>
          </a:p>
          <a:p>
            <a:pPr marL="514350" indent="-514350">
              <a:buAutoNum type="arabicPeriod" startAt="3"/>
            </a:pPr>
            <a:r>
              <a:rPr lang="cs-CZ" sz="2800" dirty="0" smtClean="0"/>
              <a:t>Jak se jmenovala vítězná bitva, která se odehrála</a:t>
            </a:r>
          </a:p>
          <a:p>
            <a:pPr marL="514350" indent="-514350"/>
            <a:r>
              <a:rPr lang="cs-CZ" sz="2800" dirty="0" smtClean="0"/>
              <a:t>      na našem území a je právě spjatá s tímto vojevůdcem? …………………………..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51720" y="620688"/>
            <a:ext cx="2568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Samostatná práce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71472" y="1849740"/>
            <a:ext cx="7672936" cy="2339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Texty: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Texty jsou vlastní originální tvorbou autora.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Fotografie: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jsou z vlastního archivu autora.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2071678"/>
            <a:ext cx="767578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Paříž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5. 1.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Evropa</a:t>
            </a:r>
          </a:p>
          <a:p>
            <a:r>
              <a:rPr lang="cs-CZ" dirty="0" smtClean="0"/>
              <a:t>Téma: Francie</a:t>
            </a:r>
          </a:p>
          <a:p>
            <a:r>
              <a:rPr lang="cs-CZ" dirty="0" smtClean="0"/>
              <a:t>Pomůcky: Atlas světa, mapa Evropy, </a:t>
            </a:r>
            <a:r>
              <a:rPr lang="cs-CZ" dirty="0" err="1" smtClean="0"/>
              <a:t>dataprojektor</a:t>
            </a:r>
            <a:r>
              <a:rPr lang="cs-CZ" dirty="0" smtClean="0"/>
              <a:t>, PC</a:t>
            </a:r>
          </a:p>
          <a:p>
            <a:r>
              <a:rPr lang="cs-CZ" dirty="0" smtClean="0"/>
              <a:t>Anotace: Materiál je určen k přiblížení hlavních pamětihodností a dominant Paříže formou spolupráce a také samostatné práce žáků.</a:t>
            </a: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2852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</TotalTime>
  <Words>311</Words>
  <Application>Microsoft Office PowerPoint</Application>
  <PresentationFormat>Předvádění na obrazovce (4:3)</PresentationFormat>
  <Paragraphs>64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Martova pole               Eifelova věž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 A Ř Í Ž</dc:title>
  <dc:creator>pc</dc:creator>
  <cp:lastModifiedBy>hornakova</cp:lastModifiedBy>
  <cp:revision>45</cp:revision>
  <cp:lastPrinted>2014-01-09T16:37:41Z</cp:lastPrinted>
  <dcterms:created xsi:type="dcterms:W3CDTF">2012-12-16T18:47:46Z</dcterms:created>
  <dcterms:modified xsi:type="dcterms:W3CDTF">2014-01-09T16:39:02Z</dcterms:modified>
</cp:coreProperties>
</file>