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68" r:id="rId4"/>
    <p:sldId id="267" r:id="rId5"/>
    <p:sldId id="259" r:id="rId6"/>
    <p:sldId id="257" r:id="rId7"/>
    <p:sldId id="258" r:id="rId8"/>
    <p:sldId id="260" r:id="rId9"/>
    <p:sldId id="261" r:id="rId10"/>
    <p:sldId id="262" r:id="rId11"/>
    <p:sldId id="264" r:id="rId12"/>
    <p:sldId id="265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2DAA4-0B94-4674-9767-D7EF77B65FED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81AE5-1C72-49B4-9968-F1DBEF9055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4/Pomn%C3%ADk_Jakuba_Kr%C4%8D%C3%ADna_v_T%C5%99eboni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5%99ebo%C5%88" TargetMode="External"/><Relationship Id="rId2" Type="http://schemas.openxmlformats.org/officeDocument/2006/relationships/hyperlink" Target="http://cs.wikipedia.org/wiki/Soubor:Pomn%C3%ADk_Jakuba_Kr%C4%8D%C3%ADna_v_T%C5%99eboni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Třeboň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Historické město – středisko rybářství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285728"/>
            <a:ext cx="5781675" cy="135732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57158" y="5500702"/>
            <a:ext cx="84296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Tato práce je šířena pod licencí CC BY-SA 3.0. Odkazy a citace jsou platné k datu vytvoření této práce.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6429396"/>
            <a:ext cx="2435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VY_32_INOVACE_06_38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857232"/>
            <a:ext cx="781809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Práce s atlasem ČR</a:t>
            </a:r>
          </a:p>
          <a:p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Najdi na mapě Třeboňskou pánev a město, podle kterého má název.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Uveď názvy  rybníků v této oblasti.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Jaký je hospodářský význam rybníků.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Které ryby se zde chovají.</a:t>
            </a:r>
            <a:endParaRPr lang="cs-CZ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1142984"/>
            <a:ext cx="864396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Třeboň</a:t>
            </a:r>
            <a:r>
              <a:rPr lang="cs-CZ" sz="3600" dirty="0" smtClean="0"/>
              <a:t> (německy </a:t>
            </a:r>
            <a:r>
              <a:rPr lang="de-DE" sz="3600" i="1" dirty="0" err="1" smtClean="0"/>
              <a:t>Wittingau</a:t>
            </a:r>
            <a:r>
              <a:rPr lang="cs-CZ" sz="3600" dirty="0" smtClean="0"/>
              <a:t>, tj. „Vítkův Luh“) je město v okrese Jindřichův Hradec v Jihočeském kraji, 22 km východně od Českých Budějovic, v Třeboňské pánvi na Zlaté stoce mezi rybníky Svět a Rožmberk. V roce 2011 zde žilo přes 8,5 tisíce trvale hlášených obyvatel. Je lázeňským městem a střediskem CHKO Třeboňsko.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omník Jakuba Krčína v Třebon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4" y="357166"/>
            <a:ext cx="8774143" cy="564360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85720" y="621508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28728" y="4929198"/>
            <a:ext cx="64251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Pomník Jakuba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Krčína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16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7158" y="65722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00100" y="5500702"/>
            <a:ext cx="61614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Masarykovo náměstí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2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5720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Obr. 3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43306" y="5643578"/>
            <a:ext cx="416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Zámecký park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1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14290"/>
            <a:ext cx="8572560" cy="64294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5720" y="650083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00100" y="5429264"/>
            <a:ext cx="32920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92D050"/>
                </a:solidFill>
                <a:effectLst/>
              </a:rPr>
              <a:t>Zlatá stoka</a:t>
            </a:r>
            <a:endParaRPr lang="cs-CZ" sz="5400" b="1" cap="none" spc="0" dirty="0">
              <a:ln/>
              <a:solidFill>
                <a:srgbClr val="92D050"/>
              </a:solidFill>
              <a:effectLst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16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57224" y="635795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Obr. 5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3108" y="5715016"/>
            <a:ext cx="3521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Rybník Svět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1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0"/>
            <a:ext cx="51435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4282" y="648866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72198" y="3929066"/>
            <a:ext cx="30718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Schwarzenberská</a:t>
            </a:r>
            <a:r>
              <a:rPr lang="cs-CZ" sz="3200" dirty="0" smtClean="0"/>
              <a:t> hrobka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11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14348" y="635795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Obr. 7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28794" y="5572140"/>
            <a:ext cx="55008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Opatovický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rybník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102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14400" y="685800"/>
            <a:ext cx="7315200" cy="54864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00166" y="578645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786" y="5143512"/>
            <a:ext cx="764386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Zlatá stoka u Bertiných lázní</a:t>
            </a:r>
            <a:endParaRPr lang="cs-CZ" sz="4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102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48" y="0"/>
            <a:ext cx="5214974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6357958"/>
            <a:ext cx="1672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29322" y="3286124"/>
            <a:ext cx="35497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Původní dřevěné koryto</a:t>
            </a:r>
          </a:p>
          <a:p>
            <a:r>
              <a:rPr lang="cs-CZ" sz="2400" dirty="0" smtClean="0"/>
              <a:t>sloužící k odvádění vody</a:t>
            </a:r>
          </a:p>
          <a:p>
            <a:r>
              <a:rPr lang="cs-CZ" sz="2400" dirty="0" smtClean="0"/>
              <a:t>při vyšším stavu rybníka</a:t>
            </a:r>
          </a:p>
          <a:p>
            <a:r>
              <a:rPr lang="cs-CZ" sz="2400" dirty="0" smtClean="0"/>
              <a:t>Rožmberk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0373" y="2790220"/>
            <a:ext cx="673968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KUKAČKA, Rudolf. </a:t>
            </a:r>
            <a:r>
              <a:rPr lang="cs-CZ" dirty="0" err="1"/>
              <a:t>Soubor:Pomník</a:t>
            </a:r>
            <a:r>
              <a:rPr lang="cs-CZ" dirty="0"/>
              <a:t> Jakuba </a:t>
            </a:r>
            <a:r>
              <a:rPr lang="cs-CZ" dirty="0" err="1"/>
              <a:t>Krčína</a:t>
            </a:r>
            <a:r>
              <a:rPr lang="cs-CZ" dirty="0"/>
              <a:t> v Třeboni.JPG.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2013-03-09].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cs.wikipedia.org/wiki/Soubor:Pomn%C3%ADk_Jakuba_Kr%C4%8D%C3%ADna_v_T%C5%99eboni.JPG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571480"/>
            <a:ext cx="105685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809" y="2790220"/>
            <a:ext cx="962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4271671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 -  9. jsou z fotoarchivu autora.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3809" y="2388950"/>
            <a:ext cx="1818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Fotografie: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1106354"/>
            <a:ext cx="91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Text: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346133" y="1106447"/>
            <a:ext cx="739117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Třeboň.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/>
              <a:t>2013-03-09</a:t>
            </a:r>
            <a:r>
              <a:rPr lang="cs-CZ" dirty="0" smtClean="0"/>
              <a:t>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cs.wikipedia.org/wiki/T%C5%99ebo%C5%88</a:t>
            </a:r>
            <a:r>
              <a:rPr lang="cs-CZ" dirty="0" smtClean="0"/>
              <a:t> </a:t>
            </a:r>
            <a:endParaRPr lang="cs-CZ" dirty="0" smtClean="0">
              <a:hlinkClick r:id="rId3"/>
            </a:endParaRPr>
          </a:p>
          <a:p>
            <a:endParaRPr lang="cs-CZ" dirty="0">
              <a:hlinkClick r:id="rId3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357166"/>
            <a:ext cx="5781675" cy="157163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45790" y="2060848"/>
            <a:ext cx="7530665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Třeboň</a:t>
            </a:r>
          </a:p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9. 3. 2013</a:t>
            </a:r>
          </a:p>
          <a:p>
            <a:r>
              <a:rPr lang="cs-CZ" dirty="0" smtClean="0"/>
              <a:t>Ročník: osmý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Tematický okruh: Regiony ČR</a:t>
            </a:r>
          </a:p>
          <a:p>
            <a:r>
              <a:rPr lang="cs-CZ" dirty="0" smtClean="0"/>
              <a:t>Téma: Jihočeský kraj</a:t>
            </a:r>
          </a:p>
          <a:p>
            <a:r>
              <a:rPr lang="cs-CZ" dirty="0" smtClean="0"/>
              <a:t>Pomůcky: Dataprojektor, PC, atlas ČR, CD Česká republika (</a:t>
            </a:r>
            <a:r>
              <a:rPr lang="cs-CZ" dirty="0" err="1" smtClean="0"/>
              <a:t>Stiefel</a:t>
            </a:r>
            <a:r>
              <a:rPr lang="cs-CZ" dirty="0" smtClean="0"/>
              <a:t> </a:t>
            </a:r>
            <a:r>
              <a:rPr lang="cs-CZ" dirty="0" err="1" smtClean="0"/>
              <a:t>Eurocart</a:t>
            </a:r>
            <a:r>
              <a:rPr lang="cs-CZ" dirty="0" smtClean="0"/>
              <a:t>)</a:t>
            </a:r>
          </a:p>
          <a:p>
            <a:r>
              <a:rPr lang="cs-CZ" dirty="0" smtClean="0"/>
              <a:t>Anotace: Vytvořený materiál je určen k podrobnějšímu seznámení s Třeboní patřící mezi nejvyhledávanější turistické destinace</a:t>
            </a:r>
          </a:p>
          <a:p>
            <a:r>
              <a:rPr lang="cs-CZ" dirty="0" smtClean="0"/>
              <a:t>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261</Words>
  <Application>Microsoft Office PowerPoint</Application>
  <PresentationFormat>Předvádění na obrazovce (4:3)</PresentationFormat>
  <Paragraphs>52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Třeboň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Třeboň</dc:title>
  <dc:creator>pc</dc:creator>
  <cp:lastModifiedBy>malkova</cp:lastModifiedBy>
  <cp:revision>55</cp:revision>
  <dcterms:created xsi:type="dcterms:W3CDTF">2013-02-15T21:48:38Z</dcterms:created>
  <dcterms:modified xsi:type="dcterms:W3CDTF">2014-01-07T19:39:09Z</dcterms:modified>
</cp:coreProperties>
</file>