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80" r:id="rId3"/>
    <p:sldId id="277" r:id="rId4"/>
    <p:sldId id="278" r:id="rId5"/>
    <p:sldId id="262" r:id="rId6"/>
    <p:sldId id="258" r:id="rId7"/>
    <p:sldId id="260" r:id="rId8"/>
    <p:sldId id="261" r:id="rId9"/>
    <p:sldId id="274" r:id="rId10"/>
    <p:sldId id="276" r:id="rId11"/>
    <p:sldId id="264" r:id="rId12"/>
    <p:sldId id="267" r:id="rId13"/>
    <p:sldId id="269" r:id="rId14"/>
    <p:sldId id="271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3AA42-5C74-49CF-B0B5-99C7D5E606A3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8A395-B17B-40FB-905D-F8FE9D940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3AA42-5C74-49CF-B0B5-99C7D5E606A3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8A395-B17B-40FB-905D-F8FE9D940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3AA42-5C74-49CF-B0B5-99C7D5E606A3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8A395-B17B-40FB-905D-F8FE9D940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3AA42-5C74-49CF-B0B5-99C7D5E606A3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8A395-B17B-40FB-905D-F8FE9D940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3AA42-5C74-49CF-B0B5-99C7D5E606A3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8A395-B17B-40FB-905D-F8FE9D940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3AA42-5C74-49CF-B0B5-99C7D5E606A3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8A395-B17B-40FB-905D-F8FE9D940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3AA42-5C74-49CF-B0B5-99C7D5E606A3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8A395-B17B-40FB-905D-F8FE9D940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3AA42-5C74-49CF-B0B5-99C7D5E606A3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8A395-B17B-40FB-905D-F8FE9D940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3AA42-5C74-49CF-B0B5-99C7D5E606A3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8A395-B17B-40FB-905D-F8FE9D940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3AA42-5C74-49CF-B0B5-99C7D5E606A3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8A395-B17B-40FB-905D-F8FE9D940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3AA42-5C74-49CF-B0B5-99C7D5E606A3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8A395-B17B-40FB-905D-F8FE9D940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D3AA42-5C74-49CF-B0B5-99C7D5E606A3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F8A395-B17B-40FB-905D-F8FE9D9406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V%C3%ADde%C5%88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8323" y="2967335"/>
            <a:ext cx="20473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Vídeň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3" name="Obrázek 2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81162" y="188640"/>
            <a:ext cx="5781675" cy="136815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95536" y="6021288"/>
            <a:ext cx="818583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Tato práce je šířena pod licencí CC BY-SA 3.0. Odkazy a citace jsou platné k datu vytvořené práce</a:t>
            </a:r>
            <a:r>
              <a:rPr lang="cs-CZ" sz="1400" dirty="0" smtClean="0"/>
              <a:t>.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6381328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VY_32_INOVACE_09_38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052736"/>
            <a:ext cx="7416824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Vídeň</a:t>
            </a:r>
            <a:r>
              <a:rPr lang="cs-CZ" sz="2400" dirty="0" smtClean="0"/>
              <a:t> (německy </a:t>
            </a:r>
            <a:r>
              <a:rPr lang="de-DE" sz="2400" i="1" dirty="0" smtClean="0"/>
              <a:t>Wien</a:t>
            </a:r>
            <a:r>
              <a:rPr lang="cs-CZ" sz="2400" dirty="0" smtClean="0"/>
              <a:t>) je hlavní město Rakouska, současně také statutární město a zároveň od 1. ledna 1922 jedna z jeho spolkových zemí, zcela obklopená územím spolkové země Dolní Rakousy. Leží na řece Dunaj a se svými 1,7 miliony obyvatel je největším rakouským městem a současně nejvýznamnějším kulturním, politickým a hospodářským centrem země. Historické centrum Vídně bylo v roce 2001 zapsáno na Seznam světového dědictví UNESCO. V seznamu měst podle kvality života sestaveném firmou </a:t>
            </a:r>
            <a:r>
              <a:rPr lang="cs-CZ" sz="2400" dirty="0" err="1" smtClean="0"/>
              <a:t>Mercer</a:t>
            </a:r>
            <a:r>
              <a:rPr lang="cs-CZ" sz="2400" dirty="0" smtClean="0"/>
              <a:t> se v roce 2011 Vídeň umístila na první příčce.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8029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116632"/>
            <a:ext cx="4752528" cy="6552728"/>
          </a:xfrm>
          <a:prstGeom prst="rect">
            <a:avLst/>
          </a:prstGeom>
        </p:spPr>
      </p:pic>
      <p:pic>
        <p:nvPicPr>
          <p:cNvPr id="5" name="Obrázek 4" descr="P108028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52120" y="2420888"/>
            <a:ext cx="2880320" cy="403244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724128" y="764704"/>
            <a:ext cx="24789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Stephansdom</a:t>
            </a:r>
            <a:endParaRPr lang="cs-CZ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8033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188640"/>
            <a:ext cx="5040560" cy="648072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868144" y="2996952"/>
            <a:ext cx="353776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Uměleckoprůmyslové</a:t>
            </a:r>
          </a:p>
          <a:p>
            <a:r>
              <a:rPr lang="cs-CZ" sz="2800" dirty="0" smtClean="0"/>
              <a:t>muzeum</a:t>
            </a:r>
            <a:endParaRPr lang="cs-CZ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8034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660232" y="3573016"/>
            <a:ext cx="213042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FF00"/>
                </a:solidFill>
              </a:rPr>
              <a:t>Radnice</a:t>
            </a:r>
            <a:endParaRPr lang="cs-CZ" sz="44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8029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357222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499992" y="5929330"/>
            <a:ext cx="49070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FF00"/>
                </a:solidFill>
              </a:rPr>
              <a:t>Oblíbené drožky</a:t>
            </a:r>
            <a:endParaRPr lang="cs-CZ" sz="44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8033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88640"/>
            <a:ext cx="8568952" cy="64087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915816" y="5157192"/>
            <a:ext cx="590465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Leopoldmuzeum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8034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58016" y="785794"/>
            <a:ext cx="21116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Parlament</a:t>
            </a:r>
            <a:endParaRPr lang="cs-CZ" sz="3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803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4136441" y="5517232"/>
            <a:ext cx="25249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Hofburg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8032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779912" y="5589240"/>
            <a:ext cx="25698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Hofburg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8041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00694" y="5286388"/>
            <a:ext cx="4439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Výletní loď na Dunaji</a:t>
            </a:r>
            <a:endParaRPr lang="cs-CZ" sz="32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8041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143768" y="5786454"/>
            <a:ext cx="20170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>
                <a:solidFill>
                  <a:srgbClr val="FF0000"/>
                </a:solidFill>
              </a:rPr>
              <a:t>Práter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8042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</p:spPr>
      </p:pic>
      <p:pic>
        <p:nvPicPr>
          <p:cNvPr id="3" name="Obrázek 2" descr="P108042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786446" y="5715016"/>
            <a:ext cx="30429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Nové nádraží</a:t>
            </a:r>
            <a:endParaRPr lang="cs-CZ" sz="4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1"/>
          <p:cNvSpPr>
            <a:spLocks noChangeArrowheads="1"/>
          </p:cNvSpPr>
          <p:nvPr/>
        </p:nvSpPr>
        <p:spPr bwMode="auto">
          <a:xfrm>
            <a:off x="1043608" y="4220507"/>
            <a:ext cx="6624736" cy="12311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Foto: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Fotografie jsou z vlastního archivu autora.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71600" y="1268760"/>
            <a:ext cx="72728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Vídeň. In: 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</a:t>
            </a:r>
            <a:r>
              <a:rPr lang="cs-CZ" dirty="0"/>
              <a:t>2013-04-20</a:t>
            </a:r>
            <a:r>
              <a:rPr lang="cs-CZ" dirty="0" smtClean="0"/>
              <a:t>]. </a:t>
            </a:r>
            <a:r>
              <a:rPr lang="cs-CZ" dirty="0"/>
              <a:t>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cs.wikipedia.org/wiki/V%C3%ADde%C5%88</a:t>
            </a:r>
            <a:r>
              <a:rPr lang="cs-CZ" dirty="0" smtClean="0"/>
              <a:t> 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764704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Text: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85918" y="428604"/>
            <a:ext cx="5781675" cy="14478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827584" y="2204864"/>
            <a:ext cx="813690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Škola: Základní škola Trávníky Otrokovice, příspěvková organizace</a:t>
            </a:r>
          </a:p>
          <a:p>
            <a:r>
              <a:rPr lang="cs-CZ" dirty="0" smtClean="0"/>
              <a:t>Číslo projektu: CZ.1.07/1.4.00/21.2637</a:t>
            </a:r>
          </a:p>
          <a:p>
            <a:r>
              <a:rPr lang="cs-CZ" dirty="0" smtClean="0"/>
              <a:t>Název výukového materiálu: Vídeň</a:t>
            </a:r>
          </a:p>
          <a:p>
            <a:r>
              <a:rPr lang="cs-CZ" dirty="0" smtClean="0"/>
              <a:t>Autor: Radomír </a:t>
            </a:r>
            <a:r>
              <a:rPr lang="cs-CZ" dirty="0" err="1" smtClean="0"/>
              <a:t>Schoř</a:t>
            </a:r>
            <a:endParaRPr lang="cs-CZ" dirty="0" smtClean="0"/>
          </a:p>
          <a:p>
            <a:r>
              <a:rPr lang="cs-CZ" dirty="0" smtClean="0"/>
              <a:t>Vytvořeno: 20. 4. 2013</a:t>
            </a:r>
          </a:p>
          <a:p>
            <a:r>
              <a:rPr lang="cs-CZ" dirty="0" smtClean="0"/>
              <a:t>Ročník: osmý</a:t>
            </a:r>
          </a:p>
          <a:p>
            <a:r>
              <a:rPr lang="cs-CZ" dirty="0" smtClean="0"/>
              <a:t>Vzdělávací oblast: člověk a příroda</a:t>
            </a:r>
          </a:p>
          <a:p>
            <a:r>
              <a:rPr lang="cs-CZ" dirty="0" smtClean="0"/>
              <a:t>Vzdělávací obor: Zeměpis</a:t>
            </a:r>
          </a:p>
          <a:p>
            <a:r>
              <a:rPr lang="cs-CZ" dirty="0" smtClean="0"/>
              <a:t>Tematický okruh: Alpské země</a:t>
            </a:r>
          </a:p>
          <a:p>
            <a:r>
              <a:rPr lang="cs-CZ" dirty="0" smtClean="0"/>
              <a:t>Téma: Rakousko</a:t>
            </a:r>
          </a:p>
          <a:p>
            <a:r>
              <a:rPr lang="cs-CZ" dirty="0" smtClean="0"/>
              <a:t>Pomůcky: PC, atlas světa, </a:t>
            </a:r>
            <a:r>
              <a:rPr lang="cs-CZ" dirty="0" err="1" smtClean="0"/>
              <a:t>dataprojektor</a:t>
            </a:r>
            <a:endParaRPr lang="cs-CZ" dirty="0" smtClean="0"/>
          </a:p>
          <a:p>
            <a:r>
              <a:rPr lang="cs-CZ" dirty="0" smtClean="0"/>
              <a:t>Anotace: Materiál je určen k bližšímu seznámení s metropolí našeho jižního souseda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214</Words>
  <Application>Microsoft Office PowerPoint</Application>
  <PresentationFormat>Předvádění na obrazovce (4:3)</PresentationFormat>
  <Paragraphs>32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Vídeň</dc:title>
  <dc:creator>pc</dc:creator>
  <cp:lastModifiedBy>malkova</cp:lastModifiedBy>
  <cp:revision>44</cp:revision>
  <dcterms:created xsi:type="dcterms:W3CDTF">2012-11-26T19:48:38Z</dcterms:created>
  <dcterms:modified xsi:type="dcterms:W3CDTF">2014-01-07T19:54:10Z</dcterms:modified>
</cp:coreProperties>
</file>