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8" r:id="rId4"/>
    <p:sldId id="262" r:id="rId5"/>
    <p:sldId id="261" r:id="rId6"/>
    <p:sldId id="267" r:id="rId7"/>
    <p:sldId id="263" r:id="rId8"/>
    <p:sldId id="264" r:id="rId9"/>
    <p:sldId id="272" r:id="rId10"/>
    <p:sldId id="265" r:id="rId11"/>
    <p:sldId id="266" r:id="rId12"/>
    <p:sldId id="268" r:id="rId13"/>
    <p:sldId id="259" r:id="rId14"/>
    <p:sldId id="274" r:id="rId15"/>
    <p:sldId id="271" r:id="rId16"/>
    <p:sldId id="273" r:id="rId17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68C0-C902-4E84-B12E-D2D7D5A0523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B6777-2F57-46E3-9C4A-C40127071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68C0-C902-4E84-B12E-D2D7D5A0523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B6777-2F57-46E3-9C4A-C40127071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68C0-C902-4E84-B12E-D2D7D5A0523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B6777-2F57-46E3-9C4A-C40127071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68C0-C902-4E84-B12E-D2D7D5A0523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B6777-2F57-46E3-9C4A-C40127071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68C0-C902-4E84-B12E-D2D7D5A0523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B6777-2F57-46E3-9C4A-C40127071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68C0-C902-4E84-B12E-D2D7D5A0523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B6777-2F57-46E3-9C4A-C40127071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68C0-C902-4E84-B12E-D2D7D5A0523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B6777-2F57-46E3-9C4A-C40127071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68C0-C902-4E84-B12E-D2D7D5A0523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B6777-2F57-46E3-9C4A-C40127071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68C0-C902-4E84-B12E-D2D7D5A0523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B6777-2F57-46E3-9C4A-C40127071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68C0-C902-4E84-B12E-D2D7D5A0523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B6777-2F57-46E3-9C4A-C40127071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68C0-C902-4E84-B12E-D2D7D5A0523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B6777-2F57-46E3-9C4A-C40127071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7D68C0-C902-4E84-B12E-D2D7D5A0523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1B6777-2F57-46E3-9C4A-C40127071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5/5b/Lake_Titicaca_map.png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iticaca" TargetMode="External"/><Relationship Id="rId2" Type="http://schemas.openxmlformats.org/officeDocument/2006/relationships/hyperlink" Target="http://cs.wikipedia.org/wiki/Soubor:Lake_Titicaca_map.pn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Documents and Settings\pc\Dokumenty\ZEMĚPIS ZŠ\PERU\DSCN548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556792"/>
            <a:ext cx="6530082" cy="4392488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483768" y="4509120"/>
            <a:ext cx="43115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Jezero Titicaca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88640"/>
            <a:ext cx="5781675" cy="122413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51520" y="6021288"/>
            <a:ext cx="842493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Tato práce je šířena pod licencí CCBY-SA3,0. Odkazy a citace jsou platné k datu vytvoření této práce.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251520" y="6309320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VY_32_INOVACE_14_38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Soubor:Lake Titicaca map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476672"/>
            <a:ext cx="4464496" cy="4421882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95536" y="5301208"/>
            <a:ext cx="806733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Jezero Titicaca leží na hranici</a:t>
            </a:r>
          </a:p>
          <a:p>
            <a:pPr algn="ctr"/>
            <a:r>
              <a:rPr lang="cs-CZ" sz="4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Peru a Bolívie</a:t>
            </a:r>
            <a:endParaRPr lang="cs-CZ" sz="4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76256" y="44371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Mapka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764704"/>
            <a:ext cx="8496944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Titicaca</a:t>
            </a:r>
            <a:r>
              <a:rPr lang="cs-CZ" sz="2800" dirty="0" smtClean="0"/>
              <a:t> (španělsky </a:t>
            </a:r>
            <a:r>
              <a:rPr lang="es-ES" sz="2800" i="1" dirty="0" smtClean="0"/>
              <a:t>Lago Titicaca</a:t>
            </a:r>
            <a:r>
              <a:rPr lang="cs-CZ" sz="2800" dirty="0" smtClean="0"/>
              <a:t>) je jezero v Centrálních Andách. Západní část jezera patří Peru, východní část Bolívii. Je to největší jezero v Jižní Americe a největší vysokohorské jezero a zároveň nejvýše položené jezero s pravidelnou (komerční) lodní dopravou na Zemi. Nachází se na Alt planu, náhorní plošině And. Propadlina jezera je tektonického původu a jezero samotné je pozůstatkem obrovského zaniklého jezera Balíván. Má rozlohu 8562 km². Je 204 km dlouhé a maximálně 65 km široké. Průměrně je hluboké 107 m a dosahuje maximální hloubky 283 m (i když někteří domorodci tvrdí, že je bezedné). Leží v nadmořské výšce 3812 m. Objem vody dosahuje 893 km³</a:t>
            </a:r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pc\Dokumenty\ZEMĚPIS ZŠ\PERU\DSCN543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980728"/>
            <a:ext cx="6408712" cy="478824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99592" y="5877272"/>
            <a:ext cx="80834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Indiáni UROS žijí na plovoucích rákosových ostrovech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pc\Dokumenty\ZEMĚPIS ZŠ\PERU\DSCN543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50975" y="1087438"/>
            <a:ext cx="6242050" cy="468153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187624" y="6021288"/>
            <a:ext cx="68237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Život této vesničky je podřízen turistickému  obchodu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pc\Dokumenty\ZEMĚPIS ZŠ\PERU\DSCN54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50975" y="1087438"/>
            <a:ext cx="6242050" cy="468153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47664" y="6165304"/>
            <a:ext cx="25868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Indiánská rodina</a:t>
            </a:r>
            <a:endParaRPr lang="cs-CZ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pc\Dokumenty\ZEMĚPIS ZŠ\PERU\DSCN544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6602090" cy="468153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115616" y="5733256"/>
            <a:ext cx="663585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Hlavním stavebním a životně nejdůležitějším</a:t>
            </a:r>
          </a:p>
          <a:p>
            <a:r>
              <a:rPr lang="cs-CZ" sz="2800" dirty="0" smtClean="0"/>
              <a:t>materiálem je rákos</a:t>
            </a:r>
            <a:endParaRPr lang="cs-CZ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pc\Dokumenty\ZEMĚPIS ZŠ\PERU\DSCN544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50975" y="1087438"/>
            <a:ext cx="6242050" cy="46815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412776"/>
            <a:ext cx="792088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Pro domorodce je významný rybolov. Přes nízkou průměrnou roční teplotu vody (10 až 12 °C) jezero </a:t>
            </a:r>
            <a:r>
              <a:rPr lang="cs-CZ" sz="3200" i="1" dirty="0" smtClean="0"/>
              <a:t>Titicaca</a:t>
            </a:r>
            <a:r>
              <a:rPr lang="cs-CZ" sz="3200" dirty="0" smtClean="0"/>
              <a:t> kladně ovlivňuje teplotu okolí, takže se na pobřeží dají pěstovat brambory, ječmen a kukuřice. Okolí jezera </a:t>
            </a:r>
            <a:r>
              <a:rPr lang="cs-CZ" sz="3200" i="1" dirty="0" smtClean="0"/>
              <a:t>Titicaca</a:t>
            </a:r>
            <a:r>
              <a:rPr lang="cs-CZ" sz="3200" dirty="0" smtClean="0"/>
              <a:t> se považuje za pravlast brambor.</a:t>
            </a:r>
            <a:endParaRPr lang="cs-CZ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pc\Dokumenty\ZEMĚPIS ZŠ\PERU\DSCN54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620688"/>
            <a:ext cx="6242050" cy="468153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043608" y="5733256"/>
            <a:ext cx="69748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Příprava pokrmů je poměrně riziková záležitost</a:t>
            </a:r>
            <a:endParaRPr lang="cs-CZ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ocuments and Settings\pc\Dokumenty\ZEMĚPIS ZŠ\PERU\DSCN54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332656"/>
            <a:ext cx="4681537" cy="624205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07504" y="2996952"/>
            <a:ext cx="31270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Domorodkyně nabízí</a:t>
            </a:r>
          </a:p>
          <a:p>
            <a:r>
              <a:rPr lang="cs-CZ" sz="2400" dirty="0" smtClean="0"/>
              <a:t>koberečky turistům</a:t>
            </a:r>
            <a:endParaRPr lang="cs-CZ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Documents and Settings\pc\Dokumenty\ZEMĚPIS ZŠ\PERU\DSCN548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620688"/>
            <a:ext cx="6242050" cy="468153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331640" y="5517232"/>
            <a:ext cx="60365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Rákosové čluny indiánů UROS – slouží také na projížďku turistů</a:t>
            </a:r>
            <a:endParaRPr lang="cs-CZ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pc\Dokumenty\ZEMĚPIS ZŠ\PERU\DSCN544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04664"/>
            <a:ext cx="6840760" cy="518457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971600" y="5805264"/>
            <a:ext cx="72453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Takto vypadá profil „pevniny“ ostrova, který se musí stále</a:t>
            </a:r>
          </a:p>
          <a:p>
            <a:r>
              <a:rPr lang="cs-CZ" sz="2400" dirty="0" smtClean="0"/>
              <a:t>doplňovat novým rákosem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421564"/>
            <a:ext cx="8056501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Samostatná</a:t>
            </a:r>
            <a:r>
              <a:rPr lang="cs-CZ" sz="2800" dirty="0" smtClean="0"/>
              <a:t> práce podle příruční a nástěnné mapy </a:t>
            </a:r>
          </a:p>
          <a:p>
            <a:r>
              <a:rPr lang="cs-CZ" sz="2800" dirty="0" smtClean="0"/>
              <a:t>Jižní Ameriky</a:t>
            </a:r>
          </a:p>
          <a:p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Na území kterých států leží jezero Titicaca………………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Jaká je nadmořská výška tohoto jezera …………………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Jak se nazývá pohoří jehož je součástí …………………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36682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9145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Zdroje: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619672" y="764704"/>
            <a:ext cx="69847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 smtClean="0"/>
              <a:t>Soubor:Lake</a:t>
            </a:r>
            <a:r>
              <a:rPr lang="en-US" dirty="0" smtClean="0"/>
              <a:t> Titicaca map.png. In: </a:t>
            </a:r>
            <a:r>
              <a:rPr lang="en-US" i="1" dirty="0" err="1" smtClean="0"/>
              <a:t>Soubor:Lake</a:t>
            </a:r>
            <a:r>
              <a:rPr lang="en-US" i="1" dirty="0" smtClean="0"/>
              <a:t> Titicaca map.png</a:t>
            </a:r>
            <a:r>
              <a:rPr lang="en-US" dirty="0" smtClean="0"/>
              <a:t> [online]. San Francisco (CA): Wikimedia Foundation, 2001- [cit. 2013-05-26].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http://cs.wikipedia.org/wiki/Soubor:Lake_Titicaca_map.png</a:t>
            </a:r>
            <a:r>
              <a:rPr lang="cs-CZ" dirty="0" smtClean="0"/>
              <a:t> </a:t>
            </a:r>
            <a:r>
              <a:rPr lang="en-US" dirty="0" smtClean="0"/>
              <a:t> </a:t>
            </a:r>
            <a:r>
              <a:rPr lang="cs-CZ" dirty="0" smtClean="0"/>
              <a:t> </a:t>
            </a:r>
            <a:endParaRPr lang="en-US" dirty="0"/>
          </a:p>
        </p:txBody>
      </p:sp>
      <p:sp>
        <p:nvSpPr>
          <p:cNvPr id="5" name="Obdélník 4"/>
          <p:cNvSpPr/>
          <p:nvPr/>
        </p:nvSpPr>
        <p:spPr>
          <a:xfrm>
            <a:off x="1691680" y="1844824"/>
            <a:ext cx="67687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Titicaca</a:t>
            </a:r>
            <a:r>
              <a:rPr lang="cs-CZ" dirty="0"/>
              <a:t>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</a:t>
            </a:r>
            <a:r>
              <a:rPr lang="cs-CZ" dirty="0" smtClean="0"/>
              <a:t>cit</a:t>
            </a:r>
            <a:r>
              <a:rPr lang="en-US" dirty="0"/>
              <a:t> . 2013-05-26</a:t>
            </a:r>
            <a:r>
              <a:rPr lang="cs-CZ" dirty="0" smtClean="0"/>
              <a:t>]. </a:t>
            </a:r>
            <a:r>
              <a:rPr lang="cs-CZ" dirty="0"/>
              <a:t>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cs.wikipedia.org/wiki/Titicaca</a:t>
            </a:r>
            <a:r>
              <a:rPr lang="cs-CZ" dirty="0" smtClean="0"/>
              <a:t> </a:t>
            </a:r>
            <a:endParaRPr lang="en-US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1844824"/>
            <a:ext cx="10217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Text: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3785851"/>
            <a:ext cx="4622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Foto:  Fotografie jsou z vlastního archivu autora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7647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Mapka: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539552" y="2348880"/>
            <a:ext cx="8136904" cy="3888432"/>
          </a:xfrm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Škola: Základní škola Trávníky Otrokovice, příspěvková organizace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Číslo projektu: CZ.1.07/1.4.00/21.2637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výukového materiálu: Jezero </a:t>
            </a:r>
            <a:r>
              <a:rPr kumimoji="0" lang="cs-CZ" sz="33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Titicaca</a:t>
            </a:r>
            <a:endParaRPr kumimoji="0" lang="cs-CZ" sz="33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Radomír </a:t>
            </a:r>
            <a:r>
              <a:rPr kumimoji="0" lang="cs-CZ" sz="33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Schoř</a:t>
            </a:r>
            <a:endParaRPr kumimoji="0" lang="cs-CZ" sz="33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Vytvořeno: 6. 6. 2013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Ročník: sedmý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 Člověk a příroda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 Zeměpis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 Regiony světa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 Jižní Amerika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Atlas světa, příruční a nástěnná mapa Jižní Ameriky, dataprojektor, PC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Materiál je</a:t>
            </a:r>
            <a:r>
              <a:rPr kumimoji="0" lang="cs-CZ" sz="33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určen k seznámení se zajímavým jihoamerickým </a:t>
            </a:r>
            <a:r>
              <a:rPr lang="cs-CZ" sz="3300" dirty="0" smtClean="0"/>
              <a:t>jezerem a jeho obyvateli</a:t>
            </a:r>
            <a:endParaRPr kumimoji="0" lang="cs-CZ" sz="33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88640"/>
            <a:ext cx="5781675" cy="144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346</Words>
  <Application>Microsoft Office PowerPoint</Application>
  <PresentationFormat>Předvádění na obrazovce (4:3)</PresentationFormat>
  <Paragraphs>43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hornakova</cp:lastModifiedBy>
  <cp:revision>27</cp:revision>
  <cp:lastPrinted>2014-01-09T17:03:46Z</cp:lastPrinted>
  <dcterms:created xsi:type="dcterms:W3CDTF">2013-05-26T11:39:02Z</dcterms:created>
  <dcterms:modified xsi:type="dcterms:W3CDTF">2014-01-09T17:04:17Z</dcterms:modified>
</cp:coreProperties>
</file>