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notesMasterIdLst>
    <p:notesMasterId r:id="rId13"/>
  </p:notesMasterIdLst>
  <p:sldIdLst>
    <p:sldId id="278" r:id="rId3"/>
    <p:sldId id="257" r:id="rId4"/>
    <p:sldId id="286" r:id="rId5"/>
    <p:sldId id="275" r:id="rId6"/>
    <p:sldId id="283" r:id="rId7"/>
    <p:sldId id="287" r:id="rId8"/>
    <p:sldId id="288" r:id="rId9"/>
    <p:sldId id="289" r:id="rId10"/>
    <p:sldId id="290" r:id="rId11"/>
    <p:sldId id="27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808"/>
    <a:srgbClr val="FF0000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3FDE29-193D-4C79-934A-F5CF3AC3EF6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E4A9A29-4D43-48A9-AD6F-0D3A481D7594}">
      <dgm:prSet phldrT="[Text]" custT="1"/>
      <dgm:spPr>
        <a:solidFill>
          <a:srgbClr val="FFFF00"/>
        </a:solidFill>
        <a:ln>
          <a:solidFill>
            <a:schemeClr val="accent3">
              <a:lumMod val="85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rgbClr val="000808"/>
              </a:solidFill>
              <a:latin typeface="Arial Black" pitchFamily="34" charset="0"/>
            </a:rPr>
            <a:t>úhel dopadu</a:t>
          </a:r>
          <a:endParaRPr lang="cs-CZ" sz="2400" b="1" dirty="0">
            <a:solidFill>
              <a:srgbClr val="000808"/>
            </a:solidFill>
            <a:latin typeface="Arial Black" pitchFamily="34" charset="0"/>
          </a:endParaRPr>
        </a:p>
      </dgm:t>
    </dgm:pt>
    <dgm:pt modelId="{98486442-1663-46BD-A6EE-246ED2DCD402}" type="parTrans" cxnId="{D6960E4A-C2FE-4AE2-B0FF-3197AA285A1B}">
      <dgm:prSet/>
      <dgm:spPr/>
      <dgm:t>
        <a:bodyPr/>
        <a:lstStyle/>
        <a:p>
          <a:endParaRPr lang="cs-CZ"/>
        </a:p>
      </dgm:t>
    </dgm:pt>
    <dgm:pt modelId="{1F8B8677-7073-4635-8C4A-8FD13DB830AC}" type="sibTrans" cxnId="{D6960E4A-C2FE-4AE2-B0FF-3197AA285A1B}">
      <dgm:prSet/>
      <dgm:spPr/>
      <dgm:t>
        <a:bodyPr/>
        <a:lstStyle/>
        <a:p>
          <a:endParaRPr lang="cs-CZ"/>
        </a:p>
      </dgm:t>
    </dgm:pt>
    <dgm:pt modelId="{EC05CD0D-4BD6-4415-8C63-B96514F844BD}">
      <dgm:prSet phldrT="[Text]" phldr="1"/>
      <dgm:spPr/>
      <dgm:t>
        <a:bodyPr/>
        <a:lstStyle/>
        <a:p>
          <a:endParaRPr lang="cs-CZ" dirty="0"/>
        </a:p>
      </dgm:t>
    </dgm:pt>
    <dgm:pt modelId="{BB25F9CE-FAF2-4112-915E-E08AB265E6F4}" type="parTrans" cxnId="{7D1AAA4C-D4CE-4716-90E8-DB66F2A6E385}">
      <dgm:prSet/>
      <dgm:spPr/>
      <dgm:t>
        <a:bodyPr/>
        <a:lstStyle/>
        <a:p>
          <a:endParaRPr lang="cs-CZ"/>
        </a:p>
      </dgm:t>
    </dgm:pt>
    <dgm:pt modelId="{9C23134D-8CE0-4B99-83DD-F86B0ED65867}" type="sibTrans" cxnId="{7D1AAA4C-D4CE-4716-90E8-DB66F2A6E385}">
      <dgm:prSet/>
      <dgm:spPr/>
      <dgm:t>
        <a:bodyPr/>
        <a:lstStyle/>
        <a:p>
          <a:endParaRPr lang="cs-CZ"/>
        </a:p>
      </dgm:t>
    </dgm:pt>
    <dgm:pt modelId="{0C263F4A-E454-42CB-975D-8AB04BF55E98}" type="pres">
      <dgm:prSet presAssocID="{053FDE29-193D-4C79-934A-F5CF3AC3EF6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90BF2D-8B46-45CD-90E7-5C041EAB611C}" type="pres">
      <dgm:prSet presAssocID="{8E4A9A29-4D43-48A9-AD6F-0D3A481D7594}" presName="parentText" presStyleLbl="node1" presStyleIdx="0" presStyleCnt="1" custScaleX="100000" custLinFactNeighborX="1363" custLinFactNeighborY="6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D5ADA3-4CE0-428C-AA8A-FC4A19D093D4}" type="pres">
      <dgm:prSet presAssocID="{8E4A9A29-4D43-48A9-AD6F-0D3A481D7594}" presName="childText" presStyleLbl="revTx" presStyleIdx="0" presStyleCnt="1" custScaleX="97339" custScaleY="50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960E4A-C2FE-4AE2-B0FF-3197AA285A1B}" srcId="{053FDE29-193D-4C79-934A-F5CF3AC3EF64}" destId="{8E4A9A29-4D43-48A9-AD6F-0D3A481D7594}" srcOrd="0" destOrd="0" parTransId="{98486442-1663-46BD-A6EE-246ED2DCD402}" sibTransId="{1F8B8677-7073-4635-8C4A-8FD13DB830AC}"/>
    <dgm:cxn modelId="{62823EAC-70C3-4D6F-8F33-8795D592D6E9}" type="presOf" srcId="{053FDE29-193D-4C79-934A-F5CF3AC3EF64}" destId="{0C263F4A-E454-42CB-975D-8AB04BF55E98}" srcOrd="0" destOrd="0" presId="urn:microsoft.com/office/officeart/2005/8/layout/vList2"/>
    <dgm:cxn modelId="{564CB26C-1084-4922-8924-9FAA5BBE5AEB}" type="presOf" srcId="{EC05CD0D-4BD6-4415-8C63-B96514F844BD}" destId="{CED5ADA3-4CE0-428C-AA8A-FC4A19D093D4}" srcOrd="0" destOrd="0" presId="urn:microsoft.com/office/officeart/2005/8/layout/vList2"/>
    <dgm:cxn modelId="{7D1AAA4C-D4CE-4716-90E8-DB66F2A6E385}" srcId="{8E4A9A29-4D43-48A9-AD6F-0D3A481D7594}" destId="{EC05CD0D-4BD6-4415-8C63-B96514F844BD}" srcOrd="0" destOrd="0" parTransId="{BB25F9CE-FAF2-4112-915E-E08AB265E6F4}" sibTransId="{9C23134D-8CE0-4B99-83DD-F86B0ED65867}"/>
    <dgm:cxn modelId="{B703BDC0-1F14-4E71-8298-9C19490D0878}" type="presOf" srcId="{8E4A9A29-4D43-48A9-AD6F-0D3A481D7594}" destId="{8590BF2D-8B46-45CD-90E7-5C041EAB611C}" srcOrd="0" destOrd="0" presId="urn:microsoft.com/office/officeart/2005/8/layout/vList2"/>
    <dgm:cxn modelId="{4DFE9A6C-2EB1-4742-9F0F-AB7FA92F5922}" type="presParOf" srcId="{0C263F4A-E454-42CB-975D-8AB04BF55E98}" destId="{8590BF2D-8B46-45CD-90E7-5C041EAB611C}" srcOrd="0" destOrd="0" presId="urn:microsoft.com/office/officeart/2005/8/layout/vList2"/>
    <dgm:cxn modelId="{3AB826CF-D317-4792-ABFC-BF86DA054B53}" type="presParOf" srcId="{0C263F4A-E454-42CB-975D-8AB04BF55E98}" destId="{CED5ADA3-4CE0-428C-AA8A-FC4A19D093D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3FDE29-193D-4C79-934A-F5CF3AC3EF6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E4A9A29-4D43-48A9-AD6F-0D3A481D7594}">
      <dgm:prSet phldrT="[Text]" custT="1"/>
      <dgm:spPr>
        <a:solidFill>
          <a:schemeClr val="accent4">
            <a:lumMod val="50000"/>
            <a:lumOff val="50000"/>
          </a:schemeClr>
        </a:solidFill>
        <a:ln>
          <a:solidFill>
            <a:schemeClr val="bg2">
              <a:lumMod val="20000"/>
              <a:lumOff val="8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rgbClr val="000808"/>
              </a:solidFill>
              <a:latin typeface="Arial Black" pitchFamily="34" charset="0"/>
            </a:rPr>
            <a:t>úhel odrazu</a:t>
          </a:r>
          <a:endParaRPr lang="cs-CZ" sz="2400" b="1" dirty="0">
            <a:solidFill>
              <a:srgbClr val="000808"/>
            </a:solidFill>
            <a:latin typeface="Arial Black" pitchFamily="34" charset="0"/>
          </a:endParaRPr>
        </a:p>
      </dgm:t>
    </dgm:pt>
    <dgm:pt modelId="{98486442-1663-46BD-A6EE-246ED2DCD402}" type="parTrans" cxnId="{D6960E4A-C2FE-4AE2-B0FF-3197AA285A1B}">
      <dgm:prSet/>
      <dgm:spPr/>
      <dgm:t>
        <a:bodyPr/>
        <a:lstStyle/>
        <a:p>
          <a:endParaRPr lang="cs-CZ"/>
        </a:p>
      </dgm:t>
    </dgm:pt>
    <dgm:pt modelId="{1F8B8677-7073-4635-8C4A-8FD13DB830AC}" type="sibTrans" cxnId="{D6960E4A-C2FE-4AE2-B0FF-3197AA285A1B}">
      <dgm:prSet/>
      <dgm:spPr/>
      <dgm:t>
        <a:bodyPr/>
        <a:lstStyle/>
        <a:p>
          <a:endParaRPr lang="cs-CZ"/>
        </a:p>
      </dgm:t>
    </dgm:pt>
    <dgm:pt modelId="{EC05CD0D-4BD6-4415-8C63-B96514F844BD}">
      <dgm:prSet phldrT="[Text]" phldr="1"/>
      <dgm:spPr/>
      <dgm:t>
        <a:bodyPr/>
        <a:lstStyle/>
        <a:p>
          <a:endParaRPr lang="cs-CZ" dirty="0"/>
        </a:p>
      </dgm:t>
    </dgm:pt>
    <dgm:pt modelId="{BB25F9CE-FAF2-4112-915E-E08AB265E6F4}" type="parTrans" cxnId="{7D1AAA4C-D4CE-4716-90E8-DB66F2A6E385}">
      <dgm:prSet/>
      <dgm:spPr/>
      <dgm:t>
        <a:bodyPr/>
        <a:lstStyle/>
        <a:p>
          <a:endParaRPr lang="cs-CZ"/>
        </a:p>
      </dgm:t>
    </dgm:pt>
    <dgm:pt modelId="{9C23134D-8CE0-4B99-83DD-F86B0ED65867}" type="sibTrans" cxnId="{7D1AAA4C-D4CE-4716-90E8-DB66F2A6E385}">
      <dgm:prSet/>
      <dgm:spPr/>
      <dgm:t>
        <a:bodyPr/>
        <a:lstStyle/>
        <a:p>
          <a:endParaRPr lang="cs-CZ"/>
        </a:p>
      </dgm:t>
    </dgm:pt>
    <dgm:pt modelId="{0C263F4A-E454-42CB-975D-8AB04BF55E98}" type="pres">
      <dgm:prSet presAssocID="{053FDE29-193D-4C79-934A-F5CF3AC3EF6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90BF2D-8B46-45CD-90E7-5C041EAB611C}" type="pres">
      <dgm:prSet presAssocID="{8E4A9A29-4D43-48A9-AD6F-0D3A481D7594}" presName="parentText" presStyleLbl="node1" presStyleIdx="0" presStyleCnt="1" custScaleX="67573" custLinFactY="-194769" custLinFactNeighborX="-1563" custLinFactNeighborY="-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D5ADA3-4CE0-428C-AA8A-FC4A19D093D4}" type="pres">
      <dgm:prSet presAssocID="{8E4A9A29-4D43-48A9-AD6F-0D3A481D7594}" presName="childText" presStyleLbl="revTx" presStyleIdx="0" presStyleCnt="1" custScaleX="97339" custScaleY="50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960E4A-C2FE-4AE2-B0FF-3197AA285A1B}" srcId="{053FDE29-193D-4C79-934A-F5CF3AC3EF64}" destId="{8E4A9A29-4D43-48A9-AD6F-0D3A481D7594}" srcOrd="0" destOrd="0" parTransId="{98486442-1663-46BD-A6EE-246ED2DCD402}" sibTransId="{1F8B8677-7073-4635-8C4A-8FD13DB830AC}"/>
    <dgm:cxn modelId="{7D1AAA4C-D4CE-4716-90E8-DB66F2A6E385}" srcId="{8E4A9A29-4D43-48A9-AD6F-0D3A481D7594}" destId="{EC05CD0D-4BD6-4415-8C63-B96514F844BD}" srcOrd="0" destOrd="0" parTransId="{BB25F9CE-FAF2-4112-915E-E08AB265E6F4}" sibTransId="{9C23134D-8CE0-4B99-83DD-F86B0ED65867}"/>
    <dgm:cxn modelId="{D231E1D0-740D-43F7-9065-8796E93ECAE3}" type="presOf" srcId="{8E4A9A29-4D43-48A9-AD6F-0D3A481D7594}" destId="{8590BF2D-8B46-45CD-90E7-5C041EAB611C}" srcOrd="0" destOrd="0" presId="urn:microsoft.com/office/officeart/2005/8/layout/vList2"/>
    <dgm:cxn modelId="{0B3A56E0-87DD-4E82-97D9-443E56A0FB60}" type="presOf" srcId="{EC05CD0D-4BD6-4415-8C63-B96514F844BD}" destId="{CED5ADA3-4CE0-428C-AA8A-FC4A19D093D4}" srcOrd="0" destOrd="0" presId="urn:microsoft.com/office/officeart/2005/8/layout/vList2"/>
    <dgm:cxn modelId="{9530775F-C648-44E3-917A-0B4F4B90C1DD}" type="presOf" srcId="{053FDE29-193D-4C79-934A-F5CF3AC3EF64}" destId="{0C263F4A-E454-42CB-975D-8AB04BF55E98}" srcOrd="0" destOrd="0" presId="urn:microsoft.com/office/officeart/2005/8/layout/vList2"/>
    <dgm:cxn modelId="{79C84F3C-90D3-44A0-BC13-D84E3A8FD7C3}" type="presParOf" srcId="{0C263F4A-E454-42CB-975D-8AB04BF55E98}" destId="{8590BF2D-8B46-45CD-90E7-5C041EAB611C}" srcOrd="0" destOrd="0" presId="urn:microsoft.com/office/officeart/2005/8/layout/vList2"/>
    <dgm:cxn modelId="{B3D3CFB4-ABBC-466D-984F-DE17D3F006E8}" type="presParOf" srcId="{0C263F4A-E454-42CB-975D-8AB04BF55E98}" destId="{CED5ADA3-4CE0-428C-AA8A-FC4A19D093D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590BF2D-8B46-45CD-90E7-5C041EAB611C}">
      <dsp:nvSpPr>
        <dsp:cNvPr id="0" name=""/>
        <dsp:cNvSpPr/>
      </dsp:nvSpPr>
      <dsp:spPr>
        <a:xfrm>
          <a:off x="0" y="8262"/>
          <a:ext cx="2395087" cy="631800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accent3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0808"/>
              </a:solidFill>
              <a:latin typeface="Arial Black" pitchFamily="34" charset="0"/>
            </a:rPr>
            <a:t>úhel dopadu</a:t>
          </a:r>
          <a:endParaRPr lang="cs-CZ" sz="2400" b="1" kern="1200" dirty="0">
            <a:solidFill>
              <a:srgbClr val="000808"/>
            </a:solidFill>
            <a:latin typeface="Arial Black" pitchFamily="34" charset="0"/>
          </a:endParaRPr>
        </a:p>
      </dsp:txBody>
      <dsp:txXfrm>
        <a:off x="0" y="8262"/>
        <a:ext cx="2395087" cy="631800"/>
      </dsp:txXfrm>
    </dsp:sp>
    <dsp:sp modelId="{CED5ADA3-4CE0-428C-AA8A-FC4A19D093D4}">
      <dsp:nvSpPr>
        <dsp:cNvPr id="0" name=""/>
        <dsp:cNvSpPr/>
      </dsp:nvSpPr>
      <dsp:spPr>
        <a:xfrm>
          <a:off x="31866" y="636798"/>
          <a:ext cx="2331353" cy="251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04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1500" kern="1200" dirty="0"/>
        </a:p>
      </dsp:txBody>
      <dsp:txXfrm>
        <a:off x="31866" y="636798"/>
        <a:ext cx="2331353" cy="25104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590BF2D-8B46-45CD-90E7-5C041EAB611C}">
      <dsp:nvSpPr>
        <dsp:cNvPr id="0" name=""/>
        <dsp:cNvSpPr/>
      </dsp:nvSpPr>
      <dsp:spPr>
        <a:xfrm>
          <a:off x="520535" y="0"/>
          <a:ext cx="2400884" cy="634724"/>
        </a:xfrm>
        <a:prstGeom prst="roundRect">
          <a:avLst/>
        </a:prstGeom>
        <a:solidFill>
          <a:schemeClr val="accent4">
            <a:lumMod val="50000"/>
            <a:lumOff val="50000"/>
          </a:schemeClr>
        </a:solidFill>
        <a:ln w="25400" cap="flat" cmpd="sng" algn="ctr">
          <a:solidFill>
            <a:schemeClr val="bg2">
              <a:lumMod val="20000"/>
              <a:lumOff val="8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0808"/>
              </a:solidFill>
              <a:latin typeface="Arial Black" pitchFamily="34" charset="0"/>
            </a:rPr>
            <a:t>úhel odrazu</a:t>
          </a:r>
          <a:endParaRPr lang="cs-CZ" sz="2400" b="1" kern="1200" dirty="0">
            <a:solidFill>
              <a:srgbClr val="000808"/>
            </a:solidFill>
            <a:latin typeface="Arial Black" pitchFamily="34" charset="0"/>
          </a:endParaRPr>
        </a:p>
      </dsp:txBody>
      <dsp:txXfrm>
        <a:off x="520535" y="0"/>
        <a:ext cx="2400884" cy="634724"/>
      </dsp:txXfrm>
    </dsp:sp>
    <dsp:sp modelId="{CED5ADA3-4CE0-428C-AA8A-FC4A19D093D4}">
      <dsp:nvSpPr>
        <dsp:cNvPr id="0" name=""/>
        <dsp:cNvSpPr/>
      </dsp:nvSpPr>
      <dsp:spPr>
        <a:xfrm>
          <a:off x="47272" y="636259"/>
          <a:ext cx="3458478" cy="259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809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1500" kern="1200" dirty="0"/>
        </a:p>
      </dsp:txBody>
      <dsp:txXfrm>
        <a:off x="47272" y="636259"/>
        <a:ext cx="3458478" cy="259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BF0737D-EC0C-44D3-ACE0-4418CC7BEB73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581F5BA-1135-4E35-A899-3A2DC3A23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71CDADC-20CE-4413-97E3-8F92201CC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7B6992-D2E3-4CD6-9EB7-781965F8E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945D-5A34-4765-9A8D-F3D17CF571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7A474-344E-43B7-8263-DAF492D0E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B2CE8-2166-4F98-B12D-507C9608C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D23B0-1C6B-46EB-9414-A9F25EADC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E72283-FAD0-44F1-90DD-C120861F6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C3A02-2711-4805-AD6F-5CD4672D3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01D508-3E5F-410A-9829-F56F97343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F76A0E-5943-4D1C-88FB-9B26B4AA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C4A55F-9B9F-4CC6-8367-39BB6D509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32ED4-E690-4654-B14B-0D5FF4D05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A4871-317B-4B95-BA05-FE19769B6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9AD35-216F-45B6-84AE-77EE3BD28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9DFCF-31B7-477F-842A-DF45F983D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9C36F-D7AD-4292-B76D-7DC571192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C631B-9075-44F2-8A53-E0985EA6B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01B30-69E0-4300-BAF4-B11A2499D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8F00-3FDD-4C7D-8CB5-BB017C445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84ED6-D1C2-4AB6-AA32-3C04769D1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B67E6-B8DE-426E-A8B8-8CEDE3B85E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C2777-F3A6-4511-8FAA-10AD0A836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F459188-610A-4E63-A6D0-01DCBA116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02" r:id="rId1"/>
    <p:sldLayoutId id="2147484981" r:id="rId2"/>
    <p:sldLayoutId id="2147484982" r:id="rId3"/>
    <p:sldLayoutId id="2147484983" r:id="rId4"/>
    <p:sldLayoutId id="2147484984" r:id="rId5"/>
    <p:sldLayoutId id="2147484985" r:id="rId6"/>
    <p:sldLayoutId id="2147484986" r:id="rId7"/>
    <p:sldLayoutId id="2147484987" r:id="rId8"/>
    <p:sldLayoutId id="2147484988" r:id="rId9"/>
    <p:sldLayoutId id="2147484989" r:id="rId10"/>
    <p:sldLayoutId id="214748499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EF256DE-6DBD-402F-AF2B-84F32AB719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91" r:id="rId1"/>
    <p:sldLayoutId id="2147484992" r:id="rId2"/>
    <p:sldLayoutId id="2147484993" r:id="rId3"/>
    <p:sldLayoutId id="2147484994" r:id="rId4"/>
    <p:sldLayoutId id="2147484995" r:id="rId5"/>
    <p:sldLayoutId id="2147484996" r:id="rId6"/>
    <p:sldLayoutId id="2147484997" r:id="rId7"/>
    <p:sldLayoutId id="2147484998" r:id="rId8"/>
    <p:sldLayoutId id="2147484999" r:id="rId9"/>
    <p:sldLayoutId id="2147485000" r:id="rId10"/>
    <p:sldLayoutId id="214748500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sz="1200" dirty="0"/>
          </a:p>
          <a:p>
            <a:pPr algn="ctr">
              <a:spcBef>
                <a:spcPct val="50000"/>
              </a:spcBef>
            </a:pPr>
            <a:r>
              <a:rPr lang="cs-CZ" sz="1200" b="1" dirty="0"/>
              <a:t>OZNAČENÍ MATERIÁLU</a:t>
            </a:r>
            <a:r>
              <a:rPr lang="cs-CZ" sz="1200" dirty="0"/>
              <a:t>:  </a:t>
            </a:r>
            <a:r>
              <a:rPr lang="cs-CZ" sz="1200" dirty="0">
                <a:solidFill>
                  <a:srgbClr val="002060"/>
                </a:solidFill>
              </a:rPr>
              <a:t>VY_32_INOVACE_55_F7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NÁZEV VZDĚLÁVACÍHO MATERIÁLU</a:t>
            </a:r>
            <a:r>
              <a:rPr lang="cs-CZ" sz="1200" dirty="0"/>
              <a:t>: Zákon odrazu světelného paprsku.</a:t>
            </a:r>
          </a:p>
          <a:p>
            <a:pPr algn="ctr">
              <a:spcBef>
                <a:spcPct val="50000"/>
              </a:spcBef>
            </a:pPr>
            <a:r>
              <a:rPr lang="cs-CZ" sz="1200" dirty="0"/>
              <a:t>NÁZEV ŠKOLY: Základní škola a Mateřská škola, </a:t>
            </a:r>
            <a:r>
              <a:rPr lang="cs-CZ" sz="1200" dirty="0" err="1"/>
              <a:t>Hevlín</a:t>
            </a:r>
            <a:r>
              <a:rPr lang="cs-CZ" sz="1200" dirty="0"/>
              <a:t>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CÍSLO PROJEKTU</a:t>
            </a:r>
            <a:r>
              <a:rPr lang="cs-CZ" sz="1200" dirty="0"/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KLÍČOVÁ AKTIVITA</a:t>
            </a:r>
            <a:r>
              <a:rPr lang="cs-CZ" sz="1200" dirty="0"/>
              <a:t>: III/2</a:t>
            </a:r>
          </a:p>
          <a:p>
            <a:pPr algn="ctr">
              <a:spcBef>
                <a:spcPct val="50000"/>
              </a:spcBef>
            </a:pPr>
            <a:endParaRPr lang="cs-CZ" sz="1200" dirty="0"/>
          </a:p>
          <a:p>
            <a:pPr algn="ctr">
              <a:spcBef>
                <a:spcPct val="50000"/>
              </a:spcBef>
            </a:pPr>
            <a:r>
              <a:rPr lang="cs-CZ" sz="1200" b="1" dirty="0"/>
              <a:t>TÉMA HODINY</a:t>
            </a:r>
            <a:r>
              <a:rPr lang="cs-CZ" sz="1200" dirty="0"/>
              <a:t>: Odraz světla</a:t>
            </a:r>
            <a:endParaRPr lang="cs-CZ" sz="1200" dirty="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/>
              <a:t>ROČNÍK</a:t>
            </a:r>
            <a:r>
              <a:rPr lang="cs-CZ" sz="1200" dirty="0">
                <a:solidFill>
                  <a:srgbClr val="002060"/>
                </a:solidFill>
              </a:rPr>
              <a:t>: 7.</a:t>
            </a:r>
          </a:p>
          <a:p>
            <a:pPr algn="ctr">
              <a:spcBef>
                <a:spcPct val="50000"/>
              </a:spcBef>
            </a:pPr>
            <a:r>
              <a:rPr lang="cs-CZ" sz="1200" b="1" dirty="0"/>
              <a:t>PŘEDMĚT</a:t>
            </a:r>
            <a:r>
              <a:rPr lang="cs-CZ" sz="1200" dirty="0"/>
              <a:t>: </a:t>
            </a:r>
            <a:r>
              <a:rPr lang="cs-CZ" sz="1200" dirty="0">
                <a:solidFill>
                  <a:srgbClr val="002060"/>
                </a:solidFill>
              </a:rPr>
              <a:t>Fyzika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/>
              <a:t>AUTOR  MATERIÁLU</a:t>
            </a:r>
            <a:r>
              <a:rPr lang="cs-CZ" sz="1200" dirty="0"/>
              <a:t>: </a:t>
            </a:r>
            <a:r>
              <a:rPr lang="cs-CZ" sz="1200" dirty="0">
                <a:solidFill>
                  <a:srgbClr val="002060"/>
                </a:solidFill>
              </a:rPr>
              <a:t>Miroslav Juračka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 Př. 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Žáci sledují prezentaci s výkladem. Po prezentaci v diskusi sami uvádějí příklady, kde se v praxi setkali s odrazem světla.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pochopí zákon odrazu světelného paprsku a jeho užití v praxi.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danou problematiku pochopili.  Sami uváděli příklady, kde se setkali s odrazem světla.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22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2060575"/>
            <a:ext cx="9144000" cy="4227513"/>
          </a:xfr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Při odrazu světelného paprsku na rozhraní dvou prostředí (zrcadel) </a:t>
            </a:r>
          </a:p>
          <a:p>
            <a:pPr>
              <a:defRPr/>
            </a:pP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se </a:t>
            </a:r>
            <a:r>
              <a:rPr lang="cs-CZ" sz="3600" b="0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úhel dopadu </a:t>
            </a:r>
            <a:r>
              <a:rPr lang="cs-CZ" sz="3600" b="0" dirty="0" smtClean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rovná</a:t>
            </a: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 </a:t>
            </a:r>
            <a:r>
              <a:rPr lang="cs-CZ" sz="3600" b="0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úhlu odrazu</a:t>
            </a:r>
          </a:p>
          <a:p>
            <a:pPr>
              <a:defRPr/>
            </a:pP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 a odražený paprsek zůstává v rovině dopadu.</a:t>
            </a:r>
          </a:p>
          <a:p>
            <a:pPr>
              <a:defRPr/>
            </a:pPr>
            <a:endParaRPr lang="cs-CZ" sz="3600" b="0" dirty="0" smtClean="0">
              <a:solidFill>
                <a:schemeClr val="tx1">
                  <a:lumMod val="50000"/>
                </a:schemeClr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6149" name="Zástupný symbol pro text 1"/>
          <p:cNvSpPr>
            <a:spLocks noGrp="1"/>
          </p:cNvSpPr>
          <p:nvPr>
            <p:ph type="body" idx="1"/>
          </p:nvPr>
        </p:nvSpPr>
        <p:spPr>
          <a:xfrm>
            <a:off x="1547813" y="549275"/>
            <a:ext cx="5513387" cy="720725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  </a:t>
            </a:r>
            <a:r>
              <a:rPr lang="cs-CZ" sz="3600" u="sng" smtClean="0">
                <a:solidFill>
                  <a:srgbClr val="000808"/>
                </a:solidFill>
              </a:rPr>
              <a:t>ODRAZ  SVĚTLA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484438" y="2349500"/>
            <a:ext cx="935037" cy="155733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Diagram 17"/>
          <p:cNvGraphicFramePr/>
          <p:nvPr/>
        </p:nvGraphicFramePr>
        <p:xfrm>
          <a:off x="395536" y="4103688"/>
          <a:ext cx="2395087" cy="892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9" name="Diagram 18"/>
          <p:cNvGraphicFramePr/>
          <p:nvPr/>
        </p:nvGraphicFramePr>
        <p:xfrm>
          <a:off x="5076056" y="4077072"/>
          <a:ext cx="3553024" cy="89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24" name="Přímá spojnice se šipkou 23"/>
          <p:cNvCxnSpPr/>
          <p:nvPr/>
        </p:nvCxnSpPr>
        <p:spPr>
          <a:xfrm flipV="1">
            <a:off x="5003800" y="2205038"/>
            <a:ext cx="1081088" cy="1701800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4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1835696" y="4095489"/>
            <a:ext cx="5410944" cy="1066130"/>
          </a:xfrm>
          <a:blipFill rotWithShape="1">
            <a:blip r:embed="rId12" cstate="print"/>
            <a:stretch>
              <a:fillRect t="-4571"/>
            </a:stretch>
          </a:blipFill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7176" name="Přímá spojnice 14"/>
          <p:cNvSpPr>
            <a:spLocks noChangeShapeType="1"/>
          </p:cNvSpPr>
          <p:nvPr/>
        </p:nvSpPr>
        <p:spPr bwMode="auto">
          <a:xfrm>
            <a:off x="2268538" y="1925638"/>
            <a:ext cx="1943100" cy="33115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7" name="Přímá spojnice 14"/>
          <p:cNvSpPr>
            <a:spLocks noChangeShapeType="1"/>
          </p:cNvSpPr>
          <p:nvPr/>
        </p:nvSpPr>
        <p:spPr bwMode="auto">
          <a:xfrm flipV="1">
            <a:off x="4211638" y="1925638"/>
            <a:ext cx="2016125" cy="33115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8" name="Přímá spojnice 14"/>
          <p:cNvSpPr>
            <a:spLocks noChangeShapeType="1"/>
          </p:cNvSpPr>
          <p:nvPr/>
        </p:nvSpPr>
        <p:spPr bwMode="auto">
          <a:xfrm flipV="1">
            <a:off x="684213" y="5237163"/>
            <a:ext cx="7488237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9" name="Přímá spojnice 14"/>
          <p:cNvSpPr>
            <a:spLocks noChangeShapeType="1"/>
          </p:cNvSpPr>
          <p:nvPr/>
        </p:nvSpPr>
        <p:spPr bwMode="auto">
          <a:xfrm flipV="1">
            <a:off x="4211638" y="1628775"/>
            <a:ext cx="0" cy="36083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8" name="Oblouk 37"/>
          <p:cNvSpPr/>
          <p:nvPr/>
        </p:nvSpPr>
        <p:spPr>
          <a:xfrm rot="18177628">
            <a:off x="3778250" y="4795838"/>
            <a:ext cx="879475" cy="882650"/>
          </a:xfrm>
          <a:prstGeom prst="arc">
            <a:avLst>
              <a:gd name="adj1" fmla="val 19728624"/>
              <a:gd name="adj2" fmla="val 0"/>
            </a:avLst>
          </a:prstGeom>
          <a:solidFill>
            <a:schemeClr val="tx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louk 41"/>
          <p:cNvSpPr/>
          <p:nvPr/>
        </p:nvSpPr>
        <p:spPr>
          <a:xfrm rot="16200000">
            <a:off x="3778250" y="4795838"/>
            <a:ext cx="879475" cy="882650"/>
          </a:xfrm>
          <a:prstGeom prst="arc">
            <a:avLst>
              <a:gd name="adj1" fmla="val 19728624"/>
              <a:gd name="adj2" fmla="val 0"/>
            </a:avLst>
          </a:prstGeom>
          <a:solidFill>
            <a:srgbClr val="FF000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Nadpis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259632" y="4095489"/>
            <a:ext cx="5410944" cy="1066130"/>
          </a:xfrm>
          <a:prstGeom prst="roundRect">
            <a:avLst>
              <a:gd name="adj" fmla="val 21667"/>
            </a:avLst>
          </a:prstGeom>
          <a:blipFill rotWithShape="1">
            <a:blip r:embed="rId13" cstate="print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7183" name="Přímá spojnice 14"/>
          <p:cNvSpPr>
            <a:spLocks noChangeShapeType="1"/>
          </p:cNvSpPr>
          <p:nvPr/>
        </p:nvSpPr>
        <p:spPr bwMode="auto">
          <a:xfrm flipV="1">
            <a:off x="373063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4" name="Přímá spojnice 14"/>
          <p:cNvSpPr>
            <a:spLocks noChangeShapeType="1"/>
          </p:cNvSpPr>
          <p:nvPr/>
        </p:nvSpPr>
        <p:spPr bwMode="auto">
          <a:xfrm flipV="1">
            <a:off x="836613" y="5227638"/>
            <a:ext cx="461962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5" name="Přímá spojnice 14"/>
          <p:cNvSpPr>
            <a:spLocks noChangeShapeType="1"/>
          </p:cNvSpPr>
          <p:nvPr/>
        </p:nvSpPr>
        <p:spPr bwMode="auto">
          <a:xfrm flipV="1">
            <a:off x="1360488" y="522763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6" name="Přímá spojnice 14"/>
          <p:cNvSpPr>
            <a:spLocks noChangeShapeType="1"/>
          </p:cNvSpPr>
          <p:nvPr/>
        </p:nvSpPr>
        <p:spPr bwMode="auto">
          <a:xfrm flipV="1">
            <a:off x="3141663" y="5245100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7" name="Přímá spojnice 14"/>
          <p:cNvSpPr>
            <a:spLocks noChangeShapeType="1"/>
          </p:cNvSpPr>
          <p:nvPr/>
        </p:nvSpPr>
        <p:spPr bwMode="auto">
          <a:xfrm flipV="1">
            <a:off x="1879600" y="522763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8" name="Přímá spojnice 14"/>
          <p:cNvSpPr>
            <a:spLocks noChangeShapeType="1"/>
          </p:cNvSpPr>
          <p:nvPr/>
        </p:nvSpPr>
        <p:spPr bwMode="auto">
          <a:xfrm flipV="1">
            <a:off x="4211638" y="5245100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89" name="Přímá spojnice 14"/>
          <p:cNvSpPr>
            <a:spLocks noChangeShapeType="1"/>
          </p:cNvSpPr>
          <p:nvPr/>
        </p:nvSpPr>
        <p:spPr bwMode="auto">
          <a:xfrm flipV="1">
            <a:off x="3625850" y="5245100"/>
            <a:ext cx="461963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0" name="Přímá spojnice 14"/>
          <p:cNvSpPr>
            <a:spLocks noChangeShapeType="1"/>
          </p:cNvSpPr>
          <p:nvPr/>
        </p:nvSpPr>
        <p:spPr bwMode="auto">
          <a:xfrm flipV="1">
            <a:off x="4675188" y="5245100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1" name="Přímá spojnice 14"/>
          <p:cNvSpPr>
            <a:spLocks noChangeShapeType="1"/>
          </p:cNvSpPr>
          <p:nvPr/>
        </p:nvSpPr>
        <p:spPr bwMode="auto">
          <a:xfrm flipV="1">
            <a:off x="2489200" y="5237163"/>
            <a:ext cx="461963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2" name="Přímá spojnice 14"/>
          <p:cNvSpPr>
            <a:spLocks noChangeShapeType="1"/>
          </p:cNvSpPr>
          <p:nvPr/>
        </p:nvSpPr>
        <p:spPr bwMode="auto">
          <a:xfrm flipV="1">
            <a:off x="5705475" y="5245100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3" name="Přímá spojnice 14"/>
          <p:cNvSpPr>
            <a:spLocks noChangeShapeType="1"/>
          </p:cNvSpPr>
          <p:nvPr/>
        </p:nvSpPr>
        <p:spPr bwMode="auto">
          <a:xfrm flipV="1">
            <a:off x="5219700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4" name="Přímá spojnice 14"/>
          <p:cNvSpPr>
            <a:spLocks noChangeShapeType="1"/>
          </p:cNvSpPr>
          <p:nvPr/>
        </p:nvSpPr>
        <p:spPr bwMode="auto">
          <a:xfrm flipV="1">
            <a:off x="6129338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5" name="Přímá spojnice 14"/>
          <p:cNvSpPr>
            <a:spLocks noChangeShapeType="1"/>
          </p:cNvSpPr>
          <p:nvPr/>
        </p:nvSpPr>
        <p:spPr bwMode="auto">
          <a:xfrm flipV="1">
            <a:off x="6592888" y="522763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6" name="Přímá spojnice 14"/>
          <p:cNvSpPr>
            <a:spLocks noChangeShapeType="1"/>
          </p:cNvSpPr>
          <p:nvPr/>
        </p:nvSpPr>
        <p:spPr bwMode="auto">
          <a:xfrm flipV="1">
            <a:off x="7056438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97" name="Přímá spojnice 14"/>
          <p:cNvSpPr>
            <a:spLocks noChangeShapeType="1"/>
          </p:cNvSpPr>
          <p:nvPr/>
        </p:nvSpPr>
        <p:spPr bwMode="auto">
          <a:xfrm flipV="1">
            <a:off x="7564438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" name="Zástupný symbol pro text 2"/>
          <p:cNvSpPr>
            <a:spLocks noGrp="1"/>
          </p:cNvSpPr>
          <p:nvPr>
            <p:ph type="body" idx="1"/>
          </p:nvPr>
        </p:nvSpPr>
        <p:spPr>
          <a:xfrm>
            <a:off x="4197350" y="1123950"/>
            <a:ext cx="841375" cy="1081088"/>
          </a:xfrm>
        </p:spPr>
        <p:txBody>
          <a:bodyPr/>
          <a:lstStyle/>
          <a:p>
            <a:r>
              <a:rPr lang="cs-CZ" i="1" smtClean="0">
                <a:solidFill>
                  <a:srgbClr val="000808"/>
                </a:solidFill>
              </a:rPr>
              <a:t>k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7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 nodeType="clickPar">
                      <p:stCondLst>
                        <p:cond delay="indefinite"/>
                      </p:stCondLst>
                      <p:childTnLst>
                        <p:par>
                          <p:cTn id="1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 nodeType="clickPar">
                      <p:stCondLst>
                        <p:cond delay="indefinite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 nodeType="clickPar">
                      <p:stCondLst>
                        <p:cond delay="indefinite"/>
                      </p:stCondLst>
                      <p:childTnLst>
                        <p:par>
                          <p:cTn id="1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 nodeType="clickPar">
                      <p:stCondLst>
                        <p:cond delay="indefinite"/>
                      </p:stCondLst>
                      <p:childTnLst>
                        <p:par>
                          <p:cTn id="1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8" grpId="0">
        <p:bldAsOne/>
      </p:bldGraphic>
      <p:bldGraphic spid="19" grpId="0">
        <p:bldAsOne/>
      </p:bldGraphic>
      <p:bldP spid="7176" grpId="0" animBg="1"/>
      <p:bldP spid="7177" grpId="0" animBg="1"/>
      <p:bldP spid="7178" grpId="0" animBg="1"/>
      <p:bldP spid="7179" grpId="0" animBg="1"/>
      <p:bldP spid="7183" grpId="0" animBg="1"/>
      <p:bldP spid="7184" grpId="0" animBg="1"/>
      <p:bldP spid="7185" grpId="0" animBg="1"/>
      <p:bldP spid="7186" grpId="0" animBg="1"/>
      <p:bldP spid="7187" grpId="0" animBg="1"/>
      <p:bldP spid="7188" grpId="0" animBg="1"/>
      <p:bldP spid="7189" grpId="0" animBg="1"/>
      <p:bldP spid="7190" grpId="0" animBg="1"/>
      <p:bldP spid="7191" grpId="0" animBg="1"/>
      <p:bldP spid="7192" grpId="0" animBg="1"/>
      <p:bldP spid="7193" grpId="0" animBg="1"/>
      <p:bldP spid="7194" grpId="0" animBg="1"/>
      <p:bldP spid="7195" grpId="0" animBg="1"/>
      <p:bldP spid="7196" grpId="0" animBg="1"/>
      <p:bldP spid="7197" grpId="0" animBg="1"/>
      <p:bldP spid="3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22" name="Zástupný symbol pro text 2"/>
          <p:cNvSpPr>
            <a:spLocks noGrp="1"/>
          </p:cNvSpPr>
          <p:nvPr>
            <p:ph type="body" idx="1"/>
          </p:nvPr>
        </p:nvSpPr>
        <p:spPr>
          <a:xfrm>
            <a:off x="-25400" y="1557338"/>
            <a:ext cx="9169400" cy="1584325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Rozhraní dvou prostředí např. :</a:t>
            </a:r>
          </a:p>
          <a:p>
            <a:pPr>
              <a:defRPr/>
            </a:pPr>
            <a:endParaRPr lang="cs-CZ" sz="3600" b="0" dirty="0" smtClean="0">
              <a:solidFill>
                <a:schemeClr val="tx1">
                  <a:lumMod val="50000"/>
                </a:schemeClr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8197" name="Zástupný symbol pro text 1"/>
          <p:cNvSpPr>
            <a:spLocks noGrp="1"/>
          </p:cNvSpPr>
          <p:nvPr>
            <p:ph type="body" idx="1"/>
          </p:nvPr>
        </p:nvSpPr>
        <p:spPr>
          <a:xfrm>
            <a:off x="250825" y="549275"/>
            <a:ext cx="8893175" cy="1008063"/>
          </a:xfrm>
        </p:spPr>
        <p:txBody>
          <a:bodyPr/>
          <a:lstStyle/>
          <a:p>
            <a:r>
              <a:rPr lang="cs-CZ" sz="3600" smtClean="0">
                <a:solidFill>
                  <a:srgbClr val="000808"/>
                </a:solidFill>
              </a:rPr>
              <a:t>                ODRAZ SVĚTLA </a:t>
            </a:r>
          </a:p>
          <a:p>
            <a:r>
              <a:rPr lang="cs-CZ" sz="3600" smtClean="0">
                <a:solidFill>
                  <a:srgbClr val="000808"/>
                </a:solidFill>
              </a:rPr>
              <a:t>       </a:t>
            </a:r>
            <a:r>
              <a:rPr lang="cs-CZ" sz="3600" smtClean="0">
                <a:solidFill>
                  <a:srgbClr val="92D050"/>
                </a:solidFill>
              </a:rPr>
              <a:t>na rozhraní dvou prostředí</a:t>
            </a:r>
          </a:p>
        </p:txBody>
      </p:sp>
      <p:sp>
        <p:nvSpPr>
          <p:cNvPr id="8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3213100"/>
            <a:ext cx="8991600" cy="855663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3600" b="0" dirty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v</a:t>
            </a:r>
            <a:r>
              <a:rPr lang="cs-CZ" sz="3600" b="0" dirty="0" smtClean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zduch -  sklo</a:t>
            </a:r>
          </a:p>
        </p:txBody>
      </p:sp>
      <p:sp>
        <p:nvSpPr>
          <p:cNvPr id="10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4149725"/>
            <a:ext cx="8991600" cy="855663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  </a:t>
            </a:r>
            <a:r>
              <a:rPr lang="cs-CZ" sz="3600" b="0" dirty="0" smtClean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voda   -  hliník</a:t>
            </a:r>
          </a:p>
        </p:txBody>
      </p:sp>
      <p:sp>
        <p:nvSpPr>
          <p:cNvPr id="11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5064125"/>
            <a:ext cx="8991600" cy="857250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3600" b="0" dirty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v</a:t>
            </a:r>
            <a:r>
              <a:rPr lang="cs-CZ" sz="3600" b="0" dirty="0" smtClean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zduch -  sníh</a:t>
            </a:r>
          </a:p>
        </p:txBody>
      </p:sp>
      <p:sp>
        <p:nvSpPr>
          <p:cNvPr id="12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002338"/>
            <a:ext cx="8991600" cy="855662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sz="3600" b="0" dirty="0" smtClean="0">
                <a:solidFill>
                  <a:schemeClr val="tx1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    </a:t>
            </a:r>
            <a:r>
              <a:rPr lang="cs-CZ" sz="3600" b="0" dirty="0" smtClean="0">
                <a:solidFill>
                  <a:srgbClr val="000808"/>
                </a:solidFill>
                <a:latin typeface="Arial Black" pitchFamily="34" charset="0"/>
                <a:cs typeface="Aharoni" pitchFamily="2" charset="-79"/>
              </a:rPr>
              <a:t>líh     -  plexisklo  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 animBg="1"/>
      <p:bldP spid="8" grpId="0" build="p" animBg="1"/>
      <p:bldP spid="10" grpId="0" build="p" animBg="1"/>
      <p:bldP spid="11" grpId="0" build="p" animBg="1"/>
      <p:bldP spid="12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9220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549275"/>
            <a:ext cx="9001125" cy="2087563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000808"/>
                </a:solidFill>
              </a:rPr>
              <a:t>Zrcátko</a:t>
            </a:r>
            <a:r>
              <a:rPr lang="cs-CZ" sz="3600" dirty="0" smtClean="0">
                <a:solidFill>
                  <a:srgbClr val="000808"/>
                </a:solidFill>
              </a:rPr>
              <a:t> </a:t>
            </a:r>
          </a:p>
          <a:p>
            <a:r>
              <a:rPr lang="cs-CZ" sz="3600" dirty="0" smtClean="0">
                <a:solidFill>
                  <a:srgbClr val="000808"/>
                </a:solidFill>
              </a:rPr>
              <a:t>nebo jiné </a:t>
            </a:r>
            <a:r>
              <a:rPr lang="cs-CZ" sz="3600" dirty="0" smtClean="0">
                <a:solidFill>
                  <a:srgbClr val="000808"/>
                </a:solidFill>
              </a:rPr>
              <a:t>předměty,od </a:t>
            </a:r>
            <a:r>
              <a:rPr lang="cs-CZ" sz="3600" dirty="0" smtClean="0">
                <a:solidFill>
                  <a:srgbClr val="000808"/>
                </a:solidFill>
              </a:rPr>
              <a:t>kterých se světlo odráží nemusejí být umístěny jenom ve vzduchu,</a:t>
            </a:r>
            <a:endParaRPr lang="cs-CZ" sz="3600" dirty="0" smtClean="0">
              <a:solidFill>
                <a:srgbClr val="92D050"/>
              </a:solidFill>
            </a:endParaRPr>
          </a:p>
        </p:txBody>
      </p:sp>
      <p:sp>
        <p:nvSpPr>
          <p:cNvPr id="9223" name="Zástupný symbol pro text 1"/>
          <p:cNvSpPr>
            <a:spLocks noGrp="1"/>
          </p:cNvSpPr>
          <p:nvPr>
            <p:ph type="body" idx="1"/>
          </p:nvPr>
        </p:nvSpPr>
        <p:spPr>
          <a:xfrm>
            <a:off x="107950" y="1773238"/>
            <a:ext cx="9144000" cy="2089150"/>
          </a:xfrm>
        </p:spPr>
        <p:txBody>
          <a:bodyPr/>
          <a:lstStyle/>
          <a:p>
            <a:r>
              <a:rPr lang="cs-CZ" sz="3600" dirty="0" smtClean="0">
                <a:solidFill>
                  <a:srgbClr val="000808"/>
                </a:solidFill>
              </a:rPr>
              <a:t>               ale mohou být třeba ve vodě nebo v jiném prostředí,ve kterém   </a:t>
            </a:r>
          </a:p>
          <a:p>
            <a:r>
              <a:rPr lang="cs-CZ" sz="3600" dirty="0" smtClean="0">
                <a:solidFill>
                  <a:srgbClr val="000808"/>
                </a:solidFill>
              </a:rPr>
              <a:t>        světelný paprsek vidíme.</a:t>
            </a:r>
            <a:endParaRPr lang="cs-CZ" sz="3600" dirty="0" smtClean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/>
      <p:bldP spid="92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10244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333375"/>
            <a:ext cx="9001125" cy="1366838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000808"/>
                </a:solidFill>
              </a:rPr>
              <a:t>POUŽITÍ :</a:t>
            </a:r>
            <a:r>
              <a:rPr lang="cs-CZ" sz="3600" dirty="0" smtClean="0">
                <a:solidFill>
                  <a:srgbClr val="000808"/>
                </a:solidFill>
              </a:rPr>
              <a:t> zpětná zrcátka</a:t>
            </a:r>
            <a:r>
              <a:rPr lang="cs-CZ" sz="3600" dirty="0" smtClean="0">
                <a:solidFill>
                  <a:srgbClr val="000808"/>
                </a:solidFill>
              </a:rPr>
              <a:t>, hlídání </a:t>
            </a:r>
            <a:r>
              <a:rPr lang="cs-CZ" sz="3600" dirty="0" smtClean="0">
                <a:solidFill>
                  <a:srgbClr val="000808"/>
                </a:solidFill>
              </a:rPr>
              <a:t>zboží v obchodech …</a:t>
            </a:r>
          </a:p>
        </p:txBody>
      </p:sp>
      <p:pic>
        <p:nvPicPr>
          <p:cNvPr id="10245" name="Picture 12" descr="C:\Users\korytakk\AppData\Local\Microsoft\Windows\Temporary Internet Files\Content.IE5\UFIRUDJA\MP9003998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2019300"/>
            <a:ext cx="4876800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cxnSp>
        <p:nvCxnSpPr>
          <p:cNvPr id="6" name="Přímá spojnice se šipkou 5"/>
          <p:cNvCxnSpPr>
            <a:endCxn id="2" idx="10"/>
          </p:cNvCxnSpPr>
          <p:nvPr/>
        </p:nvCxnSpPr>
        <p:spPr>
          <a:xfrm>
            <a:off x="425450" y="1554163"/>
            <a:ext cx="946150" cy="310991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2" idx="43"/>
          </p:cNvCxnSpPr>
          <p:nvPr/>
        </p:nvCxnSpPr>
        <p:spPr>
          <a:xfrm>
            <a:off x="2843213" y="1341438"/>
            <a:ext cx="900112" cy="3341687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9" name="Nadpis 4"/>
          <p:cNvSpPr>
            <a:spLocks noGrp="1"/>
          </p:cNvSpPr>
          <p:nvPr>
            <p:ph type="title"/>
          </p:nvPr>
        </p:nvSpPr>
        <p:spPr>
          <a:xfrm>
            <a:off x="1835150" y="4095750"/>
            <a:ext cx="5411788" cy="1065213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1270" name="Přímá spojnice 14"/>
          <p:cNvSpPr>
            <a:spLocks noChangeShapeType="1"/>
          </p:cNvSpPr>
          <p:nvPr/>
        </p:nvSpPr>
        <p:spPr bwMode="auto">
          <a:xfrm flipV="1">
            <a:off x="684213" y="5237163"/>
            <a:ext cx="7488237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1" name="Přímá spojnice 14"/>
          <p:cNvSpPr>
            <a:spLocks noChangeShapeType="1"/>
          </p:cNvSpPr>
          <p:nvPr/>
        </p:nvSpPr>
        <p:spPr bwMode="auto">
          <a:xfrm flipV="1">
            <a:off x="452438" y="5237163"/>
            <a:ext cx="461962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Přímá spojnice 14"/>
          <p:cNvSpPr>
            <a:spLocks noChangeShapeType="1"/>
          </p:cNvSpPr>
          <p:nvPr/>
        </p:nvSpPr>
        <p:spPr bwMode="auto">
          <a:xfrm flipV="1">
            <a:off x="1360488" y="5216525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3" name="Přímá spojnice 14"/>
          <p:cNvSpPr>
            <a:spLocks noChangeShapeType="1"/>
          </p:cNvSpPr>
          <p:nvPr/>
        </p:nvSpPr>
        <p:spPr bwMode="auto">
          <a:xfrm flipV="1">
            <a:off x="1846263" y="5246688"/>
            <a:ext cx="461962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4" name="Přímá spojnice 14"/>
          <p:cNvSpPr>
            <a:spLocks noChangeShapeType="1"/>
          </p:cNvSpPr>
          <p:nvPr/>
        </p:nvSpPr>
        <p:spPr bwMode="auto">
          <a:xfrm flipV="1">
            <a:off x="2339975" y="524668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5" name="Přímá spojnice 14"/>
          <p:cNvSpPr>
            <a:spLocks noChangeShapeType="1"/>
          </p:cNvSpPr>
          <p:nvPr/>
        </p:nvSpPr>
        <p:spPr bwMode="auto">
          <a:xfrm flipV="1">
            <a:off x="3454400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6" name="Přímá spojnice 14"/>
          <p:cNvSpPr>
            <a:spLocks noChangeShapeType="1"/>
          </p:cNvSpPr>
          <p:nvPr/>
        </p:nvSpPr>
        <p:spPr bwMode="auto">
          <a:xfrm flipV="1">
            <a:off x="2951163" y="5216525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7" name="Přímá spojnice 14"/>
          <p:cNvSpPr>
            <a:spLocks noChangeShapeType="1"/>
          </p:cNvSpPr>
          <p:nvPr/>
        </p:nvSpPr>
        <p:spPr bwMode="auto">
          <a:xfrm flipV="1">
            <a:off x="3979863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8" name="Přímá spojnice 14"/>
          <p:cNvSpPr>
            <a:spLocks noChangeShapeType="1"/>
          </p:cNvSpPr>
          <p:nvPr/>
        </p:nvSpPr>
        <p:spPr bwMode="auto">
          <a:xfrm flipV="1">
            <a:off x="914400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9" name="Přímá spojnice 14"/>
          <p:cNvSpPr>
            <a:spLocks noChangeShapeType="1"/>
          </p:cNvSpPr>
          <p:nvPr/>
        </p:nvSpPr>
        <p:spPr bwMode="auto">
          <a:xfrm flipV="1">
            <a:off x="5621338" y="524668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0" name="Přímá spojnice 14"/>
          <p:cNvSpPr>
            <a:spLocks noChangeShapeType="1"/>
          </p:cNvSpPr>
          <p:nvPr/>
        </p:nvSpPr>
        <p:spPr bwMode="auto">
          <a:xfrm flipV="1">
            <a:off x="4973638" y="5237163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1" name="Přímá spojnice 14"/>
          <p:cNvSpPr>
            <a:spLocks noChangeShapeType="1"/>
          </p:cNvSpPr>
          <p:nvPr/>
        </p:nvSpPr>
        <p:spPr bwMode="auto">
          <a:xfrm flipV="1">
            <a:off x="4443413" y="524668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2" name="Přímá spojnice 14"/>
          <p:cNvSpPr>
            <a:spLocks noChangeShapeType="1"/>
          </p:cNvSpPr>
          <p:nvPr/>
        </p:nvSpPr>
        <p:spPr bwMode="auto">
          <a:xfrm flipV="1">
            <a:off x="7708900" y="5308600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3" name="Přímá spojnice 14"/>
          <p:cNvSpPr>
            <a:spLocks noChangeShapeType="1"/>
          </p:cNvSpPr>
          <p:nvPr/>
        </p:nvSpPr>
        <p:spPr bwMode="auto">
          <a:xfrm flipV="1">
            <a:off x="7164388" y="5246688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4" name="Přímá spojnice 14"/>
          <p:cNvSpPr>
            <a:spLocks noChangeShapeType="1"/>
          </p:cNvSpPr>
          <p:nvPr/>
        </p:nvSpPr>
        <p:spPr bwMode="auto">
          <a:xfrm flipV="1">
            <a:off x="6577013" y="5216525"/>
            <a:ext cx="463550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85" name="Přímá spojnice 14"/>
          <p:cNvSpPr>
            <a:spLocks noChangeShapeType="1"/>
          </p:cNvSpPr>
          <p:nvPr/>
        </p:nvSpPr>
        <p:spPr bwMode="auto">
          <a:xfrm flipV="1">
            <a:off x="6084888" y="5246688"/>
            <a:ext cx="461962" cy="304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Volný tvar 1"/>
          <p:cNvSpPr/>
          <p:nvPr/>
        </p:nvSpPr>
        <p:spPr>
          <a:xfrm>
            <a:off x="685800" y="4511675"/>
            <a:ext cx="7585075" cy="704850"/>
          </a:xfrm>
          <a:custGeom>
            <a:avLst/>
            <a:gdLst>
              <a:gd name="connsiteX0" fmla="*/ 0 w 7584522"/>
              <a:gd name="connsiteY0" fmla="*/ 66675 h 705042"/>
              <a:gd name="connsiteX1" fmla="*/ 47625 w 7584522"/>
              <a:gd name="connsiteY1" fmla="*/ 95250 h 705042"/>
              <a:gd name="connsiteX2" fmla="*/ 85725 w 7584522"/>
              <a:gd name="connsiteY2" fmla="*/ 104775 h 705042"/>
              <a:gd name="connsiteX3" fmla="*/ 114300 w 7584522"/>
              <a:gd name="connsiteY3" fmla="*/ 114300 h 705042"/>
              <a:gd name="connsiteX4" fmla="*/ 152400 w 7584522"/>
              <a:gd name="connsiteY4" fmla="*/ 123825 h 705042"/>
              <a:gd name="connsiteX5" fmla="*/ 209550 w 7584522"/>
              <a:gd name="connsiteY5" fmla="*/ 142875 h 705042"/>
              <a:gd name="connsiteX6" fmla="*/ 276225 w 7584522"/>
              <a:gd name="connsiteY6" fmla="*/ 152400 h 705042"/>
              <a:gd name="connsiteX7" fmla="*/ 323850 w 7584522"/>
              <a:gd name="connsiteY7" fmla="*/ 161925 h 705042"/>
              <a:gd name="connsiteX8" fmla="*/ 419100 w 7584522"/>
              <a:gd name="connsiteY8" fmla="*/ 171450 h 705042"/>
              <a:gd name="connsiteX9" fmla="*/ 647700 w 7584522"/>
              <a:gd name="connsiteY9" fmla="*/ 161925 h 705042"/>
              <a:gd name="connsiteX10" fmla="*/ 685800 w 7584522"/>
              <a:gd name="connsiteY10" fmla="*/ 152400 h 705042"/>
              <a:gd name="connsiteX11" fmla="*/ 752475 w 7584522"/>
              <a:gd name="connsiteY11" fmla="*/ 114300 h 705042"/>
              <a:gd name="connsiteX12" fmla="*/ 790575 w 7584522"/>
              <a:gd name="connsiteY12" fmla="*/ 104775 h 705042"/>
              <a:gd name="connsiteX13" fmla="*/ 819150 w 7584522"/>
              <a:gd name="connsiteY13" fmla="*/ 95250 h 705042"/>
              <a:gd name="connsiteX14" fmla="*/ 1038225 w 7584522"/>
              <a:gd name="connsiteY14" fmla="*/ 104775 h 705042"/>
              <a:gd name="connsiteX15" fmla="*/ 1066800 w 7584522"/>
              <a:gd name="connsiteY15" fmla="*/ 123825 h 705042"/>
              <a:gd name="connsiteX16" fmla="*/ 1104900 w 7584522"/>
              <a:gd name="connsiteY16" fmla="*/ 133350 h 705042"/>
              <a:gd name="connsiteX17" fmla="*/ 1200150 w 7584522"/>
              <a:gd name="connsiteY17" fmla="*/ 123825 h 705042"/>
              <a:gd name="connsiteX18" fmla="*/ 1228725 w 7584522"/>
              <a:gd name="connsiteY18" fmla="*/ 104775 h 705042"/>
              <a:gd name="connsiteX19" fmla="*/ 1266825 w 7584522"/>
              <a:gd name="connsiteY19" fmla="*/ 85725 h 705042"/>
              <a:gd name="connsiteX20" fmla="*/ 1323975 w 7584522"/>
              <a:gd name="connsiteY20" fmla="*/ 57150 h 705042"/>
              <a:gd name="connsiteX21" fmla="*/ 1495425 w 7584522"/>
              <a:gd name="connsiteY21" fmla="*/ 66675 h 705042"/>
              <a:gd name="connsiteX22" fmla="*/ 1543050 w 7584522"/>
              <a:gd name="connsiteY22" fmla="*/ 104775 h 705042"/>
              <a:gd name="connsiteX23" fmla="*/ 1571625 w 7584522"/>
              <a:gd name="connsiteY23" fmla="*/ 114300 h 705042"/>
              <a:gd name="connsiteX24" fmla="*/ 1600200 w 7584522"/>
              <a:gd name="connsiteY24" fmla="*/ 133350 h 705042"/>
              <a:gd name="connsiteX25" fmla="*/ 1628775 w 7584522"/>
              <a:gd name="connsiteY25" fmla="*/ 142875 h 705042"/>
              <a:gd name="connsiteX26" fmla="*/ 1666875 w 7584522"/>
              <a:gd name="connsiteY26" fmla="*/ 161925 h 705042"/>
              <a:gd name="connsiteX27" fmla="*/ 1733550 w 7584522"/>
              <a:gd name="connsiteY27" fmla="*/ 180975 h 705042"/>
              <a:gd name="connsiteX28" fmla="*/ 1790700 w 7584522"/>
              <a:gd name="connsiteY28" fmla="*/ 190500 h 705042"/>
              <a:gd name="connsiteX29" fmla="*/ 1847850 w 7584522"/>
              <a:gd name="connsiteY29" fmla="*/ 209550 h 705042"/>
              <a:gd name="connsiteX30" fmla="*/ 1905000 w 7584522"/>
              <a:gd name="connsiteY30" fmla="*/ 219075 h 705042"/>
              <a:gd name="connsiteX31" fmla="*/ 1933575 w 7584522"/>
              <a:gd name="connsiteY31" fmla="*/ 228600 h 705042"/>
              <a:gd name="connsiteX32" fmla="*/ 2047875 w 7584522"/>
              <a:gd name="connsiteY32" fmla="*/ 238125 h 705042"/>
              <a:gd name="connsiteX33" fmla="*/ 2190750 w 7584522"/>
              <a:gd name="connsiteY33" fmla="*/ 266700 h 705042"/>
              <a:gd name="connsiteX34" fmla="*/ 2257425 w 7584522"/>
              <a:gd name="connsiteY34" fmla="*/ 257175 h 705042"/>
              <a:gd name="connsiteX35" fmla="*/ 2238375 w 7584522"/>
              <a:gd name="connsiteY35" fmla="*/ 228600 h 705042"/>
              <a:gd name="connsiteX36" fmla="*/ 2228850 w 7584522"/>
              <a:gd name="connsiteY36" fmla="*/ 200025 h 705042"/>
              <a:gd name="connsiteX37" fmla="*/ 2181225 w 7584522"/>
              <a:gd name="connsiteY37" fmla="*/ 114300 h 705042"/>
              <a:gd name="connsiteX38" fmla="*/ 2600325 w 7584522"/>
              <a:gd name="connsiteY38" fmla="*/ 114300 h 705042"/>
              <a:gd name="connsiteX39" fmla="*/ 2657475 w 7584522"/>
              <a:gd name="connsiteY39" fmla="*/ 123825 h 705042"/>
              <a:gd name="connsiteX40" fmla="*/ 2743200 w 7584522"/>
              <a:gd name="connsiteY40" fmla="*/ 133350 h 705042"/>
              <a:gd name="connsiteX41" fmla="*/ 2819400 w 7584522"/>
              <a:gd name="connsiteY41" fmla="*/ 142875 h 705042"/>
              <a:gd name="connsiteX42" fmla="*/ 3000375 w 7584522"/>
              <a:gd name="connsiteY42" fmla="*/ 152400 h 705042"/>
              <a:gd name="connsiteX43" fmla="*/ 3057525 w 7584522"/>
              <a:gd name="connsiteY43" fmla="*/ 171450 h 705042"/>
              <a:gd name="connsiteX44" fmla="*/ 3038475 w 7584522"/>
              <a:gd name="connsiteY44" fmla="*/ 219075 h 705042"/>
              <a:gd name="connsiteX45" fmla="*/ 2981325 w 7584522"/>
              <a:gd name="connsiteY45" fmla="*/ 238125 h 705042"/>
              <a:gd name="connsiteX46" fmla="*/ 3095625 w 7584522"/>
              <a:gd name="connsiteY46" fmla="*/ 266700 h 705042"/>
              <a:gd name="connsiteX47" fmla="*/ 3124200 w 7584522"/>
              <a:gd name="connsiteY47" fmla="*/ 276225 h 705042"/>
              <a:gd name="connsiteX48" fmla="*/ 3276600 w 7584522"/>
              <a:gd name="connsiteY48" fmla="*/ 295275 h 705042"/>
              <a:gd name="connsiteX49" fmla="*/ 3305175 w 7584522"/>
              <a:gd name="connsiteY49" fmla="*/ 304800 h 705042"/>
              <a:gd name="connsiteX50" fmla="*/ 3352800 w 7584522"/>
              <a:gd name="connsiteY50" fmla="*/ 314325 h 705042"/>
              <a:gd name="connsiteX51" fmla="*/ 3390900 w 7584522"/>
              <a:gd name="connsiteY51" fmla="*/ 323850 h 705042"/>
              <a:gd name="connsiteX52" fmla="*/ 3438525 w 7584522"/>
              <a:gd name="connsiteY52" fmla="*/ 333375 h 705042"/>
              <a:gd name="connsiteX53" fmla="*/ 3514725 w 7584522"/>
              <a:gd name="connsiteY53" fmla="*/ 361950 h 705042"/>
              <a:gd name="connsiteX54" fmla="*/ 3543300 w 7584522"/>
              <a:gd name="connsiteY54" fmla="*/ 371475 h 705042"/>
              <a:gd name="connsiteX55" fmla="*/ 3714750 w 7584522"/>
              <a:gd name="connsiteY55" fmla="*/ 314325 h 705042"/>
              <a:gd name="connsiteX56" fmla="*/ 3724275 w 7584522"/>
              <a:gd name="connsiteY56" fmla="*/ 285750 h 705042"/>
              <a:gd name="connsiteX57" fmla="*/ 3695700 w 7584522"/>
              <a:gd name="connsiteY57" fmla="*/ 180975 h 705042"/>
              <a:gd name="connsiteX58" fmla="*/ 3667125 w 7584522"/>
              <a:gd name="connsiteY58" fmla="*/ 152400 h 705042"/>
              <a:gd name="connsiteX59" fmla="*/ 3619500 w 7584522"/>
              <a:gd name="connsiteY59" fmla="*/ 142875 h 705042"/>
              <a:gd name="connsiteX60" fmla="*/ 3590925 w 7584522"/>
              <a:gd name="connsiteY60" fmla="*/ 123825 h 705042"/>
              <a:gd name="connsiteX61" fmla="*/ 3514725 w 7584522"/>
              <a:gd name="connsiteY61" fmla="*/ 104775 h 705042"/>
              <a:gd name="connsiteX62" fmla="*/ 3933825 w 7584522"/>
              <a:gd name="connsiteY62" fmla="*/ 95250 h 705042"/>
              <a:gd name="connsiteX63" fmla="*/ 4019550 w 7584522"/>
              <a:gd name="connsiteY63" fmla="*/ 38100 h 705042"/>
              <a:gd name="connsiteX64" fmla="*/ 4048125 w 7584522"/>
              <a:gd name="connsiteY64" fmla="*/ 19050 h 705042"/>
              <a:gd name="connsiteX65" fmla="*/ 4076700 w 7584522"/>
              <a:gd name="connsiteY65" fmla="*/ 0 h 705042"/>
              <a:gd name="connsiteX66" fmla="*/ 4181475 w 7584522"/>
              <a:gd name="connsiteY66" fmla="*/ 9525 h 705042"/>
              <a:gd name="connsiteX67" fmla="*/ 4238625 w 7584522"/>
              <a:gd name="connsiteY67" fmla="*/ 47625 h 705042"/>
              <a:gd name="connsiteX68" fmla="*/ 4324350 w 7584522"/>
              <a:gd name="connsiteY68" fmla="*/ 104775 h 705042"/>
              <a:gd name="connsiteX69" fmla="*/ 4352925 w 7584522"/>
              <a:gd name="connsiteY69" fmla="*/ 190500 h 705042"/>
              <a:gd name="connsiteX70" fmla="*/ 4343400 w 7584522"/>
              <a:gd name="connsiteY70" fmla="*/ 238125 h 705042"/>
              <a:gd name="connsiteX71" fmla="*/ 4352925 w 7584522"/>
              <a:gd name="connsiteY71" fmla="*/ 285750 h 705042"/>
              <a:gd name="connsiteX72" fmla="*/ 4410075 w 7584522"/>
              <a:gd name="connsiteY72" fmla="*/ 295275 h 705042"/>
              <a:gd name="connsiteX73" fmla="*/ 4572000 w 7584522"/>
              <a:gd name="connsiteY73" fmla="*/ 323850 h 705042"/>
              <a:gd name="connsiteX74" fmla="*/ 4953000 w 7584522"/>
              <a:gd name="connsiteY74" fmla="*/ 285750 h 705042"/>
              <a:gd name="connsiteX75" fmla="*/ 4972050 w 7584522"/>
              <a:gd name="connsiteY75" fmla="*/ 247650 h 705042"/>
              <a:gd name="connsiteX76" fmla="*/ 4953000 w 7584522"/>
              <a:gd name="connsiteY76" fmla="*/ 190500 h 705042"/>
              <a:gd name="connsiteX77" fmla="*/ 4933950 w 7584522"/>
              <a:gd name="connsiteY77" fmla="*/ 114300 h 705042"/>
              <a:gd name="connsiteX78" fmla="*/ 4895850 w 7584522"/>
              <a:gd name="connsiteY78" fmla="*/ 57150 h 705042"/>
              <a:gd name="connsiteX79" fmla="*/ 5076825 w 7584522"/>
              <a:gd name="connsiteY79" fmla="*/ 38100 h 705042"/>
              <a:gd name="connsiteX80" fmla="*/ 5143500 w 7584522"/>
              <a:gd name="connsiteY80" fmla="*/ 76200 h 705042"/>
              <a:gd name="connsiteX81" fmla="*/ 5200650 w 7584522"/>
              <a:gd name="connsiteY81" fmla="*/ 114300 h 705042"/>
              <a:gd name="connsiteX82" fmla="*/ 5210175 w 7584522"/>
              <a:gd name="connsiteY82" fmla="*/ 142875 h 705042"/>
              <a:gd name="connsiteX83" fmla="*/ 5276850 w 7584522"/>
              <a:gd name="connsiteY83" fmla="*/ 180975 h 705042"/>
              <a:gd name="connsiteX84" fmla="*/ 5267325 w 7584522"/>
              <a:gd name="connsiteY84" fmla="*/ 219075 h 705042"/>
              <a:gd name="connsiteX85" fmla="*/ 5467350 w 7584522"/>
              <a:gd name="connsiteY85" fmla="*/ 257175 h 705042"/>
              <a:gd name="connsiteX86" fmla="*/ 5886450 w 7584522"/>
              <a:gd name="connsiteY86" fmla="*/ 247650 h 705042"/>
              <a:gd name="connsiteX87" fmla="*/ 5895975 w 7584522"/>
              <a:gd name="connsiteY87" fmla="*/ 219075 h 705042"/>
              <a:gd name="connsiteX88" fmla="*/ 5886450 w 7584522"/>
              <a:gd name="connsiteY88" fmla="*/ 104775 h 705042"/>
              <a:gd name="connsiteX89" fmla="*/ 5867400 w 7584522"/>
              <a:gd name="connsiteY89" fmla="*/ 66675 h 705042"/>
              <a:gd name="connsiteX90" fmla="*/ 5905500 w 7584522"/>
              <a:gd name="connsiteY90" fmla="*/ 47625 h 705042"/>
              <a:gd name="connsiteX91" fmla="*/ 5934075 w 7584522"/>
              <a:gd name="connsiteY91" fmla="*/ 57150 h 705042"/>
              <a:gd name="connsiteX92" fmla="*/ 6000750 w 7584522"/>
              <a:gd name="connsiteY92" fmla="*/ 123825 h 705042"/>
              <a:gd name="connsiteX93" fmla="*/ 6029325 w 7584522"/>
              <a:gd name="connsiteY93" fmla="*/ 161925 h 705042"/>
              <a:gd name="connsiteX94" fmla="*/ 6067425 w 7584522"/>
              <a:gd name="connsiteY94" fmla="*/ 180975 h 705042"/>
              <a:gd name="connsiteX95" fmla="*/ 6096000 w 7584522"/>
              <a:gd name="connsiteY95" fmla="*/ 200025 h 705042"/>
              <a:gd name="connsiteX96" fmla="*/ 6105525 w 7584522"/>
              <a:gd name="connsiteY96" fmla="*/ 228600 h 705042"/>
              <a:gd name="connsiteX97" fmla="*/ 6115050 w 7584522"/>
              <a:gd name="connsiteY97" fmla="*/ 276225 h 705042"/>
              <a:gd name="connsiteX98" fmla="*/ 6153150 w 7584522"/>
              <a:gd name="connsiteY98" fmla="*/ 295275 h 705042"/>
              <a:gd name="connsiteX99" fmla="*/ 6229350 w 7584522"/>
              <a:gd name="connsiteY99" fmla="*/ 304800 h 705042"/>
              <a:gd name="connsiteX100" fmla="*/ 6267450 w 7584522"/>
              <a:gd name="connsiteY100" fmla="*/ 314325 h 705042"/>
              <a:gd name="connsiteX101" fmla="*/ 6400800 w 7584522"/>
              <a:gd name="connsiteY101" fmla="*/ 323850 h 705042"/>
              <a:gd name="connsiteX102" fmla="*/ 6600825 w 7584522"/>
              <a:gd name="connsiteY102" fmla="*/ 247650 h 705042"/>
              <a:gd name="connsiteX103" fmla="*/ 6648450 w 7584522"/>
              <a:gd name="connsiteY103" fmla="*/ 219075 h 705042"/>
              <a:gd name="connsiteX104" fmla="*/ 6705600 w 7584522"/>
              <a:gd name="connsiteY104" fmla="*/ 200025 h 705042"/>
              <a:gd name="connsiteX105" fmla="*/ 6791325 w 7584522"/>
              <a:gd name="connsiteY105" fmla="*/ 142875 h 705042"/>
              <a:gd name="connsiteX106" fmla="*/ 6810375 w 7584522"/>
              <a:gd name="connsiteY106" fmla="*/ 76200 h 705042"/>
              <a:gd name="connsiteX107" fmla="*/ 6838950 w 7584522"/>
              <a:gd name="connsiteY107" fmla="*/ 66675 h 705042"/>
              <a:gd name="connsiteX108" fmla="*/ 6915150 w 7584522"/>
              <a:gd name="connsiteY108" fmla="*/ 123825 h 705042"/>
              <a:gd name="connsiteX109" fmla="*/ 7019925 w 7584522"/>
              <a:gd name="connsiteY109" fmla="*/ 171450 h 705042"/>
              <a:gd name="connsiteX110" fmla="*/ 7048500 w 7584522"/>
              <a:gd name="connsiteY110" fmla="*/ 180975 h 705042"/>
              <a:gd name="connsiteX111" fmla="*/ 7105650 w 7584522"/>
              <a:gd name="connsiteY111" fmla="*/ 219075 h 705042"/>
              <a:gd name="connsiteX112" fmla="*/ 7124700 w 7584522"/>
              <a:gd name="connsiteY112" fmla="*/ 247650 h 705042"/>
              <a:gd name="connsiteX113" fmla="*/ 7153275 w 7584522"/>
              <a:gd name="connsiteY113" fmla="*/ 276225 h 705042"/>
              <a:gd name="connsiteX114" fmla="*/ 7410450 w 7584522"/>
              <a:gd name="connsiteY114" fmla="*/ 304800 h 705042"/>
              <a:gd name="connsiteX115" fmla="*/ 7467600 w 7584522"/>
              <a:gd name="connsiteY115" fmla="*/ 323850 h 705042"/>
              <a:gd name="connsiteX116" fmla="*/ 7534275 w 7584522"/>
              <a:gd name="connsiteY116" fmla="*/ 352425 h 705042"/>
              <a:gd name="connsiteX117" fmla="*/ 7562850 w 7584522"/>
              <a:gd name="connsiteY117" fmla="*/ 371475 h 705042"/>
              <a:gd name="connsiteX118" fmla="*/ 7572375 w 7584522"/>
              <a:gd name="connsiteY118" fmla="*/ 485775 h 705042"/>
              <a:gd name="connsiteX119" fmla="*/ 7562850 w 7584522"/>
              <a:gd name="connsiteY119" fmla="*/ 514350 h 705042"/>
              <a:gd name="connsiteX120" fmla="*/ 7524750 w 7584522"/>
              <a:gd name="connsiteY120" fmla="*/ 571500 h 705042"/>
              <a:gd name="connsiteX121" fmla="*/ 7515225 w 7584522"/>
              <a:gd name="connsiteY121" fmla="*/ 600075 h 705042"/>
              <a:gd name="connsiteX122" fmla="*/ 7477125 w 7584522"/>
              <a:gd name="connsiteY122" fmla="*/ 704850 h 705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7584522" h="705042">
                <a:moveTo>
                  <a:pt x="0" y="66675"/>
                </a:moveTo>
                <a:cubicBezTo>
                  <a:pt x="15875" y="76200"/>
                  <a:pt x="30707" y="87731"/>
                  <a:pt x="47625" y="95250"/>
                </a:cubicBezTo>
                <a:cubicBezTo>
                  <a:pt x="59588" y="100567"/>
                  <a:pt x="73138" y="101179"/>
                  <a:pt x="85725" y="104775"/>
                </a:cubicBezTo>
                <a:cubicBezTo>
                  <a:pt x="95379" y="107533"/>
                  <a:pt x="104646" y="111542"/>
                  <a:pt x="114300" y="114300"/>
                </a:cubicBezTo>
                <a:cubicBezTo>
                  <a:pt x="126887" y="117896"/>
                  <a:pt x="139861" y="120063"/>
                  <a:pt x="152400" y="123825"/>
                </a:cubicBezTo>
                <a:cubicBezTo>
                  <a:pt x="171634" y="129595"/>
                  <a:pt x="189671" y="140035"/>
                  <a:pt x="209550" y="142875"/>
                </a:cubicBezTo>
                <a:cubicBezTo>
                  <a:pt x="231775" y="146050"/>
                  <a:pt x="254080" y="148709"/>
                  <a:pt x="276225" y="152400"/>
                </a:cubicBezTo>
                <a:cubicBezTo>
                  <a:pt x="292194" y="155062"/>
                  <a:pt x="307803" y="159785"/>
                  <a:pt x="323850" y="161925"/>
                </a:cubicBezTo>
                <a:cubicBezTo>
                  <a:pt x="355478" y="166142"/>
                  <a:pt x="387350" y="168275"/>
                  <a:pt x="419100" y="171450"/>
                </a:cubicBezTo>
                <a:cubicBezTo>
                  <a:pt x="495300" y="168275"/>
                  <a:pt x="571628" y="167359"/>
                  <a:pt x="647700" y="161925"/>
                </a:cubicBezTo>
                <a:cubicBezTo>
                  <a:pt x="660758" y="160992"/>
                  <a:pt x="673768" y="157557"/>
                  <a:pt x="685800" y="152400"/>
                </a:cubicBezTo>
                <a:cubicBezTo>
                  <a:pt x="814762" y="97130"/>
                  <a:pt x="594275" y="173625"/>
                  <a:pt x="752475" y="114300"/>
                </a:cubicBezTo>
                <a:cubicBezTo>
                  <a:pt x="764732" y="109703"/>
                  <a:pt x="777988" y="108371"/>
                  <a:pt x="790575" y="104775"/>
                </a:cubicBezTo>
                <a:cubicBezTo>
                  <a:pt x="800229" y="102017"/>
                  <a:pt x="809625" y="98425"/>
                  <a:pt x="819150" y="95250"/>
                </a:cubicBezTo>
                <a:cubicBezTo>
                  <a:pt x="892175" y="98425"/>
                  <a:pt x="965613" y="96397"/>
                  <a:pt x="1038225" y="104775"/>
                </a:cubicBezTo>
                <a:cubicBezTo>
                  <a:pt x="1049597" y="106087"/>
                  <a:pt x="1056278" y="119316"/>
                  <a:pt x="1066800" y="123825"/>
                </a:cubicBezTo>
                <a:cubicBezTo>
                  <a:pt x="1078832" y="128982"/>
                  <a:pt x="1092200" y="130175"/>
                  <a:pt x="1104900" y="133350"/>
                </a:cubicBezTo>
                <a:cubicBezTo>
                  <a:pt x="1136650" y="130175"/>
                  <a:pt x="1169059" y="131000"/>
                  <a:pt x="1200150" y="123825"/>
                </a:cubicBezTo>
                <a:cubicBezTo>
                  <a:pt x="1211304" y="121251"/>
                  <a:pt x="1218786" y="110455"/>
                  <a:pt x="1228725" y="104775"/>
                </a:cubicBezTo>
                <a:cubicBezTo>
                  <a:pt x="1241053" y="97730"/>
                  <a:pt x="1254497" y="92770"/>
                  <a:pt x="1266825" y="85725"/>
                </a:cubicBezTo>
                <a:cubicBezTo>
                  <a:pt x="1318526" y="56182"/>
                  <a:pt x="1271584" y="74614"/>
                  <a:pt x="1323975" y="57150"/>
                </a:cubicBezTo>
                <a:cubicBezTo>
                  <a:pt x="1381125" y="60325"/>
                  <a:pt x="1438445" y="61248"/>
                  <a:pt x="1495425" y="66675"/>
                </a:cubicBezTo>
                <a:cubicBezTo>
                  <a:pt x="1542984" y="71204"/>
                  <a:pt x="1509168" y="77669"/>
                  <a:pt x="1543050" y="104775"/>
                </a:cubicBezTo>
                <a:cubicBezTo>
                  <a:pt x="1550890" y="111047"/>
                  <a:pt x="1562645" y="109810"/>
                  <a:pt x="1571625" y="114300"/>
                </a:cubicBezTo>
                <a:cubicBezTo>
                  <a:pt x="1581864" y="119420"/>
                  <a:pt x="1589961" y="128230"/>
                  <a:pt x="1600200" y="133350"/>
                </a:cubicBezTo>
                <a:cubicBezTo>
                  <a:pt x="1609180" y="137840"/>
                  <a:pt x="1619547" y="138920"/>
                  <a:pt x="1628775" y="142875"/>
                </a:cubicBezTo>
                <a:cubicBezTo>
                  <a:pt x="1641826" y="148468"/>
                  <a:pt x="1653824" y="156332"/>
                  <a:pt x="1666875" y="161925"/>
                </a:cubicBezTo>
                <a:cubicBezTo>
                  <a:pt x="1682762" y="168734"/>
                  <a:pt x="1718445" y="177954"/>
                  <a:pt x="1733550" y="180975"/>
                </a:cubicBezTo>
                <a:cubicBezTo>
                  <a:pt x="1752488" y="184763"/>
                  <a:pt x="1771964" y="185816"/>
                  <a:pt x="1790700" y="190500"/>
                </a:cubicBezTo>
                <a:cubicBezTo>
                  <a:pt x="1810181" y="195370"/>
                  <a:pt x="1828369" y="204680"/>
                  <a:pt x="1847850" y="209550"/>
                </a:cubicBezTo>
                <a:cubicBezTo>
                  <a:pt x="1866586" y="214234"/>
                  <a:pt x="1886147" y="214885"/>
                  <a:pt x="1905000" y="219075"/>
                </a:cubicBezTo>
                <a:cubicBezTo>
                  <a:pt x="1914801" y="221253"/>
                  <a:pt x="1923623" y="227273"/>
                  <a:pt x="1933575" y="228600"/>
                </a:cubicBezTo>
                <a:cubicBezTo>
                  <a:pt x="1971472" y="233653"/>
                  <a:pt x="2009775" y="234950"/>
                  <a:pt x="2047875" y="238125"/>
                </a:cubicBezTo>
                <a:cubicBezTo>
                  <a:pt x="2084151" y="247194"/>
                  <a:pt x="2151067" y="266700"/>
                  <a:pt x="2190750" y="266700"/>
                </a:cubicBezTo>
                <a:cubicBezTo>
                  <a:pt x="2213201" y="266700"/>
                  <a:pt x="2235200" y="260350"/>
                  <a:pt x="2257425" y="257175"/>
                </a:cubicBezTo>
                <a:cubicBezTo>
                  <a:pt x="2251075" y="247650"/>
                  <a:pt x="2243495" y="238839"/>
                  <a:pt x="2238375" y="228600"/>
                </a:cubicBezTo>
                <a:cubicBezTo>
                  <a:pt x="2233885" y="219620"/>
                  <a:pt x="2233726" y="208802"/>
                  <a:pt x="2228850" y="200025"/>
                </a:cubicBezTo>
                <a:cubicBezTo>
                  <a:pt x="2174263" y="101769"/>
                  <a:pt x="2202778" y="178958"/>
                  <a:pt x="2181225" y="114300"/>
                </a:cubicBezTo>
                <a:cubicBezTo>
                  <a:pt x="2346413" y="81262"/>
                  <a:pt x="2242486" y="98396"/>
                  <a:pt x="2600325" y="114300"/>
                </a:cubicBezTo>
                <a:cubicBezTo>
                  <a:pt x="2619619" y="115157"/>
                  <a:pt x="2638332" y="121273"/>
                  <a:pt x="2657475" y="123825"/>
                </a:cubicBezTo>
                <a:cubicBezTo>
                  <a:pt x="2685974" y="127625"/>
                  <a:pt x="2714646" y="129991"/>
                  <a:pt x="2743200" y="133350"/>
                </a:cubicBezTo>
                <a:cubicBezTo>
                  <a:pt x="2768622" y="136341"/>
                  <a:pt x="2793872" y="140984"/>
                  <a:pt x="2819400" y="142875"/>
                </a:cubicBezTo>
                <a:cubicBezTo>
                  <a:pt x="2879643" y="147337"/>
                  <a:pt x="2940050" y="149225"/>
                  <a:pt x="3000375" y="152400"/>
                </a:cubicBezTo>
                <a:cubicBezTo>
                  <a:pt x="3019425" y="158750"/>
                  <a:pt x="3064983" y="152806"/>
                  <a:pt x="3057525" y="171450"/>
                </a:cubicBezTo>
                <a:cubicBezTo>
                  <a:pt x="3051175" y="187325"/>
                  <a:pt x="3051342" y="207816"/>
                  <a:pt x="3038475" y="219075"/>
                </a:cubicBezTo>
                <a:cubicBezTo>
                  <a:pt x="3023363" y="232298"/>
                  <a:pt x="2981325" y="238125"/>
                  <a:pt x="2981325" y="238125"/>
                </a:cubicBezTo>
                <a:cubicBezTo>
                  <a:pt x="3096805" y="276618"/>
                  <a:pt x="2980189" y="241048"/>
                  <a:pt x="3095625" y="266700"/>
                </a:cubicBezTo>
                <a:cubicBezTo>
                  <a:pt x="3105426" y="268878"/>
                  <a:pt x="3114277" y="274698"/>
                  <a:pt x="3124200" y="276225"/>
                </a:cubicBezTo>
                <a:cubicBezTo>
                  <a:pt x="3209840" y="289400"/>
                  <a:pt x="3205423" y="279458"/>
                  <a:pt x="3276600" y="295275"/>
                </a:cubicBezTo>
                <a:cubicBezTo>
                  <a:pt x="3286401" y="297453"/>
                  <a:pt x="3295435" y="302365"/>
                  <a:pt x="3305175" y="304800"/>
                </a:cubicBezTo>
                <a:cubicBezTo>
                  <a:pt x="3320881" y="308727"/>
                  <a:pt x="3336996" y="310813"/>
                  <a:pt x="3352800" y="314325"/>
                </a:cubicBezTo>
                <a:cubicBezTo>
                  <a:pt x="3365579" y="317165"/>
                  <a:pt x="3378121" y="321010"/>
                  <a:pt x="3390900" y="323850"/>
                </a:cubicBezTo>
                <a:cubicBezTo>
                  <a:pt x="3406704" y="327362"/>
                  <a:pt x="3422819" y="329448"/>
                  <a:pt x="3438525" y="333375"/>
                </a:cubicBezTo>
                <a:cubicBezTo>
                  <a:pt x="3460145" y="338780"/>
                  <a:pt x="3497244" y="355395"/>
                  <a:pt x="3514725" y="361950"/>
                </a:cubicBezTo>
                <a:cubicBezTo>
                  <a:pt x="3524126" y="365475"/>
                  <a:pt x="3533775" y="368300"/>
                  <a:pt x="3543300" y="371475"/>
                </a:cubicBezTo>
                <a:cubicBezTo>
                  <a:pt x="3594823" y="360434"/>
                  <a:pt x="3674279" y="362891"/>
                  <a:pt x="3714750" y="314325"/>
                </a:cubicBezTo>
                <a:cubicBezTo>
                  <a:pt x="3721178" y="306612"/>
                  <a:pt x="3721100" y="295275"/>
                  <a:pt x="3724275" y="285750"/>
                </a:cubicBezTo>
                <a:cubicBezTo>
                  <a:pt x="3716610" y="224431"/>
                  <a:pt x="3727482" y="219114"/>
                  <a:pt x="3695700" y="180975"/>
                </a:cubicBezTo>
                <a:cubicBezTo>
                  <a:pt x="3687076" y="170627"/>
                  <a:pt x="3679173" y="158424"/>
                  <a:pt x="3667125" y="152400"/>
                </a:cubicBezTo>
                <a:cubicBezTo>
                  <a:pt x="3652645" y="145160"/>
                  <a:pt x="3635375" y="146050"/>
                  <a:pt x="3619500" y="142875"/>
                </a:cubicBezTo>
                <a:cubicBezTo>
                  <a:pt x="3609975" y="136525"/>
                  <a:pt x="3601683" y="127737"/>
                  <a:pt x="3590925" y="123825"/>
                </a:cubicBezTo>
                <a:cubicBezTo>
                  <a:pt x="3566320" y="114878"/>
                  <a:pt x="3514725" y="104775"/>
                  <a:pt x="3514725" y="104775"/>
                </a:cubicBezTo>
                <a:lnTo>
                  <a:pt x="3933825" y="95250"/>
                </a:lnTo>
                <a:lnTo>
                  <a:pt x="4019550" y="38100"/>
                </a:lnTo>
                <a:lnTo>
                  <a:pt x="4048125" y="19050"/>
                </a:lnTo>
                <a:lnTo>
                  <a:pt x="4076700" y="0"/>
                </a:lnTo>
                <a:cubicBezTo>
                  <a:pt x="4111625" y="3175"/>
                  <a:pt x="4147831" y="-370"/>
                  <a:pt x="4181475" y="9525"/>
                </a:cubicBezTo>
                <a:cubicBezTo>
                  <a:pt x="4203440" y="15985"/>
                  <a:pt x="4219868" y="34495"/>
                  <a:pt x="4238625" y="47625"/>
                </a:cubicBezTo>
                <a:cubicBezTo>
                  <a:pt x="4317991" y="103181"/>
                  <a:pt x="4232260" y="49521"/>
                  <a:pt x="4324350" y="104775"/>
                </a:cubicBezTo>
                <a:cubicBezTo>
                  <a:pt x="4330405" y="119913"/>
                  <a:pt x="4352925" y="169992"/>
                  <a:pt x="4352925" y="190500"/>
                </a:cubicBezTo>
                <a:cubicBezTo>
                  <a:pt x="4352925" y="206689"/>
                  <a:pt x="4346575" y="222250"/>
                  <a:pt x="4343400" y="238125"/>
                </a:cubicBezTo>
                <a:cubicBezTo>
                  <a:pt x="4346575" y="254000"/>
                  <a:pt x="4340633" y="275214"/>
                  <a:pt x="4352925" y="285750"/>
                </a:cubicBezTo>
                <a:cubicBezTo>
                  <a:pt x="4367588" y="298319"/>
                  <a:pt x="4391093" y="291716"/>
                  <a:pt x="4410075" y="295275"/>
                </a:cubicBezTo>
                <a:cubicBezTo>
                  <a:pt x="4560174" y="323419"/>
                  <a:pt x="4450505" y="306494"/>
                  <a:pt x="4572000" y="323850"/>
                </a:cubicBezTo>
                <a:cubicBezTo>
                  <a:pt x="4589317" y="323369"/>
                  <a:pt x="4870830" y="381615"/>
                  <a:pt x="4953000" y="285750"/>
                </a:cubicBezTo>
                <a:cubicBezTo>
                  <a:pt x="4962241" y="274969"/>
                  <a:pt x="4965700" y="260350"/>
                  <a:pt x="4972050" y="247650"/>
                </a:cubicBezTo>
                <a:cubicBezTo>
                  <a:pt x="4965700" y="228600"/>
                  <a:pt x="4958517" y="209808"/>
                  <a:pt x="4953000" y="190500"/>
                </a:cubicBezTo>
                <a:cubicBezTo>
                  <a:pt x="4945807" y="165326"/>
                  <a:pt x="4948473" y="136085"/>
                  <a:pt x="4933950" y="114300"/>
                </a:cubicBezTo>
                <a:lnTo>
                  <a:pt x="4895850" y="57150"/>
                </a:lnTo>
                <a:cubicBezTo>
                  <a:pt x="4963459" y="6443"/>
                  <a:pt x="4944194" y="7956"/>
                  <a:pt x="5076825" y="38100"/>
                </a:cubicBezTo>
                <a:cubicBezTo>
                  <a:pt x="5101786" y="43773"/>
                  <a:pt x="5121700" y="62784"/>
                  <a:pt x="5143500" y="76200"/>
                </a:cubicBezTo>
                <a:cubicBezTo>
                  <a:pt x="5162999" y="88199"/>
                  <a:pt x="5200650" y="114300"/>
                  <a:pt x="5200650" y="114300"/>
                </a:cubicBezTo>
                <a:cubicBezTo>
                  <a:pt x="5203825" y="123825"/>
                  <a:pt x="5203903" y="135035"/>
                  <a:pt x="5210175" y="142875"/>
                </a:cubicBezTo>
                <a:cubicBezTo>
                  <a:pt x="5219150" y="154094"/>
                  <a:pt x="5267475" y="176288"/>
                  <a:pt x="5276850" y="180975"/>
                </a:cubicBezTo>
                <a:cubicBezTo>
                  <a:pt x="5273675" y="193675"/>
                  <a:pt x="5267325" y="205984"/>
                  <a:pt x="5267325" y="219075"/>
                </a:cubicBezTo>
                <a:cubicBezTo>
                  <a:pt x="5267325" y="306485"/>
                  <a:pt x="5454456" y="256530"/>
                  <a:pt x="5467350" y="257175"/>
                </a:cubicBezTo>
                <a:cubicBezTo>
                  <a:pt x="5607050" y="254000"/>
                  <a:pt x="5747263" y="260022"/>
                  <a:pt x="5886450" y="247650"/>
                </a:cubicBezTo>
                <a:cubicBezTo>
                  <a:pt x="5896451" y="246761"/>
                  <a:pt x="5895975" y="229115"/>
                  <a:pt x="5895975" y="219075"/>
                </a:cubicBezTo>
                <a:cubicBezTo>
                  <a:pt x="5895975" y="180843"/>
                  <a:pt x="5893496" y="142352"/>
                  <a:pt x="5886450" y="104775"/>
                </a:cubicBezTo>
                <a:cubicBezTo>
                  <a:pt x="5883833" y="90819"/>
                  <a:pt x="5873750" y="79375"/>
                  <a:pt x="5867400" y="66675"/>
                </a:cubicBezTo>
                <a:cubicBezTo>
                  <a:pt x="5882396" y="-8306"/>
                  <a:pt x="5863123" y="19374"/>
                  <a:pt x="5905500" y="47625"/>
                </a:cubicBezTo>
                <a:cubicBezTo>
                  <a:pt x="5913854" y="53194"/>
                  <a:pt x="5924550" y="53975"/>
                  <a:pt x="5934075" y="57150"/>
                </a:cubicBezTo>
                <a:cubicBezTo>
                  <a:pt x="5956300" y="79375"/>
                  <a:pt x="5981891" y="98680"/>
                  <a:pt x="6000750" y="123825"/>
                </a:cubicBezTo>
                <a:cubicBezTo>
                  <a:pt x="6010275" y="136525"/>
                  <a:pt x="6017272" y="151594"/>
                  <a:pt x="6029325" y="161925"/>
                </a:cubicBezTo>
                <a:cubicBezTo>
                  <a:pt x="6040106" y="171166"/>
                  <a:pt x="6055097" y="173930"/>
                  <a:pt x="6067425" y="180975"/>
                </a:cubicBezTo>
                <a:cubicBezTo>
                  <a:pt x="6077364" y="186655"/>
                  <a:pt x="6086475" y="193675"/>
                  <a:pt x="6096000" y="200025"/>
                </a:cubicBezTo>
                <a:cubicBezTo>
                  <a:pt x="6099175" y="209550"/>
                  <a:pt x="6103090" y="218860"/>
                  <a:pt x="6105525" y="228600"/>
                </a:cubicBezTo>
                <a:cubicBezTo>
                  <a:pt x="6109452" y="244306"/>
                  <a:pt x="6105640" y="263051"/>
                  <a:pt x="6115050" y="276225"/>
                </a:cubicBezTo>
                <a:cubicBezTo>
                  <a:pt x="6123303" y="287779"/>
                  <a:pt x="6139375" y="291831"/>
                  <a:pt x="6153150" y="295275"/>
                </a:cubicBezTo>
                <a:cubicBezTo>
                  <a:pt x="6177983" y="301483"/>
                  <a:pt x="6204101" y="300592"/>
                  <a:pt x="6229350" y="304800"/>
                </a:cubicBezTo>
                <a:cubicBezTo>
                  <a:pt x="6242263" y="306952"/>
                  <a:pt x="6254439" y="312879"/>
                  <a:pt x="6267450" y="314325"/>
                </a:cubicBezTo>
                <a:cubicBezTo>
                  <a:pt x="6311741" y="319246"/>
                  <a:pt x="6356350" y="320675"/>
                  <a:pt x="6400800" y="323850"/>
                </a:cubicBezTo>
                <a:cubicBezTo>
                  <a:pt x="6467475" y="298450"/>
                  <a:pt x="6539644" y="284359"/>
                  <a:pt x="6600825" y="247650"/>
                </a:cubicBezTo>
                <a:cubicBezTo>
                  <a:pt x="6616700" y="238125"/>
                  <a:pt x="6631596" y="226736"/>
                  <a:pt x="6648450" y="219075"/>
                </a:cubicBezTo>
                <a:cubicBezTo>
                  <a:pt x="6666731" y="210766"/>
                  <a:pt x="6687319" y="208334"/>
                  <a:pt x="6705600" y="200025"/>
                </a:cubicBezTo>
                <a:cubicBezTo>
                  <a:pt x="6736690" y="185893"/>
                  <a:pt x="6764266" y="163169"/>
                  <a:pt x="6791325" y="142875"/>
                </a:cubicBezTo>
                <a:cubicBezTo>
                  <a:pt x="6791407" y="142545"/>
                  <a:pt x="6805820" y="80755"/>
                  <a:pt x="6810375" y="76200"/>
                </a:cubicBezTo>
                <a:cubicBezTo>
                  <a:pt x="6817475" y="69100"/>
                  <a:pt x="6829425" y="69850"/>
                  <a:pt x="6838950" y="66675"/>
                </a:cubicBezTo>
                <a:cubicBezTo>
                  <a:pt x="6864350" y="85725"/>
                  <a:pt x="6885029" y="113785"/>
                  <a:pt x="6915150" y="123825"/>
                </a:cubicBezTo>
                <a:cubicBezTo>
                  <a:pt x="7032063" y="162796"/>
                  <a:pt x="6916175" y="119575"/>
                  <a:pt x="7019925" y="171450"/>
                </a:cubicBezTo>
                <a:cubicBezTo>
                  <a:pt x="7028905" y="175940"/>
                  <a:pt x="7039723" y="176099"/>
                  <a:pt x="7048500" y="180975"/>
                </a:cubicBezTo>
                <a:cubicBezTo>
                  <a:pt x="7068514" y="192094"/>
                  <a:pt x="7105650" y="219075"/>
                  <a:pt x="7105650" y="219075"/>
                </a:cubicBezTo>
                <a:cubicBezTo>
                  <a:pt x="7112000" y="228600"/>
                  <a:pt x="7117371" y="238856"/>
                  <a:pt x="7124700" y="247650"/>
                </a:cubicBezTo>
                <a:cubicBezTo>
                  <a:pt x="7133324" y="257998"/>
                  <a:pt x="7142927" y="267601"/>
                  <a:pt x="7153275" y="276225"/>
                </a:cubicBezTo>
                <a:cubicBezTo>
                  <a:pt x="7225932" y="336773"/>
                  <a:pt x="7299493" y="300177"/>
                  <a:pt x="7410450" y="304800"/>
                </a:cubicBezTo>
                <a:cubicBezTo>
                  <a:pt x="7429500" y="311150"/>
                  <a:pt x="7450892" y="312711"/>
                  <a:pt x="7467600" y="323850"/>
                </a:cubicBezTo>
                <a:cubicBezTo>
                  <a:pt x="7507067" y="350162"/>
                  <a:pt x="7485069" y="340124"/>
                  <a:pt x="7534275" y="352425"/>
                </a:cubicBezTo>
                <a:cubicBezTo>
                  <a:pt x="7543800" y="358775"/>
                  <a:pt x="7554755" y="363380"/>
                  <a:pt x="7562850" y="371475"/>
                </a:cubicBezTo>
                <a:cubicBezTo>
                  <a:pt x="7598507" y="407132"/>
                  <a:pt x="7581510" y="430967"/>
                  <a:pt x="7572375" y="485775"/>
                </a:cubicBezTo>
                <a:cubicBezTo>
                  <a:pt x="7570724" y="495679"/>
                  <a:pt x="7567726" y="505573"/>
                  <a:pt x="7562850" y="514350"/>
                </a:cubicBezTo>
                <a:cubicBezTo>
                  <a:pt x="7551731" y="534364"/>
                  <a:pt x="7531990" y="549780"/>
                  <a:pt x="7524750" y="571500"/>
                </a:cubicBezTo>
                <a:lnTo>
                  <a:pt x="7515225" y="600075"/>
                </a:lnTo>
                <a:cubicBezTo>
                  <a:pt x="7504838" y="714336"/>
                  <a:pt x="7540769" y="704850"/>
                  <a:pt x="7477125" y="704850"/>
                </a:cubicBezTo>
              </a:path>
            </a:pathLst>
          </a:custGeom>
          <a:noFill/>
          <a:ln>
            <a:solidFill>
              <a:srgbClr val="0008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1349375" y="1484313"/>
            <a:ext cx="1439863" cy="3197225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2" idx="32"/>
          </p:cNvCxnSpPr>
          <p:nvPr/>
        </p:nvCxnSpPr>
        <p:spPr>
          <a:xfrm>
            <a:off x="1692275" y="1484313"/>
            <a:ext cx="1041400" cy="3265487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2714625" y="1925638"/>
            <a:ext cx="2722563" cy="2773362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3743325" y="3213100"/>
            <a:ext cx="4429125" cy="1449388"/>
          </a:xfrm>
          <a:prstGeom prst="straightConnector1">
            <a:avLst/>
          </a:prstGeom>
          <a:ln w="57150">
            <a:solidFill>
              <a:schemeClr val="accent4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endCxn id="2" idx="62"/>
          </p:cNvCxnSpPr>
          <p:nvPr/>
        </p:nvCxnSpPr>
        <p:spPr>
          <a:xfrm>
            <a:off x="3686175" y="1125538"/>
            <a:ext cx="933450" cy="348138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619625" y="1484313"/>
            <a:ext cx="3008313" cy="302736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endCxn id="2" idx="81"/>
          </p:cNvCxnSpPr>
          <p:nvPr/>
        </p:nvCxnSpPr>
        <p:spPr>
          <a:xfrm>
            <a:off x="5016500" y="1125538"/>
            <a:ext cx="869950" cy="3500437"/>
          </a:xfrm>
          <a:prstGeom prst="straightConnector1">
            <a:avLst/>
          </a:prstGeom>
          <a:ln w="57150">
            <a:solidFill>
              <a:srgbClr val="000808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5886450" y="1700213"/>
            <a:ext cx="2717800" cy="2906712"/>
          </a:xfrm>
          <a:prstGeom prst="straightConnector1">
            <a:avLst/>
          </a:prstGeom>
          <a:ln w="57150">
            <a:solidFill>
              <a:srgbClr val="000808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ástupný symbol pro text 7"/>
          <p:cNvSpPr>
            <a:spLocks noGrp="1"/>
          </p:cNvSpPr>
          <p:nvPr>
            <p:ph type="body" idx="1"/>
          </p:nvPr>
        </p:nvSpPr>
        <p:spPr>
          <a:xfrm>
            <a:off x="268288" y="268288"/>
            <a:ext cx="3186112" cy="639762"/>
          </a:xfrm>
          <a:ln>
            <a:solidFill>
              <a:schemeClr val="bg2">
                <a:lumMod val="40000"/>
                <a:lumOff val="6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Rozptýlené světlo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text 4"/>
          <p:cNvSpPr txBox="1">
            <a:spLocks/>
          </p:cNvSpPr>
          <p:nvPr/>
        </p:nvSpPr>
        <p:spPr bwMode="auto">
          <a:xfrm>
            <a:off x="107950" y="3481388"/>
            <a:ext cx="6448425" cy="201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08963" y="1196975"/>
            <a:ext cx="711200" cy="17446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sp>
        <p:nvSpPr>
          <p:cNvPr id="12292" name="Zástupný symbol pro text 1"/>
          <p:cNvSpPr>
            <a:spLocks noGrp="1"/>
          </p:cNvSpPr>
          <p:nvPr>
            <p:ph type="body" idx="1"/>
          </p:nvPr>
        </p:nvSpPr>
        <p:spPr>
          <a:xfrm>
            <a:off x="0" y="333375"/>
            <a:ext cx="9036050" cy="1943100"/>
          </a:xfrm>
        </p:spPr>
        <p:txBody>
          <a:bodyPr/>
          <a:lstStyle/>
          <a:p>
            <a:r>
              <a:rPr lang="cs-CZ" sz="3600" u="sng" smtClean="0">
                <a:solidFill>
                  <a:srgbClr val="000808"/>
                </a:solidFill>
              </a:rPr>
              <a:t>POUŽITÍ rozptýleného světla:</a:t>
            </a:r>
            <a:r>
              <a:rPr lang="cs-CZ" sz="3600" smtClean="0">
                <a:solidFill>
                  <a:srgbClr val="000808"/>
                </a:solidFill>
              </a:rPr>
              <a:t>  </a:t>
            </a:r>
          </a:p>
          <a:p>
            <a:r>
              <a:rPr lang="cs-CZ" sz="3600" smtClean="0">
                <a:solidFill>
                  <a:srgbClr val="000808"/>
                </a:solidFill>
              </a:rPr>
              <a:t>-osvětlení obytných místností a interiérů</a:t>
            </a:r>
          </a:p>
          <a:p>
            <a:r>
              <a:rPr lang="cs-CZ" sz="3600" smtClean="0">
                <a:solidFill>
                  <a:srgbClr val="000808"/>
                </a:solidFill>
              </a:rPr>
              <a:t>-při fotografování v ateliéru</a:t>
            </a: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2571750"/>
            <a:ext cx="2592388" cy="275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557463"/>
            <a:ext cx="2952750" cy="293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002588" cy="1008062"/>
          </a:xfrm>
        </p:spPr>
        <p:txBody>
          <a:bodyPr/>
          <a:lstStyle/>
          <a:p>
            <a:r>
              <a:rPr lang="cs-CZ" smtClean="0"/>
              <a:t>ZDROJE: obrázky – http: office microsoft.com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743</TotalTime>
  <Words>271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Wingdings</vt:lpstr>
      <vt:lpstr>Calibri</vt:lpstr>
      <vt:lpstr>Times New Roman</vt:lpstr>
      <vt:lpstr>Arial Black</vt:lpstr>
      <vt:lpstr>Aharoni</vt:lpstr>
      <vt:lpstr>Kapsle</vt:lpstr>
      <vt:lpstr>Motiv systému Office</vt:lpstr>
      <vt:lpstr>Snímek 1</vt:lpstr>
      <vt:lpstr>POPIS MATERIÁLU</vt:lpstr>
      <vt:lpstr>Snímek 3</vt:lpstr>
      <vt:lpstr> </vt:lpstr>
      <vt:lpstr>Snímek 5</vt:lpstr>
      <vt:lpstr>Snímek 6</vt:lpstr>
      <vt:lpstr>Snímek 7</vt:lpstr>
      <vt:lpstr> 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108</cp:revision>
  <dcterms:created xsi:type="dcterms:W3CDTF">2011-09-16T09:39:46Z</dcterms:created>
  <dcterms:modified xsi:type="dcterms:W3CDTF">2014-01-10T12:12:05Z</dcterms:modified>
</cp:coreProperties>
</file>