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</p:sldMasterIdLst>
  <p:sldIdLst>
    <p:sldId id="287" r:id="rId5"/>
    <p:sldId id="288" r:id="rId6"/>
    <p:sldId id="265" r:id="rId7"/>
    <p:sldId id="273" r:id="rId8"/>
    <p:sldId id="276" r:id="rId9"/>
    <p:sldId id="274" r:id="rId10"/>
    <p:sldId id="277" r:id="rId11"/>
    <p:sldId id="278" r:id="rId12"/>
    <p:sldId id="279" r:id="rId13"/>
    <p:sldId id="280" r:id="rId14"/>
    <p:sldId id="281" r:id="rId15"/>
    <p:sldId id="282" r:id="rId16"/>
    <p:sldId id="285" r:id="rId17"/>
    <p:sldId id="283" r:id="rId18"/>
    <p:sldId id="28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8502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525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1D3641"/>
                </a:solidFill>
              </a:rPr>
              <a:pPr/>
              <a:t>13.12.2012</a:t>
            </a:fld>
            <a:endParaRPr lang="cs-CZ">
              <a:solidFill>
                <a:srgbClr val="1D3641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D3641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1D3641"/>
                </a:solidFill>
              </a:rPr>
              <a:pPr/>
              <a:t>‹#›</a:t>
            </a:fld>
            <a:endParaRPr lang="cs-CZ">
              <a:solidFill>
                <a:srgbClr val="1D364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347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167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3941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5985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249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595738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28474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142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400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8832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3669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1D3641"/>
                </a:solidFill>
              </a:rPr>
              <a:pPr/>
              <a:t>13.12.2012</a:t>
            </a:fld>
            <a:endParaRPr lang="cs-CZ">
              <a:solidFill>
                <a:srgbClr val="1D3641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D3641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1D3641"/>
                </a:solidFill>
              </a:rPr>
              <a:pPr/>
              <a:t>‹#›</a:t>
            </a:fld>
            <a:endParaRPr lang="cs-CZ">
              <a:solidFill>
                <a:srgbClr val="1D364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344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9363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6275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81357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25372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8625753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5810764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3129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334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283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00046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0803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16848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35133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35158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14691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4841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24810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78189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52621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331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210066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89173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9749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6115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19711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59799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01184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52417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79496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378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0374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A13F0D6-7555-4D97-8F12-D80073DB78C9}" type="datetimeFigureOut">
              <a:rPr lang="cs-CZ" smtClean="0">
                <a:solidFill>
                  <a:srgbClr val="DFE6D0"/>
                </a:solidFill>
              </a:rPr>
              <a:pPr/>
              <a:t>13.12.2012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4375C14-EF51-4C6C-AC7D-A939A4CE85C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5572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6618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2387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9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2.png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9.png"/><Relationship Id="rId18" Type="http://schemas.microsoft.com/office/2007/relationships/hdphoto" Target="../media/hdphoto9.wdp"/><Relationship Id="rId3" Type="http://schemas.openxmlformats.org/officeDocument/2006/relationships/audio" Target="../media/audio4.wav"/><Relationship Id="rId21" Type="http://schemas.openxmlformats.org/officeDocument/2006/relationships/image" Target="../media/image13.png"/><Relationship Id="rId7" Type="http://schemas.openxmlformats.org/officeDocument/2006/relationships/image" Target="../media/image6.png"/><Relationship Id="rId12" Type="http://schemas.microsoft.com/office/2007/relationships/hdphoto" Target="../media/hdphoto6.wdp"/><Relationship Id="rId17" Type="http://schemas.openxmlformats.org/officeDocument/2006/relationships/image" Target="../media/image11.png"/><Relationship Id="rId2" Type="http://schemas.openxmlformats.org/officeDocument/2006/relationships/audio" Target="../media/audio3.wav"/><Relationship Id="rId16" Type="http://schemas.microsoft.com/office/2007/relationships/hdphoto" Target="../media/hdphoto8.wdp"/><Relationship Id="rId20" Type="http://schemas.microsoft.com/office/2007/relationships/hdphoto" Target="../media/hdphoto10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8.png"/><Relationship Id="rId5" Type="http://schemas.microsoft.com/office/2007/relationships/hdphoto" Target="../media/hdphoto1.wdp"/><Relationship Id="rId15" Type="http://schemas.openxmlformats.org/officeDocument/2006/relationships/image" Target="../media/image10.png"/><Relationship Id="rId10" Type="http://schemas.microsoft.com/office/2007/relationships/hdphoto" Target="../media/hdphoto5.wdp"/><Relationship Id="rId19" Type="http://schemas.openxmlformats.org/officeDocument/2006/relationships/image" Target="../media/image12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microsoft.com/office/2007/relationships/hdphoto" Target="../media/hdphoto7.wdp"/><Relationship Id="rId22" Type="http://schemas.microsoft.com/office/2007/relationships/hdphoto" Target="../media/hdphoto1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6.wav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8.xml"/><Relationship Id="rId5" Type="http://schemas.microsoft.com/office/2007/relationships/hdphoto" Target="../media/hdphoto12.wdp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3.wdp"/><Relationship Id="rId13" Type="http://schemas.microsoft.com/office/2007/relationships/hdphoto" Target="../media/hdphoto15.wdp"/><Relationship Id="rId3" Type="http://schemas.openxmlformats.org/officeDocument/2006/relationships/audio" Target="../media/audio8.wav"/><Relationship Id="rId7" Type="http://schemas.openxmlformats.org/officeDocument/2006/relationships/image" Target="../media/image15.png"/><Relationship Id="rId12" Type="http://schemas.openxmlformats.org/officeDocument/2006/relationships/image" Target="../media/image18.pn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microsoft.com/office/2007/relationships/hdphoto" Target="../media/hdphoto14.wdp"/><Relationship Id="rId5" Type="http://schemas.microsoft.com/office/2007/relationships/hdphoto" Target="../media/hdphoto1.wdp"/><Relationship Id="rId15" Type="http://schemas.microsoft.com/office/2007/relationships/hdphoto" Target="../media/hdphoto16.wdp"/><Relationship Id="rId10" Type="http://schemas.openxmlformats.org/officeDocument/2006/relationships/image" Target="../media/image17.png"/><Relationship Id="rId4" Type="http://schemas.openxmlformats.org/officeDocument/2006/relationships/image" Target="../media/image2.png"/><Relationship Id="rId9" Type="http://schemas.openxmlformats.org/officeDocument/2006/relationships/image" Target="../media/image16.png"/><Relationship Id="rId1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13.wdp"/><Relationship Id="rId3" Type="http://schemas.openxmlformats.org/officeDocument/2006/relationships/audio" Target="../media/audio8.wav"/><Relationship Id="rId7" Type="http://schemas.openxmlformats.org/officeDocument/2006/relationships/image" Target="../media/image15.png"/><Relationship Id="rId12" Type="http://schemas.openxmlformats.org/officeDocument/2006/relationships/image" Target="../media/image21.pn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microsoft.com/office/2007/relationships/hdphoto" Target="../media/hdphoto17.wdp"/><Relationship Id="rId5" Type="http://schemas.microsoft.com/office/2007/relationships/hdphoto" Target="../media/hdphoto1.wdp"/><Relationship Id="rId10" Type="http://schemas.openxmlformats.org/officeDocument/2006/relationships/image" Target="../media/image20.png"/><Relationship Id="rId4" Type="http://schemas.openxmlformats.org/officeDocument/2006/relationships/image" Target="../media/image2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13.wdp"/><Relationship Id="rId13" Type="http://schemas.microsoft.com/office/2007/relationships/hdphoto" Target="../media/hdphoto19.wdp"/><Relationship Id="rId18" Type="http://schemas.microsoft.com/office/2007/relationships/hdphoto" Target="../media/hdphoto21.wdp"/><Relationship Id="rId3" Type="http://schemas.openxmlformats.org/officeDocument/2006/relationships/audio" Target="../media/audio8.wav"/><Relationship Id="rId7" Type="http://schemas.openxmlformats.org/officeDocument/2006/relationships/image" Target="../media/image15.png"/><Relationship Id="rId12" Type="http://schemas.openxmlformats.org/officeDocument/2006/relationships/image" Target="../media/image25.png"/><Relationship Id="rId17" Type="http://schemas.openxmlformats.org/officeDocument/2006/relationships/image" Target="../media/image28.png"/><Relationship Id="rId2" Type="http://schemas.openxmlformats.org/officeDocument/2006/relationships/audio" Target="../media/audio7.wav"/><Relationship Id="rId16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microsoft.com/office/2007/relationships/hdphoto" Target="../media/hdphoto18.wdp"/><Relationship Id="rId5" Type="http://schemas.microsoft.com/office/2007/relationships/hdphoto" Target="../media/hdphoto10.wdp"/><Relationship Id="rId15" Type="http://schemas.microsoft.com/office/2007/relationships/hdphoto" Target="../media/hdphoto20.wdp"/><Relationship Id="rId10" Type="http://schemas.openxmlformats.org/officeDocument/2006/relationships/image" Target="../media/image24.png"/><Relationship Id="rId4" Type="http://schemas.openxmlformats.org/officeDocument/2006/relationships/image" Target="../media/image22.png"/><Relationship Id="rId9" Type="http://schemas.openxmlformats.org/officeDocument/2006/relationships/image" Target="../media/image16.png"/><Relationship Id="rId1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13.wdp"/><Relationship Id="rId13" Type="http://schemas.openxmlformats.org/officeDocument/2006/relationships/image" Target="../media/image30.png"/><Relationship Id="rId3" Type="http://schemas.openxmlformats.org/officeDocument/2006/relationships/audio" Target="../media/audio8.wav"/><Relationship Id="rId7" Type="http://schemas.openxmlformats.org/officeDocument/2006/relationships/image" Target="../media/image15.png"/><Relationship Id="rId12" Type="http://schemas.openxmlformats.org/officeDocument/2006/relationships/image" Target="../media/image6.png"/><Relationship Id="rId17" Type="http://schemas.microsoft.com/office/2007/relationships/hdphoto" Target="../media/hdphoto22.wdp"/><Relationship Id="rId2" Type="http://schemas.openxmlformats.org/officeDocument/2006/relationships/audio" Target="../media/audio7.wav"/><Relationship Id="rId16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31.png"/><Relationship Id="rId10" Type="http://schemas.openxmlformats.org/officeDocument/2006/relationships/image" Target="../media/image29.png"/><Relationship Id="rId4" Type="http://schemas.openxmlformats.org/officeDocument/2006/relationships/image" Target="../media/image2.png"/><Relationship Id="rId9" Type="http://schemas.openxmlformats.org/officeDocument/2006/relationships/image" Target="../media/image16.png"/><Relationship Id="rId14" Type="http://schemas.microsoft.com/office/2007/relationships/hdphoto" Target="../media/hdphoto7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36.png"/><Relationship Id="rId3" Type="http://schemas.openxmlformats.org/officeDocument/2006/relationships/audio" Target="../media/audio8.wav"/><Relationship Id="rId7" Type="http://schemas.microsoft.com/office/2007/relationships/hdphoto" Target="../media/hdphoto13.wdp"/><Relationship Id="rId12" Type="http://schemas.openxmlformats.org/officeDocument/2006/relationships/image" Target="../media/image35.pn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34.png"/><Relationship Id="rId5" Type="http://schemas.microsoft.com/office/2007/relationships/hdphoto" Target="../media/hdphoto1.wdp"/><Relationship Id="rId15" Type="http://schemas.openxmlformats.org/officeDocument/2006/relationships/image" Target="../media/image37.png"/><Relationship Id="rId10" Type="http://schemas.microsoft.com/office/2007/relationships/hdphoto" Target="../media/hdphoto7.wdp"/><Relationship Id="rId4" Type="http://schemas.openxmlformats.org/officeDocument/2006/relationships/image" Target="../media/image3.png"/><Relationship Id="rId9" Type="http://schemas.openxmlformats.org/officeDocument/2006/relationships/image" Target="../media/image33.png"/><Relationship Id="rId14" Type="http://schemas.microsoft.com/office/2007/relationships/hdphoto" Target="../media/hdphoto5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audio" Target="../media/audio8.wav"/><Relationship Id="rId7" Type="http://schemas.microsoft.com/office/2007/relationships/hdphoto" Target="../media/hdphoto13.wdp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microsoft.com/office/2007/relationships/hdphoto" Target="../media/hdphoto8.wdp"/><Relationship Id="rId4" Type="http://schemas.openxmlformats.org/officeDocument/2006/relationships/image" Target="../media/image38.png"/><Relationship Id="rId9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audio" Target="../media/audio8.wav"/><Relationship Id="rId7" Type="http://schemas.microsoft.com/office/2007/relationships/hdphoto" Target="../media/hdphoto23.wdp"/><Relationship Id="rId12" Type="http://schemas.openxmlformats.org/officeDocument/2006/relationships/image" Target="../media/image16.pn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microsoft.com/office/2007/relationships/hdphoto" Target="../media/hdphoto13.wdp"/><Relationship Id="rId5" Type="http://schemas.microsoft.com/office/2007/relationships/hdphoto" Target="../media/hdphoto6.wdp"/><Relationship Id="rId10" Type="http://schemas.openxmlformats.org/officeDocument/2006/relationships/image" Target="../media/image15.png"/><Relationship Id="rId4" Type="http://schemas.openxmlformats.org/officeDocument/2006/relationships/image" Target="../media/image40.png"/><Relationship Id="rId9" Type="http://schemas.microsoft.com/office/2007/relationships/hdphoto" Target="../media/hdphoto24.wdp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26.wdp"/><Relationship Id="rId13" Type="http://schemas.openxmlformats.org/officeDocument/2006/relationships/image" Target="../media/image45.png"/><Relationship Id="rId18" Type="http://schemas.microsoft.com/office/2007/relationships/hdphoto" Target="../media/hdphoto29.wdp"/><Relationship Id="rId26" Type="http://schemas.openxmlformats.org/officeDocument/2006/relationships/image" Target="../media/image49.png"/><Relationship Id="rId3" Type="http://schemas.openxmlformats.org/officeDocument/2006/relationships/image" Target="../media/image43.png"/><Relationship Id="rId21" Type="http://schemas.openxmlformats.org/officeDocument/2006/relationships/image" Target="../media/image37.png"/><Relationship Id="rId7" Type="http://schemas.openxmlformats.org/officeDocument/2006/relationships/image" Target="../media/image44.png"/><Relationship Id="rId12" Type="http://schemas.microsoft.com/office/2007/relationships/hdphoto" Target="../media/hdphoto19.wdp"/><Relationship Id="rId17" Type="http://schemas.openxmlformats.org/officeDocument/2006/relationships/image" Target="../media/image47.png"/><Relationship Id="rId25" Type="http://schemas.microsoft.com/office/2007/relationships/hdphoto" Target="../media/hdphoto17.wdp"/><Relationship Id="rId2" Type="http://schemas.openxmlformats.org/officeDocument/2006/relationships/audio" Target="../media/audio7.wav"/><Relationship Id="rId16" Type="http://schemas.microsoft.com/office/2007/relationships/hdphoto" Target="../media/hdphoto28.wdp"/><Relationship Id="rId20" Type="http://schemas.microsoft.com/office/2007/relationships/hdphoto" Target="../media/hdphoto30.wdp"/><Relationship Id="rId29" Type="http://schemas.microsoft.com/office/2007/relationships/hdphoto" Target="../media/hdphoto4.wdp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11" Type="http://schemas.openxmlformats.org/officeDocument/2006/relationships/image" Target="../media/image25.png"/><Relationship Id="rId24" Type="http://schemas.openxmlformats.org/officeDocument/2006/relationships/image" Target="../media/image20.png"/><Relationship Id="rId32" Type="http://schemas.microsoft.com/office/2007/relationships/hdphoto" Target="../media/hdphoto23.wdp"/><Relationship Id="rId5" Type="http://schemas.openxmlformats.org/officeDocument/2006/relationships/image" Target="../media/image39.png"/><Relationship Id="rId15" Type="http://schemas.openxmlformats.org/officeDocument/2006/relationships/image" Target="../media/image46.png"/><Relationship Id="rId23" Type="http://schemas.openxmlformats.org/officeDocument/2006/relationships/image" Target="../media/image27.png"/><Relationship Id="rId28" Type="http://schemas.openxmlformats.org/officeDocument/2006/relationships/image" Target="../media/image29.png"/><Relationship Id="rId10" Type="http://schemas.microsoft.com/office/2007/relationships/hdphoto" Target="../media/hdphoto6.wdp"/><Relationship Id="rId19" Type="http://schemas.openxmlformats.org/officeDocument/2006/relationships/image" Target="../media/image48.png"/><Relationship Id="rId31" Type="http://schemas.openxmlformats.org/officeDocument/2006/relationships/image" Target="../media/image41.png"/><Relationship Id="rId4" Type="http://schemas.microsoft.com/office/2007/relationships/hdphoto" Target="../media/hdphoto25.wdp"/><Relationship Id="rId9" Type="http://schemas.openxmlformats.org/officeDocument/2006/relationships/image" Target="../media/image40.png"/><Relationship Id="rId14" Type="http://schemas.microsoft.com/office/2007/relationships/hdphoto" Target="../media/hdphoto27.wdp"/><Relationship Id="rId22" Type="http://schemas.microsoft.com/office/2007/relationships/hdphoto" Target="../media/hdphoto5.wdp"/><Relationship Id="rId27" Type="http://schemas.microsoft.com/office/2007/relationships/hdphoto" Target="../media/hdphoto7.wdp"/><Relationship Id="rId30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33.wdp"/><Relationship Id="rId3" Type="http://schemas.openxmlformats.org/officeDocument/2006/relationships/image" Target="../media/image50.png"/><Relationship Id="rId7" Type="http://schemas.openxmlformats.org/officeDocument/2006/relationships/image" Target="../media/image52.png"/><Relationship Id="rId12" Type="http://schemas.microsoft.com/office/2007/relationships/hdphoto" Target="../media/hdphoto35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32.wdp"/><Relationship Id="rId11" Type="http://schemas.openxmlformats.org/officeDocument/2006/relationships/image" Target="../media/image54.png"/><Relationship Id="rId5" Type="http://schemas.openxmlformats.org/officeDocument/2006/relationships/image" Target="../media/image51.png"/><Relationship Id="rId10" Type="http://schemas.microsoft.com/office/2007/relationships/hdphoto" Target="../media/hdphoto34.wdp"/><Relationship Id="rId4" Type="http://schemas.microsoft.com/office/2007/relationships/hdphoto" Target="../media/hdphoto31.wdp"/><Relationship Id="rId9" Type="http://schemas.openxmlformats.org/officeDocument/2006/relationships/image" Target="../media/image5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4" Type="http://schemas.microsoft.com/office/2007/relationships/hdphoto" Target="../media/hdphoto36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VY_32_INOVACE_65_PRV1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Ovocné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 keře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Popis ovocných keřů - bobulovin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824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HV, VV, PČ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Žáci jsou v prezentaci seznámeni s jednotlivými  druhy ovocných </a:t>
            </a:r>
            <a:r>
              <a:rPr lang="cs-CZ" sz="1400" dirty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keřů </a:t>
            </a:r>
            <a:r>
              <a:rPr lang="cs-CZ" sz="1400" dirty="0" smtClean="0">
                <a:latin typeface="Arial" charset="0"/>
                <a:cs typeface="Arial" charset="0"/>
              </a:rPr>
              <a:t>a </a:t>
            </a:r>
            <a:r>
              <a:rPr lang="cs-CZ" sz="1400" dirty="0" smtClean="0">
                <a:latin typeface="Arial" charset="0"/>
                <a:cs typeface="Arial" charset="0"/>
              </a:rPr>
              <a:t>jejich rozdělením podle plodů </a:t>
            </a:r>
            <a:r>
              <a:rPr lang="cs-CZ" sz="1400" dirty="0" smtClean="0">
                <a:latin typeface="Arial" charset="0"/>
                <a:cs typeface="Arial" charset="0"/>
              </a:rPr>
              <a:t>na bobuloviny. </a:t>
            </a:r>
            <a:r>
              <a:rPr lang="cs-CZ" sz="1400" dirty="0" smtClean="0">
                <a:latin typeface="Arial" charset="0"/>
                <a:cs typeface="Arial" charset="0"/>
              </a:rPr>
              <a:t>List č. </a:t>
            </a:r>
            <a:r>
              <a:rPr lang="cs-CZ" sz="1400" dirty="0" smtClean="0">
                <a:latin typeface="Arial" charset="0"/>
                <a:cs typeface="Arial" charset="0"/>
              </a:rPr>
              <a:t>3 </a:t>
            </a:r>
            <a:r>
              <a:rPr lang="cs-CZ" sz="1400" dirty="0" smtClean="0">
                <a:latin typeface="Arial" charset="0"/>
                <a:cs typeface="Arial" charset="0"/>
              </a:rPr>
              <a:t>obecně popisuje části ovocných </a:t>
            </a:r>
            <a:r>
              <a:rPr lang="cs-CZ" sz="1400" dirty="0" smtClean="0">
                <a:latin typeface="Arial" charset="0"/>
                <a:cs typeface="Arial" charset="0"/>
              </a:rPr>
              <a:t>keřů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smtClean="0">
                <a:latin typeface="Arial" charset="0"/>
                <a:cs typeface="Arial" charset="0"/>
              </a:rPr>
              <a:t>list č. </a:t>
            </a:r>
            <a:r>
              <a:rPr lang="cs-CZ" sz="1400" dirty="0" smtClean="0">
                <a:latin typeface="Arial" charset="0"/>
                <a:cs typeface="Arial" charset="0"/>
              </a:rPr>
              <a:t>4 </a:t>
            </a:r>
            <a:r>
              <a:rPr lang="cs-CZ" sz="1400" dirty="0" smtClean="0">
                <a:latin typeface="Arial" charset="0"/>
                <a:cs typeface="Arial" charset="0"/>
              </a:rPr>
              <a:t>– </a:t>
            </a:r>
            <a:r>
              <a:rPr lang="cs-CZ" sz="1400" dirty="0" smtClean="0">
                <a:latin typeface="Arial" charset="0"/>
                <a:cs typeface="Arial" charset="0"/>
              </a:rPr>
              <a:t>13 ukazuje jednotlivé bobuloviny. 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Většina žáků poznala a roztřídila nejběžnější druhy ovocných </a:t>
            </a:r>
            <a:r>
              <a:rPr lang="cs-CZ" sz="1400" dirty="0" smtClean="0">
                <a:latin typeface="Arial" charset="0"/>
                <a:cs typeface="Arial" charset="0"/>
              </a:rPr>
              <a:t>keřů. Některým dělalo potíže poznat lesní bobuloviny, které se u nás v </a:t>
            </a:r>
            <a:r>
              <a:rPr lang="cs-CZ" sz="1400" smtClean="0">
                <a:latin typeface="Arial" charset="0"/>
                <a:cs typeface="Arial" charset="0"/>
              </a:rPr>
              <a:t>našem kraji nevyskytují</a:t>
            </a:r>
            <a:r>
              <a:rPr lang="cs-CZ" sz="1400" dirty="0" smtClean="0">
                <a:latin typeface="Arial" charset="0"/>
                <a:cs typeface="Arial" charset="0"/>
              </a:rPr>
              <a:t>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lvl="0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66029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524760" y="1020482"/>
            <a:ext cx="4244947" cy="3678657"/>
            <a:chOff x="6247905" y="2935844"/>
            <a:chExt cx="1928119" cy="2968608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0" r="100000">
                          <a14:backgroundMark x1="63077" y1="1846" x2="85846" y2="19385"/>
                          <a14:backgroundMark x1="55692" y1="2154" x2="58769" y2="3077"/>
                          <a14:backgroundMark x1="81846" y1="20615" x2="82769" y2="22462"/>
                          <a14:backgroundMark x1="84615" y1="27077" x2="84615" y2="29231"/>
                          <a14:backgroundMark x1="80308" y1="34769" x2="80308" y2="37846"/>
                          <a14:backgroundMark x1="66769" y1="39385" x2="68615" y2="40615"/>
                          <a14:backgroundMark x1="39692" y1="39692" x2="39692" y2="41846"/>
                          <a14:backgroundMark x1="20923" y1="34154" x2="15077" y2="38154"/>
                          <a14:backgroundMark x1="27077" y1="39692" x2="28000" y2="42462"/>
                          <a14:backgroundMark x1="39077" y1="37538" x2="37846" y2="41846"/>
                          <a14:backgroundMark x1="36308" y1="37846" x2="31385" y2="42462"/>
                          <a14:backgroundMark x1="43385" y1="39385" x2="42154" y2="43385"/>
                          <a14:backgroundMark x1="77231" y1="23692" x2="84615" y2="20615"/>
                          <a14:backgroundMark x1="36615" y1="3077" x2="47692" y2="4923"/>
                          <a14:backgroundMark x1="31692" y1="4308" x2="39692" y2="6462"/>
                          <a14:backgroundMark x1="28923" y1="8923" x2="28923" y2="8923"/>
                          <a14:backgroundMark x1="24000" y1="10769" x2="21846" y2="16000"/>
                          <a14:backgroundMark x1="61538" y1="37538" x2="59385" y2="41846"/>
                          <a14:backgroundMark x1="20923" y1="17231" x2="19385" y2="20923"/>
                        </a14:backgroundRemoval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318" r="12077" b="57797"/>
            <a:stretch/>
          </p:blipFill>
          <p:spPr bwMode="auto">
            <a:xfrm rot="20738409">
              <a:off x="6247905" y="3190364"/>
              <a:ext cx="1174981" cy="26808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4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0" r="100000">
                          <a14:backgroundMark x1="63077" y1="1846" x2="85846" y2="19385"/>
                          <a14:backgroundMark x1="55692" y1="2154" x2="58769" y2="3077"/>
                          <a14:backgroundMark x1="81846" y1="20615" x2="82769" y2="22462"/>
                          <a14:backgroundMark x1="84615" y1="27077" x2="84615" y2="29231"/>
                          <a14:backgroundMark x1="80308" y1="34769" x2="80308" y2="37846"/>
                          <a14:backgroundMark x1="66769" y1="39385" x2="68615" y2="40615"/>
                          <a14:backgroundMark x1="39692" y1="39692" x2="39692" y2="41846"/>
                          <a14:backgroundMark x1="20923" y1="34154" x2="15077" y2="38154"/>
                          <a14:backgroundMark x1="27077" y1="39692" x2="28000" y2="42462"/>
                          <a14:backgroundMark x1="39077" y1="37538" x2="37846" y2="41846"/>
                          <a14:backgroundMark x1="36308" y1="37846" x2="31385" y2="42462"/>
                          <a14:backgroundMark x1="43385" y1="39385" x2="42154" y2="43385"/>
                          <a14:backgroundMark x1="77231" y1="23692" x2="84615" y2="20615"/>
                          <a14:backgroundMark x1="36615" y1="3077" x2="47692" y2="4923"/>
                          <a14:backgroundMark x1="31692" y1="4308" x2="39692" y2="6462"/>
                          <a14:backgroundMark x1="28923" y1="8923" x2="28923" y2="8923"/>
                          <a14:backgroundMark x1="24000" y1="10769" x2="21846" y2="16000"/>
                          <a14:backgroundMark x1="61538" y1="37538" x2="59385" y2="41846"/>
                          <a14:backgroundMark x1="20923" y1="17231" x2="19385" y2="20923"/>
                        </a14:backgroundRemoval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318" r="12077" b="57797"/>
            <a:stretch/>
          </p:blipFill>
          <p:spPr bwMode="auto">
            <a:xfrm rot="1058917">
              <a:off x="6641003" y="3223591"/>
              <a:ext cx="1535021" cy="26808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Picture 4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0" r="100000">
                          <a14:backgroundMark x1="63077" y1="1846" x2="85846" y2="19385"/>
                          <a14:backgroundMark x1="55692" y1="2154" x2="58769" y2="3077"/>
                          <a14:backgroundMark x1="81846" y1="20615" x2="82769" y2="22462"/>
                          <a14:backgroundMark x1="84615" y1="27077" x2="84615" y2="29231"/>
                          <a14:backgroundMark x1="80308" y1="34769" x2="80308" y2="37846"/>
                          <a14:backgroundMark x1="66769" y1="39385" x2="68615" y2="40615"/>
                          <a14:backgroundMark x1="39692" y1="39692" x2="39692" y2="41846"/>
                          <a14:backgroundMark x1="20923" y1="34154" x2="15077" y2="38154"/>
                          <a14:backgroundMark x1="27077" y1="39692" x2="28000" y2="42462"/>
                          <a14:backgroundMark x1="39077" y1="37538" x2="37846" y2="41846"/>
                          <a14:backgroundMark x1="36308" y1="37846" x2="31385" y2="42462"/>
                          <a14:backgroundMark x1="43385" y1="39385" x2="42154" y2="43385"/>
                          <a14:backgroundMark x1="77231" y1="23692" x2="84615" y2="20615"/>
                          <a14:backgroundMark x1="36615" y1="3077" x2="47692" y2="4923"/>
                          <a14:backgroundMark x1="31692" y1="4308" x2="39692" y2="6462"/>
                          <a14:backgroundMark x1="28923" y1="8923" x2="28923" y2="8923"/>
                          <a14:backgroundMark x1="24000" y1="10769" x2="21846" y2="16000"/>
                          <a14:backgroundMark x1="61538" y1="37538" x2="59385" y2="41846"/>
                          <a14:backgroundMark x1="20923" y1="17231" x2="19385" y2="20923"/>
                        </a14:backgroundRemoval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318" r="12077" b="57797"/>
            <a:stretch/>
          </p:blipFill>
          <p:spPr bwMode="auto">
            <a:xfrm rot="288611">
              <a:off x="6554541" y="2935844"/>
              <a:ext cx="1174981" cy="26808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4671"/>
          <a:stretch/>
        </p:blipFill>
        <p:spPr bwMode="auto">
          <a:xfrm>
            <a:off x="1907704" y="4325955"/>
            <a:ext cx="5093450" cy="241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131043" y="188640"/>
            <a:ext cx="4881914" cy="83099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Co má ovocný keř?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920078" y="3153162"/>
            <a:ext cx="13180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větve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339752" y="3533268"/>
            <a:ext cx="1872208" cy="111756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707904" y="5445224"/>
            <a:ext cx="15906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prstClr val="white"/>
                </a:solidFill>
                <a:latin typeface="Calibri" pitchFamily="34" charset="0"/>
                <a:cs typeface="Calibri" pitchFamily="34" charset="0"/>
              </a:rPr>
              <a:t>kořeny</a:t>
            </a:r>
          </a:p>
        </p:txBody>
      </p:sp>
      <p:cxnSp>
        <p:nvCxnSpPr>
          <p:cNvPr id="14" name="Přímá spojnice se šipkou 13"/>
          <p:cNvCxnSpPr>
            <a:stCxn id="13" idx="3"/>
          </p:cNvCxnSpPr>
          <p:nvPr/>
        </p:nvCxnSpPr>
        <p:spPr>
          <a:xfrm flipV="1">
            <a:off x="5298532" y="5589241"/>
            <a:ext cx="281580" cy="20992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3491880" y="5589240"/>
            <a:ext cx="216024" cy="288033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118801" y="2243539"/>
            <a:ext cx="10172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listy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17" name="Přímá spojnice se šipkou 16"/>
          <p:cNvCxnSpPr>
            <a:stCxn id="16" idx="1"/>
          </p:cNvCxnSpPr>
          <p:nvPr/>
        </p:nvCxnSpPr>
        <p:spPr>
          <a:xfrm flipH="1" flipV="1">
            <a:off x="5583338" y="2492896"/>
            <a:ext cx="1535463" cy="104586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899592" y="1713002"/>
            <a:ext cx="13006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květy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2238131" y="2124232"/>
            <a:ext cx="826987" cy="231674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>
            <a:off x="4652459" y="1695159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>
            <a:off x="3479088" y="2278359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>
            <a:off x="3307034" y="3878567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>
            <a:off x="3802362" y="2833895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>
            <a:off x="3027409" y="2567849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>
            <a:off x="4122106" y="3741715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8065009">
            <a:off x="3725906" y="1695159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8065009">
            <a:off x="4375961" y="1996916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20660350">
            <a:off x="4872221" y="2865683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8065009">
            <a:off x="5406474" y="2833896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8065009">
            <a:off x="3031424" y="2080780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5408334">
            <a:off x="5873900" y="3554208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8065009">
            <a:off x="5068392" y="1889385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8065009">
            <a:off x="4861519" y="3813583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8065009">
            <a:off x="3270326" y="3330035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8065009">
            <a:off x="2766096" y="2982969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8065009">
            <a:off x="4274831" y="1431995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8065009">
            <a:off x="3929992" y="2122149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9723974">
            <a:off x="4268500" y="2567847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8065009">
            <a:off x="4375961" y="3076775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4595779">
            <a:off x="4565009" y="3417371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8065009">
            <a:off x="5224111" y="3417371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6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18065009">
            <a:off x="4730530" y="2378615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7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38769" y1="13231" x2="26154" y2="12923"/>
                        <a14:backgroundMark x1="27385" y1="12923" x2="26154" y2="35692"/>
                        <a14:backgroundMark x1="21231" y1="33846" x2="12308" y2="50154"/>
                        <a14:backgroundMark x1="52000" y1="17846" x2="60615" y2="4615"/>
                        <a14:backgroundMark x1="62462" y1="20615" x2="69231" y2="4308"/>
                        <a14:backgroundMark x1="60615" y1="21846" x2="64923" y2="21846"/>
                        <a14:backgroundMark x1="71385" y1="18462" x2="91385" y2="29231"/>
                        <a14:backgroundMark x1="84308" y1="42769" x2="83385" y2="64615"/>
                        <a14:backgroundMark x1="80923" y1="46154" x2="83077" y2="48308"/>
                        <a14:backgroundMark x1="73538" y1="66462" x2="80308" y2="61538"/>
                        <a14:backgroundMark x1="71385" y1="63385" x2="73538" y2="66462"/>
                        <a14:backgroundMark x1="74769" y1="67077" x2="78769" y2="87692"/>
                        <a14:backgroundMark x1="71692" y1="70154" x2="73231" y2="83385"/>
                        <a14:backgroundMark x1="48308" y1="72000" x2="52615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16223" r="15145" b="19231"/>
          <a:stretch/>
        </p:blipFill>
        <p:spPr bwMode="auto">
          <a:xfrm rot="20404530">
            <a:off x="5999492" y="2965133"/>
            <a:ext cx="436874" cy="42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547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6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907700" y="1268760"/>
            <a:ext cx="5328596" cy="5472609"/>
            <a:chOff x="1907700" y="1268760"/>
            <a:chExt cx="5328596" cy="5472609"/>
          </a:xfrm>
        </p:grpSpPr>
        <p:grpSp>
          <p:nvGrpSpPr>
            <p:cNvPr id="2" name="Skupina 1"/>
            <p:cNvGrpSpPr/>
            <p:nvPr/>
          </p:nvGrpSpPr>
          <p:grpSpPr>
            <a:xfrm>
              <a:off x="1907700" y="1268760"/>
              <a:ext cx="5328596" cy="5158571"/>
              <a:chOff x="6341362" y="2935844"/>
              <a:chExt cx="1834662" cy="2968608"/>
            </a:xfrm>
          </p:grpSpPr>
          <p:pic>
            <p:nvPicPr>
              <p:cNvPr id="3" name="Picture 4"/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0" r="100000">
                            <a14:backgroundMark x1="63077" y1="1846" x2="85846" y2="19385"/>
                            <a14:backgroundMark x1="55692" y1="2154" x2="58769" y2="3077"/>
                            <a14:backgroundMark x1="81846" y1="20615" x2="82769" y2="22462"/>
                            <a14:backgroundMark x1="84615" y1="27077" x2="84615" y2="29231"/>
                            <a14:backgroundMark x1="80308" y1="34769" x2="80308" y2="37846"/>
                            <a14:backgroundMark x1="66769" y1="39385" x2="68615" y2="40615"/>
                            <a14:backgroundMark x1="39692" y1="39692" x2="39692" y2="41846"/>
                            <a14:backgroundMark x1="20923" y1="34154" x2="15077" y2="38154"/>
                            <a14:backgroundMark x1="27077" y1="39692" x2="28000" y2="42462"/>
                            <a14:backgroundMark x1="39077" y1="37538" x2="37846" y2="41846"/>
                            <a14:backgroundMark x1="36308" y1="37846" x2="31385" y2="42462"/>
                            <a14:backgroundMark x1="43385" y1="39385" x2="42154" y2="43385"/>
                            <a14:backgroundMark x1="77231" y1="23692" x2="84615" y2="20615"/>
                            <a14:backgroundMark x1="36615" y1="3077" x2="47692" y2="4923"/>
                            <a14:backgroundMark x1="31692" y1="4308" x2="39692" y2="6462"/>
                            <a14:backgroundMark x1="28923" y1="8923" x2="28923" y2="8923"/>
                            <a14:backgroundMark x1="24000" y1="10769" x2="21846" y2="16000"/>
                            <a14:backgroundMark x1="61538" y1="37538" x2="59385" y2="41846"/>
                            <a14:backgroundMark x1="20923" y1="17231" x2="19385" y2="20923"/>
                          </a14:backgroundRemoval>
                        </a14:imgEffect>
                        <a14:imgEffect>
                          <a14:brightnessContrast bright="-20000" contrast="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318" r="12077" b="57797"/>
              <a:stretch/>
            </p:blipFill>
            <p:spPr bwMode="auto">
              <a:xfrm rot="20738409">
                <a:off x="6341362" y="3190364"/>
                <a:ext cx="1174981" cy="268086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" name="Picture 4"/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0" r="100000">
                            <a14:backgroundMark x1="63077" y1="1846" x2="85846" y2="19385"/>
                            <a14:backgroundMark x1="55692" y1="2154" x2="58769" y2="3077"/>
                            <a14:backgroundMark x1="81846" y1="20615" x2="82769" y2="22462"/>
                            <a14:backgroundMark x1="84615" y1="27077" x2="84615" y2="29231"/>
                            <a14:backgroundMark x1="80308" y1="34769" x2="80308" y2="37846"/>
                            <a14:backgroundMark x1="66769" y1="39385" x2="68615" y2="40615"/>
                            <a14:backgroundMark x1="39692" y1="39692" x2="39692" y2="41846"/>
                            <a14:backgroundMark x1="20923" y1="34154" x2="15077" y2="38154"/>
                            <a14:backgroundMark x1="27077" y1="39692" x2="28000" y2="42462"/>
                            <a14:backgroundMark x1="39077" y1="37538" x2="37846" y2="41846"/>
                            <a14:backgroundMark x1="36308" y1="37846" x2="31385" y2="42462"/>
                            <a14:backgroundMark x1="43385" y1="39385" x2="42154" y2="43385"/>
                            <a14:backgroundMark x1="77231" y1="23692" x2="84615" y2="20615"/>
                            <a14:backgroundMark x1="36615" y1="3077" x2="47692" y2="4923"/>
                            <a14:backgroundMark x1="31692" y1="4308" x2="39692" y2="6462"/>
                            <a14:backgroundMark x1="28923" y1="8923" x2="28923" y2="8923"/>
                            <a14:backgroundMark x1="24000" y1="10769" x2="21846" y2="16000"/>
                            <a14:backgroundMark x1="61538" y1="37538" x2="59385" y2="41846"/>
                            <a14:backgroundMark x1="20923" y1="17231" x2="19385" y2="20923"/>
                          </a14:backgroundRemoval>
                        </a14:imgEffect>
                        <a14:imgEffect>
                          <a14:brightnessContrast bright="-20000" contrast="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318" r="12077" b="57797"/>
              <a:stretch/>
            </p:blipFill>
            <p:spPr bwMode="auto">
              <a:xfrm rot="1058917">
                <a:off x="6641003" y="3223591"/>
                <a:ext cx="1535021" cy="268086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" name="Picture 4"/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0" r="100000">
                            <a14:backgroundMark x1="63077" y1="1846" x2="85846" y2="19385"/>
                            <a14:backgroundMark x1="55692" y1="2154" x2="58769" y2="3077"/>
                            <a14:backgroundMark x1="81846" y1="20615" x2="82769" y2="22462"/>
                            <a14:backgroundMark x1="84615" y1="27077" x2="84615" y2="29231"/>
                            <a14:backgroundMark x1="80308" y1="34769" x2="80308" y2="37846"/>
                            <a14:backgroundMark x1="66769" y1="39385" x2="68615" y2="40615"/>
                            <a14:backgroundMark x1="39692" y1="39692" x2="39692" y2="41846"/>
                            <a14:backgroundMark x1="20923" y1="34154" x2="15077" y2="38154"/>
                            <a14:backgroundMark x1="27077" y1="39692" x2="28000" y2="42462"/>
                            <a14:backgroundMark x1="39077" y1="37538" x2="37846" y2="41846"/>
                            <a14:backgroundMark x1="36308" y1="37846" x2="31385" y2="42462"/>
                            <a14:backgroundMark x1="43385" y1="39385" x2="42154" y2="43385"/>
                            <a14:backgroundMark x1="77231" y1="23692" x2="84615" y2="20615"/>
                            <a14:backgroundMark x1="36615" y1="3077" x2="47692" y2="4923"/>
                            <a14:backgroundMark x1="31692" y1="4308" x2="39692" y2="6462"/>
                            <a14:backgroundMark x1="28923" y1="8923" x2="28923" y2="8923"/>
                            <a14:backgroundMark x1="24000" y1="10769" x2="21846" y2="16000"/>
                            <a14:backgroundMark x1="61538" y1="37538" x2="59385" y2="41846"/>
                            <a14:backgroundMark x1="20923" y1="17231" x2="19385" y2="20923"/>
                          </a14:backgroundRemoval>
                        </a14:imgEffect>
                        <a14:imgEffect>
                          <a14:brightnessContrast bright="-20000" contrast="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318" r="12077" b="57797"/>
              <a:stretch/>
            </p:blipFill>
            <p:spPr bwMode="auto">
              <a:xfrm rot="288611">
                <a:off x="6554541" y="2935844"/>
                <a:ext cx="1174981" cy="268086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6" name="Picture 4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0" r="1000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781" t="60781" r="18291" b="35077"/>
            <a:stretch/>
          </p:blipFill>
          <p:spPr bwMode="auto">
            <a:xfrm>
              <a:off x="2771800" y="6237313"/>
              <a:ext cx="3103354" cy="504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1" name="Picture 5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27692" r="6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64" r="28970"/>
          <a:stretch/>
        </p:blipFill>
        <p:spPr bwMode="auto">
          <a:xfrm rot="21175942">
            <a:off x="5966566" y="4832373"/>
            <a:ext cx="666802" cy="1527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9385" b="77846" l="2154" r="97231">
                        <a14:backgroundMark x1="23077" y1="24000" x2="80000" y2="42462"/>
                        <a14:backgroundMark x1="11385" y1="28000" x2="59077" y2="35077"/>
                        <a14:backgroundMark x1="9231" y1="36000" x2="55692" y2="33231"/>
                        <a14:backgroundMark x1="11692" y1="44308" x2="30154" y2="30769"/>
                        <a14:backgroundMark x1="32308" y1="38462" x2="97538" y2="49846"/>
                        <a14:backgroundMark x1="41538" y1="38154" x2="91385" y2="75692"/>
                        <a14:backgroundMark x1="30154" y1="40615" x2="83385" y2="7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3070" r="52313" b="22966"/>
          <a:stretch/>
        </p:blipFill>
        <p:spPr bwMode="auto">
          <a:xfrm rot="4571704">
            <a:off x="2118093" y="2959677"/>
            <a:ext cx="991286" cy="913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97538" l="14154" r="86154">
                        <a14:foregroundMark x1="24923" y1="74154" x2="30462" y2="80615"/>
                        <a14:foregroundMark x1="16615" y1="70769" x2="20615" y2="54154"/>
                        <a14:foregroundMark x1="17538" y1="67077" x2="22769" y2="70462"/>
                        <a14:foregroundMark x1="45538" y1="11385" x2="39385" y2="11385"/>
                        <a14:foregroundMark x1="33538" y1="16308" x2="34154" y2="14769"/>
                        <a14:foregroundMark x1="34769" y1="14154" x2="37846" y2="12000"/>
                        <a14:foregroundMark x1="37846" y1="11692" x2="39692" y2="11692"/>
                        <a14:backgroundMark x1="37231" y1="15692" x2="42769" y2="13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298" r="15211"/>
          <a:stretch/>
        </p:blipFill>
        <p:spPr bwMode="auto">
          <a:xfrm>
            <a:off x="3453715" y="2074950"/>
            <a:ext cx="1270417" cy="1777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96000" l="9846" r="88308">
                        <a14:backgroundMark x1="15385" y1="6154" x2="64923" y2="4000"/>
                        <a14:backgroundMark x1="42462" y1="9538" x2="39385" y2="12308"/>
                        <a14:backgroundMark x1="46154" y1="16000" x2="49231" y2="12308"/>
                        <a14:backgroundMark x1="53538" y1="12000" x2="58462" y2="13231"/>
                        <a14:backgroundMark x1="20615" y1="20923" x2="27077" y2="21538"/>
                        <a14:backgroundMark x1="18462" y1="25846" x2="19692" y2="27077"/>
                        <a14:backgroundMark x1="27692" y1="27077" x2="27692" y2="27077"/>
                        <a14:backgroundMark x1="29538" y1="30769" x2="35385" y2="30462"/>
                        <a14:backgroundMark x1="29538" y1="40615" x2="32615" y2="38154"/>
                        <a14:backgroundMark x1="45846" y1="39077" x2="45846" y2="39077"/>
                        <a14:backgroundMark x1="59385" y1="27385" x2="87692" y2="43385"/>
                        <a14:backgroundMark x1="57846" y1="41846" x2="70462" y2="34154"/>
                        <a14:backgroundMark x1="69231" y1="51077" x2="94154" y2="36923"/>
                        <a14:backgroundMark x1="75385" y1="62154" x2="93231" y2="69846"/>
                        <a14:backgroundMark x1="84308" y1="68923" x2="76308" y2="98462"/>
                        <a14:backgroundMark x1="52923" y1="46769" x2="54462" y2="98154"/>
                        <a14:backgroundMark x1="48615" y1="38462" x2="48615" y2="38462"/>
                        <a14:backgroundMark x1="38462" y1="52308" x2="40615" y2="56923"/>
                        <a14:backgroundMark x1="36923" y1="58154" x2="36923" y2="60923"/>
                        <a14:backgroundMark x1="36000" y1="52615" x2="36000" y2="52615"/>
                        <a14:backgroundMark x1="34154" y1="60923" x2="34154" y2="60923"/>
                        <a14:backgroundMark x1="31077" y1="69231" x2="31077" y2="69231"/>
                        <a14:backgroundMark x1="28923" y1="70769" x2="30462" y2="72000"/>
                        <a14:backgroundMark x1="28923" y1="80923" x2="28923" y2="80923"/>
                        <a14:backgroundMark x1="29538" y1="82769" x2="32615" y2="84000"/>
                        <a14:backgroundMark x1="31077" y1="88308" x2="31077" y2="88308"/>
                        <a14:backgroundMark x1="64308" y1="63077" x2="65538" y2="61231"/>
                        <a14:backgroundMark x1="68000" y1="64615" x2="68923" y2="70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665" r="13134"/>
          <a:stretch/>
        </p:blipFill>
        <p:spPr bwMode="auto">
          <a:xfrm rot="1873138">
            <a:off x="2326104" y="4157484"/>
            <a:ext cx="1203724" cy="1579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99385">
                        <a14:backgroundMark x1="57538" y1="58462" x2="64615" y2="70769"/>
                        <a14:backgroundMark x1="62154" y1="56000" x2="88308" y2="13231"/>
                        <a14:backgroundMark x1="76923" y1="13231" x2="78769" y2="27077"/>
                        <a14:backgroundMark x1="60923" y1="20308" x2="87692" y2="13231"/>
                        <a14:backgroundMark x1="65846" y1="25846" x2="85846" y2="20308"/>
                        <a14:backgroundMark x1="68308" y1="23385" x2="78769" y2="33538"/>
                        <a14:backgroundMark x1="56308" y1="69538" x2="58154" y2="76000"/>
                        <a14:backgroundMark x1="53846" y1="36923" x2="53846" y2="36923"/>
                        <a14:backgroundMark x1="16308" y1="37538" x2="49538" y2="9538"/>
                        <a14:backgroundMark x1="33538" y1="38154" x2="40615" y2="16615"/>
                        <a14:backgroundMark x1="55385" y1="45846" x2="68923" y2="35077"/>
                        <a14:backgroundMark x1="54154" y1="44000" x2="67077" y2="34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41892">
            <a:off x="4655160" y="1940948"/>
            <a:ext cx="1793027" cy="1793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97231" l="0" r="100000">
                        <a14:foregroundMark x1="49538" y1="47077" x2="46154" y2="54154"/>
                        <a14:backgroundMark x1="43692" y1="54769" x2="45231" y2="54769"/>
                        <a14:backgroundMark x1="3385" y1="18769" x2="98462" y2="28000"/>
                        <a14:backgroundMark x1="24615" y1="36308" x2="95077" y2="55385"/>
                        <a14:backgroundMark x1="60308" y1="49846" x2="58769" y2="41231"/>
                        <a14:backgroundMark x1="60308" y1="51385" x2="75077" y2="52000"/>
                        <a14:backgroundMark x1="74462" y1="54154" x2="80923" y2="61231"/>
                        <a14:backgroundMark x1="25538" y1="48308" x2="7692" y2="7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91" t="35883" r="14072"/>
          <a:stretch/>
        </p:blipFill>
        <p:spPr bwMode="auto">
          <a:xfrm>
            <a:off x="5014506" y="3599835"/>
            <a:ext cx="1285461" cy="1197317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8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2154" r="94462">
                        <a14:backgroundMark x1="67385" y1="41231" x2="69846" y2="42154"/>
                        <a14:backgroundMark x1="68308" y1="39077" x2="68308" y2="39077"/>
                        <a14:backgroundMark x1="64308" y1="40923" x2="64308" y2="40923"/>
                        <a14:backgroundMark x1="57846" y1="48000" x2="57846" y2="48000"/>
                        <a14:backgroundMark x1="59385" y1="47692" x2="60615" y2="4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790" y="4635999"/>
            <a:ext cx="1601314" cy="16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728066" y="404664"/>
            <a:ext cx="3687869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Ovocné keře</a:t>
            </a:r>
            <a:endParaRPr lang="cs-CZ" sz="5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3528" y="5733256"/>
            <a:ext cx="3325269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Může to tak být?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0" b="100000" l="3385" r="98462">
                        <a14:foregroundMark x1="16615" y1="8308" x2="20000" y2="12308"/>
                        <a14:foregroundMark x1="18769" y1="25538" x2="17231" y2="26154"/>
                        <a14:foregroundMark x1="28923" y1="2154" x2="33231" y2="3692"/>
                        <a14:foregroundMark x1="26154" y1="13231" x2="28308" y2="12308"/>
                        <a14:foregroundMark x1="36923" y1="47385" x2="56308" y2="33538"/>
                        <a14:foregroundMark x1="39385" y1="33538" x2="39385" y2="44923"/>
                        <a14:foregroundMark x1="68923" y1="30462" x2="76308" y2="37538"/>
                        <a14:foregroundMark x1="62769" y1="42769" x2="73231" y2="45538"/>
                        <a14:foregroundMark x1="54769" y1="95692" x2="70769" y2="59077"/>
                        <a14:foregroundMark x1="42154" y1="61846" x2="57846" y2="83385"/>
                        <a14:foregroundMark x1="52615" y1="86462" x2="61846" y2="62769"/>
                        <a14:foregroundMark x1="50462" y1="74154" x2="49846" y2="81538"/>
                        <a14:foregroundMark x1="53538" y1="93231" x2="60923" y2="93231"/>
                        <a14:foregroundMark x1="45538" y1="27077" x2="46462" y2="29538"/>
                        <a14:foregroundMark x1="29231" y1="71385" x2="31385" y2="86154"/>
                        <a14:foregroundMark x1="31385" y1="85231" x2="37231" y2="94462"/>
                        <a14:foregroundMark x1="67077" y1="78462" x2="57846" y2="88615"/>
                        <a14:foregroundMark x1="29231" y1="67077" x2="25231" y2="73846"/>
                        <a14:foregroundMark x1="27385" y1="14154" x2="25538" y2="8000"/>
                        <a14:foregroundMark x1="25538" y1="3077" x2="28000" y2="615"/>
                        <a14:foregroundMark x1="10154" y1="11077" x2="16308" y2="6769"/>
                        <a14:foregroundMark x1="6462" y1="13538" x2="8923" y2="10462"/>
                        <a14:foregroundMark x1="14462" y1="17846" x2="20615" y2="1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023" y="4422801"/>
            <a:ext cx="2374481" cy="2374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5607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1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1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6500"/>
                            </p:stCondLst>
                            <p:childTnLst>
                              <p:par>
                                <p:cTn id="60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9668" y="1437935"/>
            <a:ext cx="3626227" cy="2431768"/>
          </a:xfrm>
          <a:prstGeom prst="cloudCallout">
            <a:avLst>
              <a:gd name="adj1" fmla="val 49355"/>
              <a:gd name="adj2" fmla="val 60410"/>
            </a:avLst>
          </a:prstGeom>
          <a:solidFill>
            <a:srgbClr val="00FF00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teď správně</a:t>
            </a:r>
            <a:endParaRPr lang="cs-CZ" sz="54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20923" y1="48923" x2="85538" y2="52308"/>
                        <a14:foregroundMark x1="31692" y1="56000" x2="31692" y2="56000"/>
                        <a14:foregroundMark x1="17538" y1="56615" x2="86769" y2="54769"/>
                        <a14:foregroundMark x1="43077" y1="59077" x2="59077" y2="59385"/>
                        <a14:foregroundMark x1="36308" y1="89538" x2="54154" y2="77846"/>
                        <a14:foregroundMark x1="46462" y1="88615" x2="59077" y2="81846"/>
                        <a14:foregroundMark x1="32923" y1="86154" x2="32923" y2="86154"/>
                        <a14:foregroundMark x1="36000" y1="12000" x2="71385" y2="11692"/>
                        <a14:backgroundMark x1="67077" y1="10769" x2="72615" y2="15077"/>
                        <a14:backgroundMark x1="69538" y1="9846" x2="73846" y2="1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1" y="548680"/>
            <a:ext cx="5521707" cy="5521707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6148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907702" y="1268760"/>
            <a:ext cx="5328596" cy="5472609"/>
            <a:chOff x="1907700" y="1268760"/>
            <a:chExt cx="5328596" cy="5472609"/>
          </a:xfrm>
        </p:grpSpPr>
        <p:grpSp>
          <p:nvGrpSpPr>
            <p:cNvPr id="3" name="Skupina 2"/>
            <p:cNvGrpSpPr/>
            <p:nvPr/>
          </p:nvGrpSpPr>
          <p:grpSpPr>
            <a:xfrm>
              <a:off x="1907700" y="1268760"/>
              <a:ext cx="5328596" cy="5158571"/>
              <a:chOff x="6341362" y="2935844"/>
              <a:chExt cx="1834662" cy="2968608"/>
            </a:xfrm>
          </p:grpSpPr>
          <p:pic>
            <p:nvPicPr>
              <p:cNvPr id="5" name="Picture 4"/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0" r="100000">
                            <a14:backgroundMark x1="63077" y1="1846" x2="85846" y2="19385"/>
                            <a14:backgroundMark x1="55692" y1="2154" x2="58769" y2="3077"/>
                            <a14:backgroundMark x1="81846" y1="20615" x2="82769" y2="22462"/>
                            <a14:backgroundMark x1="84615" y1="27077" x2="84615" y2="29231"/>
                            <a14:backgroundMark x1="80308" y1="34769" x2="80308" y2="37846"/>
                            <a14:backgroundMark x1="66769" y1="39385" x2="68615" y2="40615"/>
                            <a14:backgroundMark x1="39692" y1="39692" x2="39692" y2="41846"/>
                            <a14:backgroundMark x1="20923" y1="34154" x2="15077" y2="38154"/>
                            <a14:backgroundMark x1="27077" y1="39692" x2="28000" y2="42462"/>
                            <a14:backgroundMark x1="39077" y1="37538" x2="37846" y2="41846"/>
                            <a14:backgroundMark x1="36308" y1="37846" x2="31385" y2="42462"/>
                            <a14:backgroundMark x1="43385" y1="39385" x2="42154" y2="43385"/>
                            <a14:backgroundMark x1="77231" y1="23692" x2="84615" y2="20615"/>
                            <a14:backgroundMark x1="36615" y1="3077" x2="47692" y2="4923"/>
                            <a14:backgroundMark x1="31692" y1="4308" x2="39692" y2="6462"/>
                            <a14:backgroundMark x1="28923" y1="8923" x2="28923" y2="8923"/>
                            <a14:backgroundMark x1="24000" y1="10769" x2="21846" y2="16000"/>
                            <a14:backgroundMark x1="61538" y1="37538" x2="59385" y2="41846"/>
                            <a14:backgroundMark x1="20923" y1="17231" x2="19385" y2="20923"/>
                          </a14:backgroundRemoval>
                        </a14:imgEffect>
                        <a14:imgEffect>
                          <a14:brightnessContrast bright="-20000" contrast="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318" r="12077" b="57797"/>
              <a:stretch/>
            </p:blipFill>
            <p:spPr bwMode="auto">
              <a:xfrm rot="20738409">
                <a:off x="6341362" y="3190364"/>
                <a:ext cx="1174981" cy="268086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6" name="Picture 4"/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0" r="100000">
                            <a14:backgroundMark x1="63077" y1="1846" x2="85846" y2="19385"/>
                            <a14:backgroundMark x1="55692" y1="2154" x2="58769" y2="3077"/>
                            <a14:backgroundMark x1="81846" y1="20615" x2="82769" y2="22462"/>
                            <a14:backgroundMark x1="84615" y1="27077" x2="84615" y2="29231"/>
                            <a14:backgroundMark x1="80308" y1="34769" x2="80308" y2="37846"/>
                            <a14:backgroundMark x1="66769" y1="39385" x2="68615" y2="40615"/>
                            <a14:backgroundMark x1="39692" y1="39692" x2="39692" y2="41846"/>
                            <a14:backgroundMark x1="20923" y1="34154" x2="15077" y2="38154"/>
                            <a14:backgroundMark x1="27077" y1="39692" x2="28000" y2="42462"/>
                            <a14:backgroundMark x1="39077" y1="37538" x2="37846" y2="41846"/>
                            <a14:backgroundMark x1="36308" y1="37846" x2="31385" y2="42462"/>
                            <a14:backgroundMark x1="43385" y1="39385" x2="42154" y2="43385"/>
                            <a14:backgroundMark x1="77231" y1="23692" x2="84615" y2="20615"/>
                            <a14:backgroundMark x1="36615" y1="3077" x2="47692" y2="4923"/>
                            <a14:backgroundMark x1="31692" y1="4308" x2="39692" y2="6462"/>
                            <a14:backgroundMark x1="28923" y1="8923" x2="28923" y2="8923"/>
                            <a14:backgroundMark x1="24000" y1="10769" x2="21846" y2="16000"/>
                            <a14:backgroundMark x1="61538" y1="37538" x2="59385" y2="41846"/>
                            <a14:backgroundMark x1="20923" y1="17231" x2="19385" y2="20923"/>
                          </a14:backgroundRemoval>
                        </a14:imgEffect>
                        <a14:imgEffect>
                          <a14:brightnessContrast bright="-20000" contrast="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318" r="12077" b="57797"/>
              <a:stretch/>
            </p:blipFill>
            <p:spPr bwMode="auto">
              <a:xfrm rot="1058917">
                <a:off x="6641003" y="3223591"/>
                <a:ext cx="1535021" cy="268086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7" name="Picture 4"/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0" r="100000">
                            <a14:backgroundMark x1="63077" y1="1846" x2="85846" y2="19385"/>
                            <a14:backgroundMark x1="55692" y1="2154" x2="58769" y2="3077"/>
                            <a14:backgroundMark x1="81846" y1="20615" x2="82769" y2="22462"/>
                            <a14:backgroundMark x1="84615" y1="27077" x2="84615" y2="29231"/>
                            <a14:backgroundMark x1="80308" y1="34769" x2="80308" y2="37846"/>
                            <a14:backgroundMark x1="66769" y1="39385" x2="68615" y2="40615"/>
                            <a14:backgroundMark x1="39692" y1="39692" x2="39692" y2="41846"/>
                            <a14:backgroundMark x1="20923" y1="34154" x2="15077" y2="38154"/>
                            <a14:backgroundMark x1="27077" y1="39692" x2="28000" y2="42462"/>
                            <a14:backgroundMark x1="39077" y1="37538" x2="37846" y2="41846"/>
                            <a14:backgroundMark x1="36308" y1="37846" x2="31385" y2="42462"/>
                            <a14:backgroundMark x1="43385" y1="39385" x2="42154" y2="43385"/>
                            <a14:backgroundMark x1="77231" y1="23692" x2="84615" y2="20615"/>
                            <a14:backgroundMark x1="36615" y1="3077" x2="47692" y2="4923"/>
                            <a14:backgroundMark x1="31692" y1="4308" x2="39692" y2="6462"/>
                            <a14:backgroundMark x1="28923" y1="8923" x2="28923" y2="8923"/>
                            <a14:backgroundMark x1="24000" y1="10769" x2="21846" y2="16000"/>
                            <a14:backgroundMark x1="61538" y1="37538" x2="59385" y2="41846"/>
                            <a14:backgroundMark x1="20923" y1="17231" x2="19385" y2="20923"/>
                          </a14:backgroundRemoval>
                        </a14:imgEffect>
                        <a14:imgEffect>
                          <a14:brightnessContrast bright="-20000" contrast="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318" r="12077" b="57797"/>
              <a:stretch/>
            </p:blipFill>
            <p:spPr bwMode="auto">
              <a:xfrm rot="288611">
                <a:off x="6554541" y="2935844"/>
                <a:ext cx="1174981" cy="268086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4" name="Picture 4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0" r="1000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781" t="60781" r="18291" b="35077"/>
            <a:stretch/>
          </p:blipFill>
          <p:spPr bwMode="auto">
            <a:xfrm>
              <a:off x="2771800" y="6237313"/>
              <a:ext cx="3103354" cy="504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7918">
            <a:off x="246604" y="5246380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2">
            <a:off x="7507448" y="5258344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735711" y="404664"/>
            <a:ext cx="5672579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Na maliníku rostou: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5951021"/>
            <a:ext cx="1368388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maliny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7538" l="0" r="100000">
                        <a14:backgroundMark x1="43692" y1="54769" x2="45231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654236" y="1880611"/>
            <a:ext cx="1177147" cy="1177147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97231" l="0" r="100000">
                        <a14:foregroundMark x1="49538" y1="47077" x2="46154" y2="54154"/>
                        <a14:backgroundMark x1="43692" y1="54769" x2="45231" y2="54769"/>
                        <a14:backgroundMark x1="3385" y1="18769" x2="98462" y2="28000"/>
                        <a14:backgroundMark x1="24615" y1="36308" x2="95077" y2="55385"/>
                        <a14:backgroundMark x1="60308" y1="49846" x2="58769" y2="41231"/>
                        <a14:backgroundMark x1="60308" y1="51385" x2="75077" y2="52000"/>
                        <a14:backgroundMark x1="74462" y1="54154" x2="80923" y2="61231"/>
                        <a14:backgroundMark x1="25538" y1="48308" x2="7692" y2="7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91" t="38631" r="14072" b="1"/>
          <a:stretch/>
        </p:blipFill>
        <p:spPr bwMode="auto">
          <a:xfrm>
            <a:off x="3198916" y="2982818"/>
            <a:ext cx="830187" cy="740112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97231" l="0" r="100000">
                        <a14:foregroundMark x1="49538" y1="47077" x2="46154" y2="54154"/>
                        <a14:backgroundMark x1="43692" y1="54769" x2="45231" y2="54769"/>
                        <a14:backgroundMark x1="3385" y1="18769" x2="98462" y2="28000"/>
                        <a14:backgroundMark x1="24615" y1="36308" x2="95077" y2="55385"/>
                        <a14:backgroundMark x1="60308" y1="49846" x2="58769" y2="41231"/>
                        <a14:backgroundMark x1="60308" y1="51385" x2="75077" y2="52000"/>
                        <a14:backgroundMark x1="74462" y1="54154" x2="80923" y2="61231"/>
                        <a14:backgroundMark x1="25538" y1="48308" x2="7692" y2="7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91" t="38631" r="14072" b="1"/>
          <a:stretch/>
        </p:blipFill>
        <p:spPr bwMode="auto">
          <a:xfrm>
            <a:off x="3552816" y="4040316"/>
            <a:ext cx="830187" cy="740112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97231" l="0" r="100000">
                        <a14:foregroundMark x1="49538" y1="47077" x2="46154" y2="54154"/>
                        <a14:backgroundMark x1="43692" y1="54769" x2="45231" y2="54769"/>
                        <a14:backgroundMark x1="3385" y1="18769" x2="98462" y2="28000"/>
                        <a14:backgroundMark x1="24615" y1="36308" x2="95077" y2="55385"/>
                        <a14:backgroundMark x1="60308" y1="49846" x2="58769" y2="41231"/>
                        <a14:backgroundMark x1="60308" y1="51385" x2="75077" y2="52000"/>
                        <a14:backgroundMark x1="74462" y1="54154" x2="80923" y2="61231"/>
                        <a14:backgroundMark x1="25538" y1="48308" x2="7692" y2="7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91" t="38631" r="14072" b="1"/>
          <a:stretch/>
        </p:blipFill>
        <p:spPr bwMode="auto">
          <a:xfrm>
            <a:off x="4793904" y="2502546"/>
            <a:ext cx="830187" cy="740112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97231" l="0" r="100000">
                        <a14:foregroundMark x1="49538" y1="47077" x2="46154" y2="54154"/>
                        <a14:backgroundMark x1="43692" y1="54769" x2="45231" y2="54769"/>
                        <a14:backgroundMark x1="3385" y1="18769" x2="98462" y2="28000"/>
                        <a14:backgroundMark x1="24615" y1="36308" x2="95077" y2="55385"/>
                        <a14:backgroundMark x1="60308" y1="49846" x2="58769" y2="41231"/>
                        <a14:backgroundMark x1="60308" y1="51385" x2="75077" y2="52000"/>
                        <a14:backgroundMark x1="74462" y1="54154" x2="80923" y2="61231"/>
                        <a14:backgroundMark x1="25538" y1="48308" x2="7692" y2="7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91" t="38631" r="14072" b="1"/>
          <a:stretch/>
        </p:blipFill>
        <p:spPr bwMode="auto">
          <a:xfrm>
            <a:off x="4785821" y="3670260"/>
            <a:ext cx="830187" cy="740112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97231" l="0" r="100000">
                        <a14:foregroundMark x1="49538" y1="47077" x2="46154" y2="54154"/>
                        <a14:backgroundMark x1="43692" y1="54769" x2="45231" y2="54769"/>
                        <a14:backgroundMark x1="3385" y1="18769" x2="98462" y2="28000"/>
                        <a14:backgroundMark x1="24615" y1="36308" x2="95077" y2="55385"/>
                        <a14:backgroundMark x1="60308" y1="49846" x2="58769" y2="41231"/>
                        <a14:backgroundMark x1="60308" y1="51385" x2="75077" y2="52000"/>
                        <a14:backgroundMark x1="74462" y1="54154" x2="80923" y2="61231"/>
                        <a14:backgroundMark x1="25538" y1="48308" x2="7692" y2="7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91" t="38631" r="14072" b="1"/>
          <a:stretch/>
        </p:blipFill>
        <p:spPr bwMode="auto">
          <a:xfrm>
            <a:off x="2503674" y="4628889"/>
            <a:ext cx="830187" cy="740112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97231" l="0" r="100000">
                        <a14:foregroundMark x1="49538" y1="47077" x2="46154" y2="54154"/>
                        <a14:backgroundMark x1="43692" y1="54769" x2="45231" y2="54769"/>
                        <a14:backgroundMark x1="3385" y1="18769" x2="98462" y2="28000"/>
                        <a14:backgroundMark x1="24615" y1="36308" x2="95077" y2="55385"/>
                        <a14:backgroundMark x1="60308" y1="49846" x2="58769" y2="41231"/>
                        <a14:backgroundMark x1="60308" y1="51385" x2="75077" y2="52000"/>
                        <a14:backgroundMark x1="74462" y1="54154" x2="80923" y2="61231"/>
                        <a14:backgroundMark x1="25538" y1="48308" x2="7692" y2="7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91" t="38631" r="14072" b="1"/>
          <a:stretch/>
        </p:blipFill>
        <p:spPr bwMode="auto">
          <a:xfrm>
            <a:off x="5014509" y="4986830"/>
            <a:ext cx="830187" cy="740112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97231" l="0" r="100000">
                        <a14:foregroundMark x1="49538" y1="47077" x2="46154" y2="54154"/>
                        <a14:backgroundMark x1="43692" y1="54769" x2="45231" y2="54769"/>
                        <a14:backgroundMark x1="3385" y1="18769" x2="98462" y2="28000"/>
                        <a14:backgroundMark x1="24615" y1="36308" x2="95077" y2="55385"/>
                        <a14:backgroundMark x1="60308" y1="49846" x2="58769" y2="41231"/>
                        <a14:backgroundMark x1="60308" y1="51385" x2="75077" y2="52000"/>
                        <a14:backgroundMark x1="74462" y1="54154" x2="80923" y2="61231"/>
                        <a14:backgroundMark x1="25538" y1="48308" x2="7692" y2="7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91" t="38631" r="14072" b="1"/>
          <a:stretch/>
        </p:blipFill>
        <p:spPr bwMode="auto">
          <a:xfrm>
            <a:off x="5507407" y="4462241"/>
            <a:ext cx="830187" cy="740112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7538" l="0" r="100000">
                        <a14:backgroundMark x1="43692" y1="54769" x2="45231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 rot="839737">
            <a:off x="2426907" y="2312668"/>
            <a:ext cx="1177147" cy="1177147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97538" l="0" r="100000">
                        <a14:backgroundMark x1="43692" y1="54769" x2="45231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 rot="11468434" flipV="1">
            <a:off x="2295938" y="3598035"/>
            <a:ext cx="1318072" cy="1318072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7538" l="0" r="100000">
                        <a14:backgroundMark x1="43692" y1="54769" x2="45231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 rot="20091020">
            <a:off x="5507407" y="3624802"/>
            <a:ext cx="1177147" cy="1177147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7538" l="0" r="100000">
                        <a14:backgroundMark x1="43692" y1="54769" x2="45231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 rot="20937561">
            <a:off x="4918834" y="2437542"/>
            <a:ext cx="1177147" cy="1177147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7538" l="0" r="100000">
                        <a14:backgroundMark x1="43692" y1="54769" x2="45231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 rot="21121056">
            <a:off x="4061499" y="4040316"/>
            <a:ext cx="1177147" cy="1177147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7538" l="0" r="100000">
                        <a14:backgroundMark x1="43692" y1="54769" x2="45231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616757" y="3139425"/>
            <a:ext cx="1177147" cy="1177147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7538" l="0" r="100000">
                        <a14:backgroundMark x1="43692" y1="54769" x2="45231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745288" y="4918699"/>
            <a:ext cx="1177147" cy="1177147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9317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1000"/>
                            </p:stCondLst>
                            <p:childTnLst>
                              <p:par>
                                <p:cTn id="156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907702" y="1268760"/>
            <a:ext cx="5328596" cy="5472609"/>
            <a:chOff x="1907700" y="1268760"/>
            <a:chExt cx="5328596" cy="5472609"/>
          </a:xfrm>
        </p:grpSpPr>
        <p:grpSp>
          <p:nvGrpSpPr>
            <p:cNvPr id="3" name="Skupina 2"/>
            <p:cNvGrpSpPr/>
            <p:nvPr/>
          </p:nvGrpSpPr>
          <p:grpSpPr>
            <a:xfrm>
              <a:off x="1907700" y="1268760"/>
              <a:ext cx="5328596" cy="5158571"/>
              <a:chOff x="6341362" y="2935844"/>
              <a:chExt cx="1834662" cy="2968608"/>
            </a:xfrm>
          </p:grpSpPr>
          <p:pic>
            <p:nvPicPr>
              <p:cNvPr id="5" name="Picture 4"/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0" r="100000">
                            <a14:backgroundMark x1="63077" y1="1846" x2="85846" y2="19385"/>
                            <a14:backgroundMark x1="55692" y1="2154" x2="58769" y2="3077"/>
                            <a14:backgroundMark x1="81846" y1="20615" x2="82769" y2="22462"/>
                            <a14:backgroundMark x1="84615" y1="27077" x2="84615" y2="29231"/>
                            <a14:backgroundMark x1="80308" y1="34769" x2="80308" y2="37846"/>
                            <a14:backgroundMark x1="66769" y1="39385" x2="68615" y2="40615"/>
                            <a14:backgroundMark x1="39692" y1="39692" x2="39692" y2="41846"/>
                            <a14:backgroundMark x1="20923" y1="34154" x2="15077" y2="38154"/>
                            <a14:backgroundMark x1="27077" y1="39692" x2="28000" y2="42462"/>
                            <a14:backgroundMark x1="39077" y1="37538" x2="37846" y2="41846"/>
                            <a14:backgroundMark x1="36308" y1="37846" x2="31385" y2="42462"/>
                            <a14:backgroundMark x1="43385" y1="39385" x2="42154" y2="43385"/>
                            <a14:backgroundMark x1="77231" y1="23692" x2="84615" y2="20615"/>
                            <a14:backgroundMark x1="36615" y1="3077" x2="47692" y2="4923"/>
                            <a14:backgroundMark x1="31692" y1="4308" x2="39692" y2="6462"/>
                            <a14:backgroundMark x1="28923" y1="8923" x2="28923" y2="8923"/>
                            <a14:backgroundMark x1="24000" y1="10769" x2="21846" y2="16000"/>
                            <a14:backgroundMark x1="61538" y1="37538" x2="59385" y2="41846"/>
                            <a14:backgroundMark x1="20923" y1="17231" x2="19385" y2="20923"/>
                          </a14:backgroundRemoval>
                        </a14:imgEffect>
                        <a14:imgEffect>
                          <a14:brightnessContrast bright="-20000" contrast="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318" r="12077" b="57797"/>
              <a:stretch/>
            </p:blipFill>
            <p:spPr bwMode="auto">
              <a:xfrm rot="20738409">
                <a:off x="6341362" y="3190364"/>
                <a:ext cx="1174981" cy="268086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6" name="Picture 4"/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0" r="100000">
                            <a14:backgroundMark x1="63077" y1="1846" x2="85846" y2="19385"/>
                            <a14:backgroundMark x1="55692" y1="2154" x2="58769" y2="3077"/>
                            <a14:backgroundMark x1="81846" y1="20615" x2="82769" y2="22462"/>
                            <a14:backgroundMark x1="84615" y1="27077" x2="84615" y2="29231"/>
                            <a14:backgroundMark x1="80308" y1="34769" x2="80308" y2="37846"/>
                            <a14:backgroundMark x1="66769" y1="39385" x2="68615" y2="40615"/>
                            <a14:backgroundMark x1="39692" y1="39692" x2="39692" y2="41846"/>
                            <a14:backgroundMark x1="20923" y1="34154" x2="15077" y2="38154"/>
                            <a14:backgroundMark x1="27077" y1="39692" x2="28000" y2="42462"/>
                            <a14:backgroundMark x1="39077" y1="37538" x2="37846" y2="41846"/>
                            <a14:backgroundMark x1="36308" y1="37846" x2="31385" y2="42462"/>
                            <a14:backgroundMark x1="43385" y1="39385" x2="42154" y2="43385"/>
                            <a14:backgroundMark x1="77231" y1="23692" x2="84615" y2="20615"/>
                            <a14:backgroundMark x1="36615" y1="3077" x2="47692" y2="4923"/>
                            <a14:backgroundMark x1="31692" y1="4308" x2="39692" y2="6462"/>
                            <a14:backgroundMark x1="28923" y1="8923" x2="28923" y2="8923"/>
                            <a14:backgroundMark x1="24000" y1="10769" x2="21846" y2="16000"/>
                            <a14:backgroundMark x1="61538" y1="37538" x2="59385" y2="41846"/>
                            <a14:backgroundMark x1="20923" y1="17231" x2="19385" y2="20923"/>
                          </a14:backgroundRemoval>
                        </a14:imgEffect>
                        <a14:imgEffect>
                          <a14:brightnessContrast bright="-20000" contrast="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318" r="12077" b="57797"/>
              <a:stretch/>
            </p:blipFill>
            <p:spPr bwMode="auto">
              <a:xfrm rot="1058917">
                <a:off x="6641003" y="3223591"/>
                <a:ext cx="1535021" cy="268086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7" name="Picture 4"/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0" r="100000">
                            <a14:backgroundMark x1="63077" y1="1846" x2="85846" y2="19385"/>
                            <a14:backgroundMark x1="55692" y1="2154" x2="58769" y2="3077"/>
                            <a14:backgroundMark x1="81846" y1="20615" x2="82769" y2="22462"/>
                            <a14:backgroundMark x1="84615" y1="27077" x2="84615" y2="29231"/>
                            <a14:backgroundMark x1="80308" y1="34769" x2="80308" y2="37846"/>
                            <a14:backgroundMark x1="66769" y1="39385" x2="68615" y2="40615"/>
                            <a14:backgroundMark x1="39692" y1="39692" x2="39692" y2="41846"/>
                            <a14:backgroundMark x1="20923" y1="34154" x2="15077" y2="38154"/>
                            <a14:backgroundMark x1="27077" y1="39692" x2="28000" y2="42462"/>
                            <a14:backgroundMark x1="39077" y1="37538" x2="37846" y2="41846"/>
                            <a14:backgroundMark x1="36308" y1="37846" x2="31385" y2="42462"/>
                            <a14:backgroundMark x1="43385" y1="39385" x2="42154" y2="43385"/>
                            <a14:backgroundMark x1="77231" y1="23692" x2="84615" y2="20615"/>
                            <a14:backgroundMark x1="36615" y1="3077" x2="47692" y2="4923"/>
                            <a14:backgroundMark x1="31692" y1="4308" x2="39692" y2="6462"/>
                            <a14:backgroundMark x1="28923" y1="8923" x2="28923" y2="8923"/>
                            <a14:backgroundMark x1="24000" y1="10769" x2="21846" y2="16000"/>
                            <a14:backgroundMark x1="61538" y1="37538" x2="59385" y2="41846"/>
                            <a14:backgroundMark x1="20923" y1="17231" x2="19385" y2="20923"/>
                          </a14:backgroundRemoval>
                        </a14:imgEffect>
                        <a14:imgEffect>
                          <a14:brightnessContrast bright="-20000" contrast="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318" r="12077" b="57797"/>
              <a:stretch/>
            </p:blipFill>
            <p:spPr bwMode="auto">
              <a:xfrm rot="288611">
                <a:off x="6554541" y="2935844"/>
                <a:ext cx="1174981" cy="268086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4" name="Picture 4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0" r="1000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781" t="60781" r="18291" b="35077"/>
            <a:stretch/>
          </p:blipFill>
          <p:spPr bwMode="auto">
            <a:xfrm>
              <a:off x="2771800" y="6237313"/>
              <a:ext cx="3103354" cy="504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7918">
            <a:off x="246604" y="5327732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2">
            <a:off x="7507448" y="5258344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386929" y="404664"/>
            <a:ext cx="6370142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Na ostružiníku rostou: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5951021"/>
            <a:ext cx="1781578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ostružiny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231" b="95692" l="0" r="100000">
                        <a14:foregroundMark x1="17846" y1="65846" x2="39077" y2="81231"/>
                        <a14:foregroundMark x1="24000" y1="61231" x2="25846" y2="57231"/>
                        <a14:foregroundMark x1="25231" y1="58154" x2="36000" y2="46154"/>
                        <a14:foregroundMark x1="33538" y1="65538" x2="36308" y2="45846"/>
                        <a14:backgroundMark x1="1231" y1="56308" x2="3692" y2="92615"/>
                        <a14:backgroundMark x1="2462" y1="81846" x2="48308" y2="94769"/>
                        <a14:backgroundMark x1="5231" y1="8308" x2="8000" y2="7077"/>
                        <a14:backgroundMark x1="1231" y1="30769" x2="8923" y2="36923"/>
                        <a14:backgroundMark x1="16615" y1="36615" x2="6462" y2="39077"/>
                        <a14:backgroundMark x1="9231" y1="32923" x2="13538" y2="35077"/>
                        <a14:backgroundMark x1="3692" y1="17538" x2="1538" y2="32615"/>
                        <a14:backgroundMark x1="24000" y1="7385" x2="41846" y2="8923"/>
                        <a14:backgroundMark x1="26154" y1="13846" x2="33231" y2="13846"/>
                        <a14:backgroundMark x1="30462" y1="27077" x2="36000" y2="19692"/>
                        <a14:backgroundMark x1="28615" y1="24923" x2="30462" y2="26769"/>
                        <a14:backgroundMark x1="41846" y1="23077" x2="43692" y2="29538"/>
                        <a14:backgroundMark x1="45846" y1="22462" x2="48000" y2="11692"/>
                        <a14:backgroundMark x1="40923" y1="14769" x2="43692" y2="17231"/>
                        <a14:backgroundMark x1="54769" y1="8923" x2="59385" y2="7077"/>
                        <a14:backgroundMark x1="65846" y1="7077" x2="83385" y2="7385"/>
                        <a14:backgroundMark x1="84615" y1="14769" x2="86462" y2="8308"/>
                        <a14:backgroundMark x1="90154" y1="13231" x2="99692" y2="9538"/>
                        <a14:backgroundMark x1="98462" y1="28615" x2="96615" y2="61231"/>
                        <a14:backgroundMark x1="73538" y1="48923" x2="89846" y2="60923"/>
                        <a14:backgroundMark x1="51385" y1="27077" x2="63692" y2="40615"/>
                        <a14:backgroundMark x1="64308" y1="45538" x2="73538" y2="72000"/>
                        <a14:backgroundMark x1="23385" y1="39077" x2="27692" y2="50462"/>
                        <a14:backgroundMark x1="11385" y1="51385" x2="32923" y2="47077"/>
                        <a14:backgroundMark x1="34154" y1="51385" x2="28923" y2="62462"/>
                        <a14:backgroundMark x1="37231" y1="60000" x2="49538" y2="48308"/>
                        <a14:backgroundMark x1="37538" y1="64000" x2="45231" y2="65538"/>
                        <a14:backgroundMark x1="45846" y1="56923" x2="47385" y2="56923"/>
                        <a14:backgroundMark x1="44615" y1="65231" x2="50769" y2="78769"/>
                        <a14:backgroundMark x1="44615" y1="82769" x2="50154" y2="96308"/>
                        <a14:backgroundMark x1="53846" y1="80615" x2="69846" y2="91692"/>
                        <a14:backgroundMark x1="73538" y1="69538" x2="78154" y2="92923"/>
                        <a14:backgroundMark x1="88000" y1="73231" x2="91077" y2="91385"/>
                        <a14:backgroundMark x1="85538" y1="75077" x2="88923" y2="92923"/>
                        <a14:backgroundMark x1="88923" y1="75385" x2="99692" y2="91692"/>
                        <a14:backgroundMark x1="75692" y1="23077" x2="77538" y2="20308"/>
                        <a14:backgroundMark x1="55692" y1="51385" x2="63385" y2="48923"/>
                        <a14:backgroundMark x1="3692" y1="31385" x2="29231" y2="5538"/>
                        <a14:backgroundMark x1="13846" y1="34154" x2="25538" y2="11077"/>
                        <a14:backgroundMark x1="18154" y1="34154" x2="18154" y2="21231"/>
                        <a14:backgroundMark x1="24000" y1="18462" x2="99077" y2="26462"/>
                        <a14:backgroundMark x1="48000" y1="81231" x2="63692" y2="90462"/>
                        <a14:backgroundMark x1="19692" y1="52308" x2="24000" y2="58154"/>
                        <a14:backgroundMark x1="3692" y1="45231" x2="11692" y2="35692"/>
                        <a14:backgroundMark x1="12308" y1="46769" x2="11385" y2="59385"/>
                        <a14:backgroundMark x1="9231" y1="47077" x2="14769" y2="48615"/>
                        <a14:backgroundMark x1="2769" y1="72923" x2="24923" y2="52615"/>
                        <a14:backgroundMark x1="7077" y1="79385" x2="11385" y2="66769"/>
                        <a14:backgroundMark x1="29538" y1="45846" x2="52923" y2="37846"/>
                        <a14:backgroundMark x1="34154" y1="45231" x2="48615" y2="47692"/>
                        <a14:backgroundMark x1="43385" y1="56000" x2="73231" y2="85846"/>
                        <a14:backgroundMark x1="64000" y1="48000" x2="85538" y2="29231"/>
                        <a14:backgroundMark x1="67692" y1="16923" x2="82769" y2="58769"/>
                        <a14:backgroundMark x1="63077" y1="45231" x2="83077" y2="87077"/>
                        <a14:backgroundMark x1="78769" y1="72923" x2="66154" y2="45846"/>
                        <a14:backgroundMark x1="50462" y1="52308" x2="49538" y2="6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37" t="45288" r="51047" b="10890"/>
          <a:stretch/>
        </p:blipFill>
        <p:spPr bwMode="auto">
          <a:xfrm>
            <a:off x="4714883" y="4761963"/>
            <a:ext cx="913651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231" b="95692" l="0" r="100000">
                        <a14:foregroundMark x1="29538" y1="68923" x2="36000" y2="66154"/>
                        <a14:foregroundMark x1="30462" y1="50769" x2="23692" y2="60308"/>
                        <a14:backgroundMark x1="1231" y1="56308" x2="3692" y2="92615"/>
                        <a14:backgroundMark x1="2462" y1="81846" x2="48308" y2="94769"/>
                        <a14:backgroundMark x1="5231" y1="8308" x2="8000" y2="7077"/>
                        <a14:backgroundMark x1="1231" y1="30769" x2="8923" y2="36923"/>
                        <a14:backgroundMark x1="16615" y1="36615" x2="6462" y2="39077"/>
                        <a14:backgroundMark x1="9231" y1="32923" x2="13538" y2="35077"/>
                        <a14:backgroundMark x1="3692" y1="17538" x2="1538" y2="32615"/>
                        <a14:backgroundMark x1="24000" y1="7385" x2="41846" y2="8923"/>
                        <a14:backgroundMark x1="26154" y1="13846" x2="33231" y2="13846"/>
                        <a14:backgroundMark x1="30462" y1="27077" x2="36000" y2="19692"/>
                        <a14:backgroundMark x1="28615" y1="24923" x2="30462" y2="26769"/>
                        <a14:backgroundMark x1="41846" y1="23077" x2="43692" y2="29538"/>
                        <a14:backgroundMark x1="45846" y1="22462" x2="48000" y2="11692"/>
                        <a14:backgroundMark x1="40923" y1="14769" x2="43692" y2="17231"/>
                        <a14:backgroundMark x1="54769" y1="8923" x2="59385" y2="7077"/>
                        <a14:backgroundMark x1="65846" y1="7077" x2="83385" y2="7385"/>
                        <a14:backgroundMark x1="84615" y1="14769" x2="86462" y2="8308"/>
                        <a14:backgroundMark x1="90154" y1="13231" x2="99692" y2="9538"/>
                        <a14:backgroundMark x1="98462" y1="28615" x2="96615" y2="61231"/>
                        <a14:backgroundMark x1="73538" y1="48923" x2="89846" y2="60923"/>
                        <a14:backgroundMark x1="51385" y1="27077" x2="63692" y2="40615"/>
                        <a14:backgroundMark x1="64308" y1="45538" x2="73538" y2="72000"/>
                        <a14:backgroundMark x1="23385" y1="39077" x2="27692" y2="50462"/>
                        <a14:backgroundMark x1="11385" y1="51385" x2="32923" y2="47077"/>
                        <a14:backgroundMark x1="34154" y1="51385" x2="28923" y2="62462"/>
                        <a14:backgroundMark x1="37231" y1="60000" x2="49538" y2="48308"/>
                        <a14:backgroundMark x1="37538" y1="64000" x2="45231" y2="65538"/>
                        <a14:backgroundMark x1="45846" y1="56923" x2="47385" y2="56923"/>
                        <a14:backgroundMark x1="44615" y1="65231" x2="50769" y2="78769"/>
                        <a14:backgroundMark x1="44615" y1="82769" x2="50154" y2="96308"/>
                        <a14:backgroundMark x1="53846" y1="80615" x2="69846" y2="91692"/>
                        <a14:backgroundMark x1="73538" y1="69538" x2="78154" y2="92923"/>
                        <a14:backgroundMark x1="88000" y1="73231" x2="91077" y2="91385"/>
                        <a14:backgroundMark x1="85538" y1="75077" x2="88923" y2="92923"/>
                        <a14:backgroundMark x1="88923" y1="75385" x2="99692" y2="91692"/>
                        <a14:backgroundMark x1="75692" y1="23077" x2="77538" y2="20308"/>
                        <a14:backgroundMark x1="55692" y1="51385" x2="63385" y2="48923"/>
                        <a14:backgroundMark x1="39692" y1="8923" x2="94462" y2="28615"/>
                        <a14:backgroundMark x1="64923" y1="10462" x2="96615" y2="24000"/>
                        <a14:backgroundMark x1="98154" y1="14154" x2="98154" y2="29846"/>
                        <a14:backgroundMark x1="44615" y1="19692" x2="87385" y2="37231"/>
                        <a14:backgroundMark x1="47692" y1="79077" x2="60615" y2="92615"/>
                        <a14:backgroundMark x1="25231" y1="57231" x2="15077" y2="50769"/>
                        <a14:backgroundMark x1="2769" y1="45846" x2="35385" y2="5231"/>
                        <a14:backgroundMark x1="23077" y1="22769" x2="35385" y2="23385"/>
                        <a14:backgroundMark x1="32615" y1="19077" x2="44000" y2="10462"/>
                        <a14:backgroundMark x1="41231" y1="24000" x2="40308" y2="12000"/>
                        <a14:backgroundMark x1="46154" y1="19077" x2="49231" y2="2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247" r="20825" b="3295"/>
          <a:stretch/>
        </p:blipFill>
        <p:spPr bwMode="auto">
          <a:xfrm rot="20706707">
            <a:off x="3735167" y="1670066"/>
            <a:ext cx="1656183" cy="1578420"/>
          </a:xfrm>
          <a:prstGeom prst="roundRect">
            <a:avLst>
              <a:gd name="adj" fmla="val 33996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231" b="95692" l="0" r="100000">
                        <a14:foregroundMark x1="29538" y1="68923" x2="36000" y2="66154"/>
                        <a14:foregroundMark x1="30462" y1="50769" x2="23692" y2="60308"/>
                        <a14:backgroundMark x1="1231" y1="56308" x2="3692" y2="92615"/>
                        <a14:backgroundMark x1="2462" y1="81846" x2="48308" y2="94769"/>
                        <a14:backgroundMark x1="5231" y1="8308" x2="8000" y2="7077"/>
                        <a14:backgroundMark x1="1231" y1="30769" x2="8923" y2="36923"/>
                        <a14:backgroundMark x1="16615" y1="36615" x2="6462" y2="39077"/>
                        <a14:backgroundMark x1="9231" y1="32923" x2="13538" y2="35077"/>
                        <a14:backgroundMark x1="3692" y1="17538" x2="1538" y2="32615"/>
                        <a14:backgroundMark x1="24000" y1="7385" x2="41846" y2="8923"/>
                        <a14:backgroundMark x1="26154" y1="13846" x2="33231" y2="13846"/>
                        <a14:backgroundMark x1="30462" y1="27077" x2="36000" y2="19692"/>
                        <a14:backgroundMark x1="28615" y1="24923" x2="30462" y2="26769"/>
                        <a14:backgroundMark x1="41846" y1="23077" x2="43692" y2="29538"/>
                        <a14:backgroundMark x1="45846" y1="22462" x2="48000" y2="11692"/>
                        <a14:backgroundMark x1="40923" y1="14769" x2="43692" y2="17231"/>
                        <a14:backgroundMark x1="54769" y1="8923" x2="59385" y2="7077"/>
                        <a14:backgroundMark x1="65846" y1="7077" x2="83385" y2="7385"/>
                        <a14:backgroundMark x1="84615" y1="14769" x2="86462" y2="8308"/>
                        <a14:backgroundMark x1="90154" y1="13231" x2="99692" y2="9538"/>
                        <a14:backgroundMark x1="98462" y1="28615" x2="96615" y2="61231"/>
                        <a14:backgroundMark x1="73538" y1="48923" x2="89846" y2="60923"/>
                        <a14:backgroundMark x1="51385" y1="27077" x2="63692" y2="40615"/>
                        <a14:backgroundMark x1="64308" y1="45538" x2="73538" y2="72000"/>
                        <a14:backgroundMark x1="23385" y1="39077" x2="27692" y2="50462"/>
                        <a14:backgroundMark x1="11385" y1="51385" x2="32923" y2="47077"/>
                        <a14:backgroundMark x1="34154" y1="51385" x2="28923" y2="62462"/>
                        <a14:backgroundMark x1="37231" y1="60000" x2="49538" y2="48308"/>
                        <a14:backgroundMark x1="37538" y1="64000" x2="45231" y2="65538"/>
                        <a14:backgroundMark x1="45846" y1="56923" x2="47385" y2="56923"/>
                        <a14:backgroundMark x1="44615" y1="65231" x2="50769" y2="78769"/>
                        <a14:backgroundMark x1="44615" y1="82769" x2="50154" y2="96308"/>
                        <a14:backgroundMark x1="53846" y1="80615" x2="69846" y2="91692"/>
                        <a14:backgroundMark x1="73538" y1="69538" x2="78154" y2="92923"/>
                        <a14:backgroundMark x1="88000" y1="73231" x2="91077" y2="91385"/>
                        <a14:backgroundMark x1="85538" y1="75077" x2="88923" y2="92923"/>
                        <a14:backgroundMark x1="88923" y1="75385" x2="99692" y2="91692"/>
                        <a14:backgroundMark x1="75692" y1="23077" x2="77538" y2="20308"/>
                        <a14:backgroundMark x1="55692" y1="51385" x2="63385" y2="48923"/>
                        <a14:backgroundMark x1="39692" y1="8923" x2="94462" y2="28615"/>
                        <a14:backgroundMark x1="64923" y1="10462" x2="96615" y2="24000"/>
                        <a14:backgroundMark x1="98154" y1="14154" x2="98154" y2="29846"/>
                        <a14:backgroundMark x1="44615" y1="19692" x2="87385" y2="37231"/>
                        <a14:backgroundMark x1="47692" y1="79077" x2="60615" y2="92615"/>
                        <a14:backgroundMark x1="25231" y1="57231" x2="15077" y2="50769"/>
                        <a14:backgroundMark x1="2769" y1="45846" x2="35385" y2="5231"/>
                        <a14:backgroundMark x1="23077" y1="22769" x2="35385" y2="23385"/>
                        <a14:backgroundMark x1="32615" y1="19077" x2="44000" y2="10462"/>
                        <a14:backgroundMark x1="41231" y1="24000" x2="40308" y2="12000"/>
                        <a14:backgroundMark x1="46154" y1="19077" x2="49231" y2="2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247" r="20825" b="3295"/>
          <a:stretch/>
        </p:blipFill>
        <p:spPr bwMode="auto">
          <a:xfrm>
            <a:off x="3886791" y="3308845"/>
            <a:ext cx="1656183" cy="1578420"/>
          </a:xfrm>
          <a:prstGeom prst="roundRect">
            <a:avLst>
              <a:gd name="adj" fmla="val 33996"/>
            </a:avLst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231" b="95692" l="0" r="100000">
                        <a14:foregroundMark x1="29538" y1="68923" x2="36000" y2="66154"/>
                        <a14:foregroundMark x1="30462" y1="50769" x2="23692" y2="60308"/>
                        <a14:backgroundMark x1="1231" y1="56308" x2="3692" y2="92615"/>
                        <a14:backgroundMark x1="2462" y1="81846" x2="48308" y2="94769"/>
                        <a14:backgroundMark x1="5231" y1="8308" x2="8000" y2="7077"/>
                        <a14:backgroundMark x1="1231" y1="30769" x2="8923" y2="36923"/>
                        <a14:backgroundMark x1="16615" y1="36615" x2="6462" y2="39077"/>
                        <a14:backgroundMark x1="9231" y1="32923" x2="13538" y2="35077"/>
                        <a14:backgroundMark x1="3692" y1="17538" x2="1538" y2="32615"/>
                        <a14:backgroundMark x1="24000" y1="7385" x2="41846" y2="8923"/>
                        <a14:backgroundMark x1="26154" y1="13846" x2="33231" y2="13846"/>
                        <a14:backgroundMark x1="30462" y1="27077" x2="36000" y2="19692"/>
                        <a14:backgroundMark x1="28615" y1="24923" x2="30462" y2="26769"/>
                        <a14:backgroundMark x1="41846" y1="23077" x2="43692" y2="29538"/>
                        <a14:backgroundMark x1="45846" y1="22462" x2="48000" y2="11692"/>
                        <a14:backgroundMark x1="40923" y1="14769" x2="43692" y2="17231"/>
                        <a14:backgroundMark x1="54769" y1="8923" x2="59385" y2="7077"/>
                        <a14:backgroundMark x1="65846" y1="7077" x2="83385" y2="7385"/>
                        <a14:backgroundMark x1="84615" y1="14769" x2="86462" y2="8308"/>
                        <a14:backgroundMark x1="90154" y1="13231" x2="99692" y2="9538"/>
                        <a14:backgroundMark x1="98462" y1="28615" x2="96615" y2="61231"/>
                        <a14:backgroundMark x1="73538" y1="48923" x2="89846" y2="60923"/>
                        <a14:backgroundMark x1="51385" y1="27077" x2="63692" y2="40615"/>
                        <a14:backgroundMark x1="64308" y1="45538" x2="73538" y2="72000"/>
                        <a14:backgroundMark x1="23385" y1="39077" x2="27692" y2="50462"/>
                        <a14:backgroundMark x1="11385" y1="51385" x2="32923" y2="47077"/>
                        <a14:backgroundMark x1="34154" y1="51385" x2="28923" y2="62462"/>
                        <a14:backgroundMark x1="37231" y1="60000" x2="49538" y2="48308"/>
                        <a14:backgroundMark x1="37538" y1="64000" x2="45231" y2="65538"/>
                        <a14:backgroundMark x1="45846" y1="56923" x2="47385" y2="56923"/>
                        <a14:backgroundMark x1="44615" y1="65231" x2="50769" y2="78769"/>
                        <a14:backgroundMark x1="44615" y1="82769" x2="50154" y2="96308"/>
                        <a14:backgroundMark x1="53846" y1="80615" x2="69846" y2="91692"/>
                        <a14:backgroundMark x1="73538" y1="69538" x2="78154" y2="92923"/>
                        <a14:backgroundMark x1="88000" y1="73231" x2="91077" y2="91385"/>
                        <a14:backgroundMark x1="85538" y1="75077" x2="88923" y2="92923"/>
                        <a14:backgroundMark x1="88923" y1="75385" x2="99692" y2="91692"/>
                        <a14:backgroundMark x1="75692" y1="23077" x2="77538" y2="20308"/>
                        <a14:backgroundMark x1="55692" y1="51385" x2="63385" y2="48923"/>
                        <a14:backgroundMark x1="39692" y1="8923" x2="94462" y2="28615"/>
                        <a14:backgroundMark x1="64923" y1="10462" x2="96615" y2="24000"/>
                        <a14:backgroundMark x1="98154" y1="14154" x2="98154" y2="29846"/>
                        <a14:backgroundMark x1="44615" y1="19692" x2="87385" y2="37231"/>
                        <a14:backgroundMark x1="47692" y1="79077" x2="60615" y2="92615"/>
                        <a14:backgroundMark x1="25231" y1="57231" x2="15077" y2="50769"/>
                        <a14:backgroundMark x1="2769" y1="45846" x2="35385" y2="5231"/>
                        <a14:backgroundMark x1="23077" y1="22769" x2="35385" y2="23385"/>
                        <a14:backgroundMark x1="32615" y1="19077" x2="44000" y2="10462"/>
                        <a14:backgroundMark x1="41231" y1="24000" x2="40308" y2="12000"/>
                        <a14:backgroundMark x1="46154" y1="19077" x2="49231" y2="2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247" r="20825" b="3295"/>
          <a:stretch/>
        </p:blipFill>
        <p:spPr bwMode="auto">
          <a:xfrm rot="20618328">
            <a:off x="2168493" y="3990347"/>
            <a:ext cx="1656183" cy="1578420"/>
          </a:xfrm>
          <a:prstGeom prst="roundRect">
            <a:avLst>
              <a:gd name="adj" fmla="val 33996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231" b="95692" l="0" r="100000">
                        <a14:foregroundMark x1="29538" y1="68923" x2="36000" y2="66154"/>
                        <a14:foregroundMark x1="30462" y1="50769" x2="23692" y2="60308"/>
                        <a14:backgroundMark x1="1231" y1="56308" x2="3692" y2="92615"/>
                        <a14:backgroundMark x1="2462" y1="81846" x2="48308" y2="94769"/>
                        <a14:backgroundMark x1="5231" y1="8308" x2="8000" y2="7077"/>
                        <a14:backgroundMark x1="1231" y1="30769" x2="8923" y2="36923"/>
                        <a14:backgroundMark x1="16615" y1="36615" x2="6462" y2="39077"/>
                        <a14:backgroundMark x1="9231" y1="32923" x2="13538" y2="35077"/>
                        <a14:backgroundMark x1="3692" y1="17538" x2="1538" y2="32615"/>
                        <a14:backgroundMark x1="24000" y1="7385" x2="41846" y2="8923"/>
                        <a14:backgroundMark x1="26154" y1="13846" x2="33231" y2="13846"/>
                        <a14:backgroundMark x1="30462" y1="27077" x2="36000" y2="19692"/>
                        <a14:backgroundMark x1="28615" y1="24923" x2="30462" y2="26769"/>
                        <a14:backgroundMark x1="41846" y1="23077" x2="43692" y2="29538"/>
                        <a14:backgroundMark x1="45846" y1="22462" x2="48000" y2="11692"/>
                        <a14:backgroundMark x1="40923" y1="14769" x2="43692" y2="17231"/>
                        <a14:backgroundMark x1="54769" y1="8923" x2="59385" y2="7077"/>
                        <a14:backgroundMark x1="65846" y1="7077" x2="83385" y2="7385"/>
                        <a14:backgroundMark x1="84615" y1="14769" x2="86462" y2="8308"/>
                        <a14:backgroundMark x1="90154" y1="13231" x2="99692" y2="9538"/>
                        <a14:backgroundMark x1="98462" y1="28615" x2="96615" y2="61231"/>
                        <a14:backgroundMark x1="73538" y1="48923" x2="89846" y2="60923"/>
                        <a14:backgroundMark x1="51385" y1="27077" x2="63692" y2="40615"/>
                        <a14:backgroundMark x1="64308" y1="45538" x2="73538" y2="72000"/>
                        <a14:backgroundMark x1="23385" y1="39077" x2="27692" y2="50462"/>
                        <a14:backgroundMark x1="11385" y1="51385" x2="32923" y2="47077"/>
                        <a14:backgroundMark x1="34154" y1="51385" x2="28923" y2="62462"/>
                        <a14:backgroundMark x1="37231" y1="60000" x2="49538" y2="48308"/>
                        <a14:backgroundMark x1="37538" y1="64000" x2="45231" y2="65538"/>
                        <a14:backgroundMark x1="45846" y1="56923" x2="47385" y2="56923"/>
                        <a14:backgroundMark x1="44615" y1="65231" x2="50769" y2="78769"/>
                        <a14:backgroundMark x1="44615" y1="82769" x2="50154" y2="96308"/>
                        <a14:backgroundMark x1="53846" y1="80615" x2="69846" y2="91692"/>
                        <a14:backgroundMark x1="73538" y1="69538" x2="78154" y2="92923"/>
                        <a14:backgroundMark x1="88000" y1="73231" x2="91077" y2="91385"/>
                        <a14:backgroundMark x1="85538" y1="75077" x2="88923" y2="92923"/>
                        <a14:backgroundMark x1="88923" y1="75385" x2="99692" y2="91692"/>
                        <a14:backgroundMark x1="75692" y1="23077" x2="77538" y2="20308"/>
                        <a14:backgroundMark x1="55692" y1="51385" x2="63385" y2="48923"/>
                        <a14:backgroundMark x1="39692" y1="8923" x2="94462" y2="28615"/>
                        <a14:backgroundMark x1="64923" y1="10462" x2="96615" y2="24000"/>
                        <a14:backgroundMark x1="98154" y1="14154" x2="98154" y2="29846"/>
                        <a14:backgroundMark x1="44615" y1="19692" x2="87385" y2="37231"/>
                        <a14:backgroundMark x1="47692" y1="79077" x2="60615" y2="92615"/>
                        <a14:backgroundMark x1="25231" y1="57231" x2="15077" y2="50769"/>
                        <a14:backgroundMark x1="2769" y1="45846" x2="35385" y2="5231"/>
                        <a14:backgroundMark x1="23077" y1="22769" x2="35385" y2="23385"/>
                        <a14:backgroundMark x1="32615" y1="19077" x2="44000" y2="10462"/>
                        <a14:backgroundMark x1="41231" y1="24000" x2="40308" y2="12000"/>
                        <a14:backgroundMark x1="46154" y1="19077" x2="49231" y2="2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247" r="20825" b="3295"/>
          <a:stretch/>
        </p:blipFill>
        <p:spPr bwMode="auto">
          <a:xfrm rot="20706707">
            <a:off x="5449784" y="2645546"/>
            <a:ext cx="1656183" cy="1578420"/>
          </a:xfrm>
          <a:prstGeom prst="roundRect">
            <a:avLst>
              <a:gd name="adj" fmla="val 33996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231" b="95692" l="0" r="100000">
                        <a14:foregroundMark x1="29538" y1="68923" x2="36000" y2="66154"/>
                        <a14:foregroundMark x1="30462" y1="50769" x2="23692" y2="60308"/>
                        <a14:backgroundMark x1="1231" y1="56308" x2="3692" y2="92615"/>
                        <a14:backgroundMark x1="2462" y1="81846" x2="48308" y2="94769"/>
                        <a14:backgroundMark x1="5231" y1="8308" x2="8000" y2="7077"/>
                        <a14:backgroundMark x1="1231" y1="30769" x2="8923" y2="36923"/>
                        <a14:backgroundMark x1="16615" y1="36615" x2="6462" y2="39077"/>
                        <a14:backgroundMark x1="9231" y1="32923" x2="13538" y2="35077"/>
                        <a14:backgroundMark x1="3692" y1="17538" x2="1538" y2="32615"/>
                        <a14:backgroundMark x1="24000" y1="7385" x2="41846" y2="8923"/>
                        <a14:backgroundMark x1="26154" y1="13846" x2="33231" y2="13846"/>
                        <a14:backgroundMark x1="30462" y1="27077" x2="36000" y2="19692"/>
                        <a14:backgroundMark x1="28615" y1="24923" x2="30462" y2="26769"/>
                        <a14:backgroundMark x1="41846" y1="23077" x2="43692" y2="29538"/>
                        <a14:backgroundMark x1="45846" y1="22462" x2="48000" y2="11692"/>
                        <a14:backgroundMark x1="40923" y1="14769" x2="43692" y2="17231"/>
                        <a14:backgroundMark x1="54769" y1="8923" x2="59385" y2="7077"/>
                        <a14:backgroundMark x1="65846" y1="7077" x2="83385" y2="7385"/>
                        <a14:backgroundMark x1="84615" y1="14769" x2="86462" y2="8308"/>
                        <a14:backgroundMark x1="90154" y1="13231" x2="99692" y2="9538"/>
                        <a14:backgroundMark x1="98462" y1="28615" x2="96615" y2="61231"/>
                        <a14:backgroundMark x1="73538" y1="48923" x2="89846" y2="60923"/>
                        <a14:backgroundMark x1="51385" y1="27077" x2="63692" y2="40615"/>
                        <a14:backgroundMark x1="64308" y1="45538" x2="73538" y2="72000"/>
                        <a14:backgroundMark x1="23385" y1="39077" x2="27692" y2="50462"/>
                        <a14:backgroundMark x1="11385" y1="51385" x2="32923" y2="47077"/>
                        <a14:backgroundMark x1="34154" y1="51385" x2="28923" y2="62462"/>
                        <a14:backgroundMark x1="37231" y1="60000" x2="49538" y2="48308"/>
                        <a14:backgroundMark x1="37538" y1="64000" x2="45231" y2="65538"/>
                        <a14:backgroundMark x1="45846" y1="56923" x2="47385" y2="56923"/>
                        <a14:backgroundMark x1="44615" y1="65231" x2="50769" y2="78769"/>
                        <a14:backgroundMark x1="44615" y1="82769" x2="50154" y2="96308"/>
                        <a14:backgroundMark x1="53846" y1="80615" x2="69846" y2="91692"/>
                        <a14:backgroundMark x1="73538" y1="69538" x2="78154" y2="92923"/>
                        <a14:backgroundMark x1="88000" y1="73231" x2="91077" y2="91385"/>
                        <a14:backgroundMark x1="85538" y1="75077" x2="88923" y2="92923"/>
                        <a14:backgroundMark x1="88923" y1="75385" x2="99692" y2="91692"/>
                        <a14:backgroundMark x1="75692" y1="23077" x2="77538" y2="20308"/>
                        <a14:backgroundMark x1="55692" y1="51385" x2="63385" y2="48923"/>
                        <a14:backgroundMark x1="39692" y1="8923" x2="94462" y2="28615"/>
                        <a14:backgroundMark x1="64923" y1="10462" x2="96615" y2="24000"/>
                        <a14:backgroundMark x1="98154" y1="14154" x2="98154" y2="29846"/>
                        <a14:backgroundMark x1="44615" y1="19692" x2="87385" y2="37231"/>
                        <a14:backgroundMark x1="47692" y1="79077" x2="60615" y2="92615"/>
                        <a14:backgroundMark x1="25231" y1="57231" x2="15077" y2="50769"/>
                        <a14:backgroundMark x1="2769" y1="45846" x2="35385" y2="5231"/>
                        <a14:backgroundMark x1="23077" y1="22769" x2="35385" y2="23385"/>
                        <a14:backgroundMark x1="32615" y1="19077" x2="44000" y2="10462"/>
                        <a14:backgroundMark x1="41231" y1="24000" x2="40308" y2="12000"/>
                        <a14:backgroundMark x1="46154" y1="19077" x2="49231" y2="2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247" r="20825" b="3295"/>
          <a:stretch/>
        </p:blipFill>
        <p:spPr bwMode="auto">
          <a:xfrm rot="430279">
            <a:off x="2034098" y="2422433"/>
            <a:ext cx="1656183" cy="1578420"/>
          </a:xfrm>
          <a:prstGeom prst="roundRect">
            <a:avLst>
              <a:gd name="adj" fmla="val 33996"/>
            </a:avLst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4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231" b="95692" l="0" r="100000">
                        <a14:foregroundMark x1="29538" y1="68923" x2="36000" y2="66154"/>
                        <a14:foregroundMark x1="30462" y1="50769" x2="23692" y2="60308"/>
                        <a14:backgroundMark x1="1231" y1="56308" x2="3692" y2="92615"/>
                        <a14:backgroundMark x1="2462" y1="81846" x2="48308" y2="94769"/>
                        <a14:backgroundMark x1="5231" y1="8308" x2="8000" y2="7077"/>
                        <a14:backgroundMark x1="1231" y1="30769" x2="8923" y2="36923"/>
                        <a14:backgroundMark x1="16615" y1="36615" x2="6462" y2="39077"/>
                        <a14:backgroundMark x1="9231" y1="32923" x2="13538" y2="35077"/>
                        <a14:backgroundMark x1="3692" y1="17538" x2="1538" y2="32615"/>
                        <a14:backgroundMark x1="24000" y1="7385" x2="41846" y2="8923"/>
                        <a14:backgroundMark x1="26154" y1="13846" x2="33231" y2="13846"/>
                        <a14:backgroundMark x1="30462" y1="27077" x2="36000" y2="19692"/>
                        <a14:backgroundMark x1="28615" y1="24923" x2="30462" y2="26769"/>
                        <a14:backgroundMark x1="41846" y1="23077" x2="43692" y2="29538"/>
                        <a14:backgroundMark x1="45846" y1="22462" x2="48000" y2="11692"/>
                        <a14:backgroundMark x1="40923" y1="14769" x2="43692" y2="17231"/>
                        <a14:backgroundMark x1="54769" y1="8923" x2="59385" y2="7077"/>
                        <a14:backgroundMark x1="65846" y1="7077" x2="83385" y2="7385"/>
                        <a14:backgroundMark x1="84615" y1="14769" x2="86462" y2="8308"/>
                        <a14:backgroundMark x1="90154" y1="13231" x2="99692" y2="9538"/>
                        <a14:backgroundMark x1="98462" y1="28615" x2="96615" y2="61231"/>
                        <a14:backgroundMark x1="73538" y1="48923" x2="89846" y2="60923"/>
                        <a14:backgroundMark x1="51385" y1="27077" x2="63692" y2="40615"/>
                        <a14:backgroundMark x1="64308" y1="45538" x2="73538" y2="72000"/>
                        <a14:backgroundMark x1="23385" y1="39077" x2="27692" y2="50462"/>
                        <a14:backgroundMark x1="11385" y1="51385" x2="32923" y2="47077"/>
                        <a14:backgroundMark x1="34154" y1="51385" x2="28923" y2="62462"/>
                        <a14:backgroundMark x1="37231" y1="60000" x2="49538" y2="48308"/>
                        <a14:backgroundMark x1="37538" y1="64000" x2="45231" y2="65538"/>
                        <a14:backgroundMark x1="45846" y1="56923" x2="47385" y2="56923"/>
                        <a14:backgroundMark x1="44615" y1="65231" x2="50769" y2="78769"/>
                        <a14:backgroundMark x1="44615" y1="82769" x2="50154" y2="96308"/>
                        <a14:backgroundMark x1="53846" y1="80615" x2="69846" y2="91692"/>
                        <a14:backgroundMark x1="73538" y1="69538" x2="78154" y2="92923"/>
                        <a14:backgroundMark x1="88000" y1="73231" x2="91077" y2="91385"/>
                        <a14:backgroundMark x1="85538" y1="75077" x2="88923" y2="92923"/>
                        <a14:backgroundMark x1="88923" y1="75385" x2="99692" y2="91692"/>
                        <a14:backgroundMark x1="75692" y1="23077" x2="77538" y2="20308"/>
                        <a14:backgroundMark x1="55692" y1="51385" x2="63385" y2="48923"/>
                        <a14:backgroundMark x1="39692" y1="8923" x2="94462" y2="28615"/>
                        <a14:backgroundMark x1="64923" y1="10462" x2="96615" y2="24000"/>
                        <a14:backgroundMark x1="98154" y1="14154" x2="98154" y2="29846"/>
                        <a14:backgroundMark x1="44615" y1="19692" x2="87385" y2="37231"/>
                        <a14:backgroundMark x1="47692" y1="79077" x2="60615" y2="92615"/>
                        <a14:backgroundMark x1="25231" y1="57231" x2="15077" y2="50769"/>
                        <a14:backgroundMark x1="2769" y1="45846" x2="35385" y2="5231"/>
                        <a14:backgroundMark x1="23077" y1="22769" x2="35385" y2="23385"/>
                        <a14:backgroundMark x1="32615" y1="19077" x2="44000" y2="10462"/>
                        <a14:backgroundMark x1="41231" y1="24000" x2="40308" y2="12000"/>
                        <a14:backgroundMark x1="46154" y1="19077" x2="49231" y2="2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247" r="20825" b="3295"/>
          <a:stretch/>
        </p:blipFill>
        <p:spPr bwMode="auto">
          <a:xfrm rot="20706707">
            <a:off x="5323040" y="4256597"/>
            <a:ext cx="1656183" cy="1578420"/>
          </a:xfrm>
          <a:prstGeom prst="roundRect">
            <a:avLst>
              <a:gd name="adj" fmla="val 33996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4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231" b="95692" l="0" r="100000">
                        <a14:foregroundMark x1="17846" y1="65846" x2="39077" y2="81231"/>
                        <a14:foregroundMark x1="24000" y1="61231" x2="25846" y2="57231"/>
                        <a14:foregroundMark x1="25231" y1="58154" x2="36000" y2="46154"/>
                        <a14:foregroundMark x1="33538" y1="65538" x2="36308" y2="45846"/>
                        <a14:backgroundMark x1="1231" y1="56308" x2="3692" y2="92615"/>
                        <a14:backgroundMark x1="2462" y1="81846" x2="48308" y2="94769"/>
                        <a14:backgroundMark x1="5231" y1="8308" x2="8000" y2="7077"/>
                        <a14:backgroundMark x1="1231" y1="30769" x2="8923" y2="36923"/>
                        <a14:backgroundMark x1="16615" y1="36615" x2="6462" y2="39077"/>
                        <a14:backgroundMark x1="9231" y1="32923" x2="13538" y2="35077"/>
                        <a14:backgroundMark x1="3692" y1="17538" x2="1538" y2="32615"/>
                        <a14:backgroundMark x1="24000" y1="7385" x2="41846" y2="8923"/>
                        <a14:backgroundMark x1="26154" y1="13846" x2="33231" y2="13846"/>
                        <a14:backgroundMark x1="30462" y1="27077" x2="36000" y2="19692"/>
                        <a14:backgroundMark x1="28615" y1="24923" x2="30462" y2="26769"/>
                        <a14:backgroundMark x1="41846" y1="23077" x2="43692" y2="29538"/>
                        <a14:backgroundMark x1="45846" y1="22462" x2="48000" y2="11692"/>
                        <a14:backgroundMark x1="40923" y1="14769" x2="43692" y2="17231"/>
                        <a14:backgroundMark x1="54769" y1="8923" x2="59385" y2="7077"/>
                        <a14:backgroundMark x1="65846" y1="7077" x2="83385" y2="7385"/>
                        <a14:backgroundMark x1="84615" y1="14769" x2="86462" y2="8308"/>
                        <a14:backgroundMark x1="90154" y1="13231" x2="99692" y2="9538"/>
                        <a14:backgroundMark x1="98462" y1="28615" x2="96615" y2="61231"/>
                        <a14:backgroundMark x1="73538" y1="48923" x2="89846" y2="60923"/>
                        <a14:backgroundMark x1="51385" y1="27077" x2="63692" y2="40615"/>
                        <a14:backgroundMark x1="64308" y1="45538" x2="73538" y2="72000"/>
                        <a14:backgroundMark x1="23385" y1="39077" x2="27692" y2="50462"/>
                        <a14:backgroundMark x1="11385" y1="51385" x2="32923" y2="47077"/>
                        <a14:backgroundMark x1="34154" y1="51385" x2="28923" y2="62462"/>
                        <a14:backgroundMark x1="37231" y1="60000" x2="49538" y2="48308"/>
                        <a14:backgroundMark x1="37538" y1="64000" x2="45231" y2="65538"/>
                        <a14:backgroundMark x1="45846" y1="56923" x2="47385" y2="56923"/>
                        <a14:backgroundMark x1="44615" y1="65231" x2="50769" y2="78769"/>
                        <a14:backgroundMark x1="44615" y1="82769" x2="50154" y2="96308"/>
                        <a14:backgroundMark x1="53846" y1="80615" x2="69846" y2="91692"/>
                        <a14:backgroundMark x1="73538" y1="69538" x2="78154" y2="92923"/>
                        <a14:backgroundMark x1="88000" y1="73231" x2="91077" y2="91385"/>
                        <a14:backgroundMark x1="85538" y1="75077" x2="88923" y2="92923"/>
                        <a14:backgroundMark x1="88923" y1="75385" x2="99692" y2="91692"/>
                        <a14:backgroundMark x1="75692" y1="23077" x2="77538" y2="20308"/>
                        <a14:backgroundMark x1="55692" y1="51385" x2="63385" y2="48923"/>
                        <a14:backgroundMark x1="3692" y1="31385" x2="29231" y2="5538"/>
                        <a14:backgroundMark x1="13846" y1="34154" x2="25538" y2="11077"/>
                        <a14:backgroundMark x1="18154" y1="34154" x2="18154" y2="21231"/>
                        <a14:backgroundMark x1="24000" y1="18462" x2="99077" y2="26462"/>
                        <a14:backgroundMark x1="48000" y1="81231" x2="63692" y2="90462"/>
                        <a14:backgroundMark x1="19692" y1="52308" x2="24000" y2="58154"/>
                        <a14:backgroundMark x1="3692" y1="45231" x2="11692" y2="35692"/>
                        <a14:backgroundMark x1="12308" y1="46769" x2="11385" y2="59385"/>
                        <a14:backgroundMark x1="9231" y1="47077" x2="14769" y2="48615"/>
                        <a14:backgroundMark x1="2769" y1="72923" x2="24923" y2="52615"/>
                        <a14:backgroundMark x1="7077" y1="79385" x2="11385" y2="66769"/>
                        <a14:backgroundMark x1="29538" y1="45846" x2="52923" y2="37846"/>
                        <a14:backgroundMark x1="34154" y1="45231" x2="48615" y2="47692"/>
                        <a14:backgroundMark x1="43385" y1="56000" x2="73231" y2="85846"/>
                        <a14:backgroundMark x1="64000" y1="48000" x2="85538" y2="29231"/>
                        <a14:backgroundMark x1="67692" y1="16923" x2="82769" y2="58769"/>
                        <a14:backgroundMark x1="63077" y1="45231" x2="83077" y2="87077"/>
                        <a14:backgroundMark x1="78769" y1="72923" x2="66154" y2="45846"/>
                        <a14:backgroundMark x1="50462" y1="52308" x2="49538" y2="6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37" t="45288" r="51047" b="10890"/>
          <a:stretch/>
        </p:blipFill>
        <p:spPr bwMode="auto">
          <a:xfrm>
            <a:off x="3713531" y="4275501"/>
            <a:ext cx="913651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4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231" b="95692" l="0" r="100000">
                        <a14:foregroundMark x1="17846" y1="65846" x2="39077" y2="81231"/>
                        <a14:foregroundMark x1="24000" y1="61231" x2="25846" y2="57231"/>
                        <a14:foregroundMark x1="25231" y1="58154" x2="36000" y2="46154"/>
                        <a14:foregroundMark x1="33538" y1="65538" x2="36308" y2="45846"/>
                        <a14:backgroundMark x1="1231" y1="56308" x2="3692" y2="92615"/>
                        <a14:backgroundMark x1="2462" y1="81846" x2="48308" y2="94769"/>
                        <a14:backgroundMark x1="5231" y1="8308" x2="8000" y2="7077"/>
                        <a14:backgroundMark x1="1231" y1="30769" x2="8923" y2="36923"/>
                        <a14:backgroundMark x1="16615" y1="36615" x2="6462" y2="39077"/>
                        <a14:backgroundMark x1="9231" y1="32923" x2="13538" y2="35077"/>
                        <a14:backgroundMark x1="3692" y1="17538" x2="1538" y2="32615"/>
                        <a14:backgroundMark x1="24000" y1="7385" x2="41846" y2="8923"/>
                        <a14:backgroundMark x1="26154" y1="13846" x2="33231" y2="13846"/>
                        <a14:backgroundMark x1="30462" y1="27077" x2="36000" y2="19692"/>
                        <a14:backgroundMark x1="28615" y1="24923" x2="30462" y2="26769"/>
                        <a14:backgroundMark x1="41846" y1="23077" x2="43692" y2="29538"/>
                        <a14:backgroundMark x1="45846" y1="22462" x2="48000" y2="11692"/>
                        <a14:backgroundMark x1="40923" y1="14769" x2="43692" y2="17231"/>
                        <a14:backgroundMark x1="54769" y1="8923" x2="59385" y2="7077"/>
                        <a14:backgroundMark x1="65846" y1="7077" x2="83385" y2="7385"/>
                        <a14:backgroundMark x1="84615" y1="14769" x2="86462" y2="8308"/>
                        <a14:backgroundMark x1="90154" y1="13231" x2="99692" y2="9538"/>
                        <a14:backgroundMark x1="98462" y1="28615" x2="96615" y2="61231"/>
                        <a14:backgroundMark x1="73538" y1="48923" x2="89846" y2="60923"/>
                        <a14:backgroundMark x1="51385" y1="27077" x2="63692" y2="40615"/>
                        <a14:backgroundMark x1="64308" y1="45538" x2="73538" y2="72000"/>
                        <a14:backgroundMark x1="23385" y1="39077" x2="27692" y2="50462"/>
                        <a14:backgroundMark x1="11385" y1="51385" x2="32923" y2="47077"/>
                        <a14:backgroundMark x1="34154" y1="51385" x2="28923" y2="62462"/>
                        <a14:backgroundMark x1="37231" y1="60000" x2="49538" y2="48308"/>
                        <a14:backgroundMark x1="37538" y1="64000" x2="45231" y2="65538"/>
                        <a14:backgroundMark x1="45846" y1="56923" x2="47385" y2="56923"/>
                        <a14:backgroundMark x1="44615" y1="65231" x2="50769" y2="78769"/>
                        <a14:backgroundMark x1="44615" y1="82769" x2="50154" y2="96308"/>
                        <a14:backgroundMark x1="53846" y1="80615" x2="69846" y2="91692"/>
                        <a14:backgroundMark x1="73538" y1="69538" x2="78154" y2="92923"/>
                        <a14:backgroundMark x1="88000" y1="73231" x2="91077" y2="91385"/>
                        <a14:backgroundMark x1="85538" y1="75077" x2="88923" y2="92923"/>
                        <a14:backgroundMark x1="88923" y1="75385" x2="99692" y2="91692"/>
                        <a14:backgroundMark x1="75692" y1="23077" x2="77538" y2="20308"/>
                        <a14:backgroundMark x1="55692" y1="51385" x2="63385" y2="48923"/>
                        <a14:backgroundMark x1="3692" y1="31385" x2="29231" y2="5538"/>
                        <a14:backgroundMark x1="13846" y1="34154" x2="25538" y2="11077"/>
                        <a14:backgroundMark x1="18154" y1="34154" x2="18154" y2="21231"/>
                        <a14:backgroundMark x1="24000" y1="18462" x2="99077" y2="26462"/>
                        <a14:backgroundMark x1="48000" y1="81231" x2="63692" y2="90462"/>
                        <a14:backgroundMark x1="19692" y1="52308" x2="24000" y2="58154"/>
                        <a14:backgroundMark x1="3692" y1="45231" x2="11692" y2="35692"/>
                        <a14:backgroundMark x1="12308" y1="46769" x2="11385" y2="59385"/>
                        <a14:backgroundMark x1="9231" y1="47077" x2="14769" y2="48615"/>
                        <a14:backgroundMark x1="2769" y1="72923" x2="24923" y2="52615"/>
                        <a14:backgroundMark x1="7077" y1="79385" x2="11385" y2="66769"/>
                        <a14:backgroundMark x1="29538" y1="45846" x2="52923" y2="37846"/>
                        <a14:backgroundMark x1="34154" y1="45231" x2="48615" y2="47692"/>
                        <a14:backgroundMark x1="43385" y1="56000" x2="73231" y2="85846"/>
                        <a14:backgroundMark x1="64000" y1="48000" x2="85538" y2="29231"/>
                        <a14:backgroundMark x1="67692" y1="16923" x2="82769" y2="58769"/>
                        <a14:backgroundMark x1="63077" y1="45231" x2="83077" y2="87077"/>
                        <a14:backgroundMark x1="78769" y1="72923" x2="66154" y2="45846"/>
                        <a14:backgroundMark x1="50462" y1="52308" x2="49538" y2="6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37" t="45288" r="51047" b="10890"/>
          <a:stretch/>
        </p:blipFill>
        <p:spPr bwMode="auto">
          <a:xfrm>
            <a:off x="4783105" y="2780927"/>
            <a:ext cx="913651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4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231" b="95692" l="0" r="100000">
                        <a14:foregroundMark x1="17846" y1="65846" x2="39077" y2="81231"/>
                        <a14:foregroundMark x1="24000" y1="61231" x2="25846" y2="57231"/>
                        <a14:foregroundMark x1="25231" y1="58154" x2="36000" y2="46154"/>
                        <a14:foregroundMark x1="33538" y1="65538" x2="36308" y2="45846"/>
                        <a14:backgroundMark x1="1231" y1="56308" x2="3692" y2="92615"/>
                        <a14:backgroundMark x1="2462" y1="81846" x2="48308" y2="94769"/>
                        <a14:backgroundMark x1="5231" y1="8308" x2="8000" y2="7077"/>
                        <a14:backgroundMark x1="1231" y1="30769" x2="8923" y2="36923"/>
                        <a14:backgroundMark x1="16615" y1="36615" x2="6462" y2="39077"/>
                        <a14:backgroundMark x1="9231" y1="32923" x2="13538" y2="35077"/>
                        <a14:backgroundMark x1="3692" y1="17538" x2="1538" y2="32615"/>
                        <a14:backgroundMark x1="24000" y1="7385" x2="41846" y2="8923"/>
                        <a14:backgroundMark x1="26154" y1="13846" x2="33231" y2="13846"/>
                        <a14:backgroundMark x1="30462" y1="27077" x2="36000" y2="19692"/>
                        <a14:backgroundMark x1="28615" y1="24923" x2="30462" y2="26769"/>
                        <a14:backgroundMark x1="41846" y1="23077" x2="43692" y2="29538"/>
                        <a14:backgroundMark x1="45846" y1="22462" x2="48000" y2="11692"/>
                        <a14:backgroundMark x1="40923" y1="14769" x2="43692" y2="17231"/>
                        <a14:backgroundMark x1="54769" y1="8923" x2="59385" y2="7077"/>
                        <a14:backgroundMark x1="65846" y1="7077" x2="83385" y2="7385"/>
                        <a14:backgroundMark x1="84615" y1="14769" x2="86462" y2="8308"/>
                        <a14:backgroundMark x1="90154" y1="13231" x2="99692" y2="9538"/>
                        <a14:backgroundMark x1="98462" y1="28615" x2="96615" y2="61231"/>
                        <a14:backgroundMark x1="73538" y1="48923" x2="89846" y2="60923"/>
                        <a14:backgroundMark x1="51385" y1="27077" x2="63692" y2="40615"/>
                        <a14:backgroundMark x1="64308" y1="45538" x2="73538" y2="72000"/>
                        <a14:backgroundMark x1="23385" y1="39077" x2="27692" y2="50462"/>
                        <a14:backgroundMark x1="11385" y1="51385" x2="32923" y2="47077"/>
                        <a14:backgroundMark x1="34154" y1="51385" x2="28923" y2="62462"/>
                        <a14:backgroundMark x1="37231" y1="60000" x2="49538" y2="48308"/>
                        <a14:backgroundMark x1="37538" y1="64000" x2="45231" y2="65538"/>
                        <a14:backgroundMark x1="45846" y1="56923" x2="47385" y2="56923"/>
                        <a14:backgroundMark x1="44615" y1="65231" x2="50769" y2="78769"/>
                        <a14:backgroundMark x1="44615" y1="82769" x2="50154" y2="96308"/>
                        <a14:backgroundMark x1="53846" y1="80615" x2="69846" y2="91692"/>
                        <a14:backgroundMark x1="73538" y1="69538" x2="78154" y2="92923"/>
                        <a14:backgroundMark x1="88000" y1="73231" x2="91077" y2="91385"/>
                        <a14:backgroundMark x1="85538" y1="75077" x2="88923" y2="92923"/>
                        <a14:backgroundMark x1="88923" y1="75385" x2="99692" y2="91692"/>
                        <a14:backgroundMark x1="75692" y1="23077" x2="77538" y2="20308"/>
                        <a14:backgroundMark x1="55692" y1="51385" x2="63385" y2="48923"/>
                        <a14:backgroundMark x1="3692" y1="31385" x2="29231" y2="5538"/>
                        <a14:backgroundMark x1="13846" y1="34154" x2="25538" y2="11077"/>
                        <a14:backgroundMark x1="18154" y1="34154" x2="18154" y2="21231"/>
                        <a14:backgroundMark x1="24000" y1="18462" x2="99077" y2="26462"/>
                        <a14:backgroundMark x1="48000" y1="81231" x2="63692" y2="90462"/>
                        <a14:backgroundMark x1="19692" y1="52308" x2="24000" y2="58154"/>
                        <a14:backgroundMark x1="3692" y1="45231" x2="11692" y2="35692"/>
                        <a14:backgroundMark x1="12308" y1="46769" x2="11385" y2="59385"/>
                        <a14:backgroundMark x1="9231" y1="47077" x2="14769" y2="48615"/>
                        <a14:backgroundMark x1="2769" y1="72923" x2="24923" y2="52615"/>
                        <a14:backgroundMark x1="7077" y1="79385" x2="11385" y2="66769"/>
                        <a14:backgroundMark x1="29538" y1="45846" x2="52923" y2="37846"/>
                        <a14:backgroundMark x1="34154" y1="45231" x2="48615" y2="47692"/>
                        <a14:backgroundMark x1="43385" y1="56000" x2="73231" y2="85846"/>
                        <a14:backgroundMark x1="64000" y1="48000" x2="85538" y2="29231"/>
                        <a14:backgroundMark x1="67692" y1="16923" x2="82769" y2="58769"/>
                        <a14:backgroundMark x1="63077" y1="45231" x2="83077" y2="87077"/>
                        <a14:backgroundMark x1="78769" y1="72923" x2="66154" y2="45846"/>
                        <a14:backgroundMark x1="50462" y1="52308" x2="49538" y2="6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37" t="45288" r="51047" b="10890"/>
          <a:stretch/>
        </p:blipFill>
        <p:spPr bwMode="auto">
          <a:xfrm>
            <a:off x="3325500" y="3402125"/>
            <a:ext cx="913651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231" b="95692" l="0" r="100000">
                        <a14:foregroundMark x1="17846" y1="65846" x2="39077" y2="81231"/>
                        <a14:foregroundMark x1="24000" y1="61231" x2="25846" y2="57231"/>
                        <a14:foregroundMark x1="25231" y1="58154" x2="36000" y2="46154"/>
                        <a14:foregroundMark x1="33538" y1="65538" x2="36308" y2="45846"/>
                        <a14:backgroundMark x1="1231" y1="56308" x2="3692" y2="92615"/>
                        <a14:backgroundMark x1="2462" y1="81846" x2="48308" y2="94769"/>
                        <a14:backgroundMark x1="5231" y1="8308" x2="8000" y2="7077"/>
                        <a14:backgroundMark x1="1231" y1="30769" x2="8923" y2="36923"/>
                        <a14:backgroundMark x1="16615" y1="36615" x2="6462" y2="39077"/>
                        <a14:backgroundMark x1="9231" y1="32923" x2="13538" y2="35077"/>
                        <a14:backgroundMark x1="3692" y1="17538" x2="1538" y2="32615"/>
                        <a14:backgroundMark x1="24000" y1="7385" x2="41846" y2="8923"/>
                        <a14:backgroundMark x1="26154" y1="13846" x2="33231" y2="13846"/>
                        <a14:backgroundMark x1="30462" y1="27077" x2="36000" y2="19692"/>
                        <a14:backgroundMark x1="28615" y1="24923" x2="30462" y2="26769"/>
                        <a14:backgroundMark x1="41846" y1="23077" x2="43692" y2="29538"/>
                        <a14:backgroundMark x1="45846" y1="22462" x2="48000" y2="11692"/>
                        <a14:backgroundMark x1="40923" y1="14769" x2="43692" y2="17231"/>
                        <a14:backgroundMark x1="54769" y1="8923" x2="59385" y2="7077"/>
                        <a14:backgroundMark x1="65846" y1="7077" x2="83385" y2="7385"/>
                        <a14:backgroundMark x1="84615" y1="14769" x2="86462" y2="8308"/>
                        <a14:backgroundMark x1="90154" y1="13231" x2="99692" y2="9538"/>
                        <a14:backgroundMark x1="98462" y1="28615" x2="96615" y2="61231"/>
                        <a14:backgroundMark x1="73538" y1="48923" x2="89846" y2="60923"/>
                        <a14:backgroundMark x1="51385" y1="27077" x2="63692" y2="40615"/>
                        <a14:backgroundMark x1="64308" y1="45538" x2="73538" y2="72000"/>
                        <a14:backgroundMark x1="23385" y1="39077" x2="27692" y2="50462"/>
                        <a14:backgroundMark x1="11385" y1="51385" x2="32923" y2="47077"/>
                        <a14:backgroundMark x1="34154" y1="51385" x2="28923" y2="62462"/>
                        <a14:backgroundMark x1="37231" y1="60000" x2="49538" y2="48308"/>
                        <a14:backgroundMark x1="37538" y1="64000" x2="45231" y2="65538"/>
                        <a14:backgroundMark x1="45846" y1="56923" x2="47385" y2="56923"/>
                        <a14:backgroundMark x1="44615" y1="65231" x2="50769" y2="78769"/>
                        <a14:backgroundMark x1="44615" y1="82769" x2="50154" y2="96308"/>
                        <a14:backgroundMark x1="53846" y1="80615" x2="69846" y2="91692"/>
                        <a14:backgroundMark x1="73538" y1="69538" x2="78154" y2="92923"/>
                        <a14:backgroundMark x1="88000" y1="73231" x2="91077" y2="91385"/>
                        <a14:backgroundMark x1="85538" y1="75077" x2="88923" y2="92923"/>
                        <a14:backgroundMark x1="88923" y1="75385" x2="99692" y2="91692"/>
                        <a14:backgroundMark x1="75692" y1="23077" x2="77538" y2="20308"/>
                        <a14:backgroundMark x1="55692" y1="51385" x2="63385" y2="48923"/>
                        <a14:backgroundMark x1="3692" y1="31385" x2="29231" y2="5538"/>
                        <a14:backgroundMark x1="13846" y1="34154" x2="25538" y2="11077"/>
                        <a14:backgroundMark x1="18154" y1="34154" x2="18154" y2="21231"/>
                        <a14:backgroundMark x1="24000" y1="18462" x2="99077" y2="26462"/>
                        <a14:backgroundMark x1="48000" y1="81231" x2="63692" y2="90462"/>
                        <a14:backgroundMark x1="19692" y1="52308" x2="24000" y2="58154"/>
                        <a14:backgroundMark x1="3692" y1="45231" x2="11692" y2="35692"/>
                        <a14:backgroundMark x1="12308" y1="46769" x2="11385" y2="59385"/>
                        <a14:backgroundMark x1="9231" y1="47077" x2="14769" y2="48615"/>
                        <a14:backgroundMark x1="2769" y1="72923" x2="24923" y2="52615"/>
                        <a14:backgroundMark x1="7077" y1="79385" x2="11385" y2="66769"/>
                        <a14:backgroundMark x1="29538" y1="45846" x2="52923" y2="37846"/>
                        <a14:backgroundMark x1="34154" y1="45231" x2="48615" y2="47692"/>
                        <a14:backgroundMark x1="43385" y1="56000" x2="73231" y2="85846"/>
                        <a14:backgroundMark x1="64000" y1="48000" x2="85538" y2="29231"/>
                        <a14:backgroundMark x1="67692" y1="16923" x2="82769" y2="58769"/>
                        <a14:backgroundMark x1="63077" y1="45231" x2="83077" y2="87077"/>
                        <a14:backgroundMark x1="78769" y1="72923" x2="66154" y2="45846"/>
                        <a14:backgroundMark x1="50462" y1="52308" x2="49538" y2="6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37" t="45288" r="51047" b="10890"/>
          <a:stretch/>
        </p:blipFill>
        <p:spPr bwMode="auto">
          <a:xfrm>
            <a:off x="2980018" y="2136086"/>
            <a:ext cx="913651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9036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16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Kosoúhelník 32"/>
          <p:cNvSpPr/>
          <p:nvPr/>
        </p:nvSpPr>
        <p:spPr>
          <a:xfrm>
            <a:off x="1719302" y="2888357"/>
            <a:ext cx="5872474" cy="3564979"/>
          </a:xfrm>
          <a:prstGeom prst="parallelogram">
            <a:avLst>
              <a:gd name="adj" fmla="val 10283"/>
            </a:avLst>
          </a:prstGeom>
          <a:solidFill>
            <a:schemeClr val="accent6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4648196" y="3205325"/>
            <a:ext cx="2016153" cy="1608889"/>
            <a:chOff x="1719301" y="2395657"/>
            <a:chExt cx="2826018" cy="2826018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5" name="Picture 8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9301" y="2395657"/>
              <a:ext cx="2826018" cy="2826018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24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4931832">
              <a:off x="2141100" y="3431828"/>
              <a:ext cx="868700" cy="650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566046">
              <a:off x="2819277" y="3287302"/>
              <a:ext cx="868700" cy="650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5508104" y="2132674"/>
            <a:ext cx="2299696" cy="1449042"/>
            <a:chOff x="1719301" y="2395657"/>
            <a:chExt cx="2826018" cy="2826018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10" name="Picture 8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9301" y="2395657"/>
              <a:ext cx="2826018" cy="2826018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7093229">
              <a:off x="2630894" y="3277585"/>
              <a:ext cx="868700" cy="650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3011120">
              <a:off x="3044643" y="3618815"/>
              <a:ext cx="1172949" cy="4821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3799769" y="2132674"/>
            <a:ext cx="2016153" cy="1608889"/>
            <a:chOff x="1719301" y="2395657"/>
            <a:chExt cx="2826018" cy="2826018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14" name="Picture 8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9301" y="2395657"/>
              <a:ext cx="2826018" cy="28260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4931832">
              <a:off x="2141100" y="3431828"/>
              <a:ext cx="868700" cy="650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566046">
              <a:off x="2819277" y="3287302"/>
              <a:ext cx="868700" cy="650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7" name="Skupina 16"/>
          <p:cNvGrpSpPr/>
          <p:nvPr/>
        </p:nvGrpSpPr>
        <p:grpSpPr>
          <a:xfrm>
            <a:off x="1734447" y="4365104"/>
            <a:ext cx="2016153" cy="1608889"/>
            <a:chOff x="1719301" y="2395657"/>
            <a:chExt cx="2826018" cy="2826018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18" name="Picture 8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9301" y="2395657"/>
              <a:ext cx="2826018" cy="28260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9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4931832">
              <a:off x="2141100" y="3431828"/>
              <a:ext cx="868700" cy="650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566046">
              <a:off x="2819277" y="3287302"/>
              <a:ext cx="868700" cy="650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1" name="Skupina 20"/>
          <p:cNvGrpSpPr/>
          <p:nvPr/>
        </p:nvGrpSpPr>
        <p:grpSpPr>
          <a:xfrm>
            <a:off x="1508619" y="2132674"/>
            <a:ext cx="2299696" cy="1449042"/>
            <a:chOff x="1719301" y="2395657"/>
            <a:chExt cx="2826018" cy="2826018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22" name="Picture 8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9301" y="2395657"/>
              <a:ext cx="2826018" cy="2826018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3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7093229">
              <a:off x="2630894" y="3277585"/>
              <a:ext cx="868700" cy="650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3011120">
              <a:off x="3044643" y="3618815"/>
              <a:ext cx="1172949" cy="4821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5" name="Skupina 24"/>
          <p:cNvGrpSpPr/>
          <p:nvPr/>
        </p:nvGrpSpPr>
        <p:grpSpPr>
          <a:xfrm>
            <a:off x="3230092" y="4524951"/>
            <a:ext cx="2299696" cy="1449042"/>
            <a:chOff x="1719301" y="2395657"/>
            <a:chExt cx="2826018" cy="2826018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26" name="Picture 8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9301" y="2395657"/>
              <a:ext cx="2826018" cy="2826018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7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7093229">
              <a:off x="2630894" y="3277585"/>
              <a:ext cx="868700" cy="650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8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3011120">
              <a:off x="3044643" y="3618815"/>
              <a:ext cx="1172949" cy="4821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5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7918">
            <a:off x="246604" y="5327732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2">
            <a:off x="7507448" y="5258344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1541748" y="489446"/>
            <a:ext cx="6060505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Na jahodníku rostou: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3849334" y="5951021"/>
            <a:ext cx="1445332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jahody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9" name="Skupina 38"/>
          <p:cNvGrpSpPr/>
          <p:nvPr/>
        </p:nvGrpSpPr>
        <p:grpSpPr>
          <a:xfrm>
            <a:off x="5508175" y="4365104"/>
            <a:ext cx="2016153" cy="1608889"/>
            <a:chOff x="1719301" y="2395657"/>
            <a:chExt cx="2826018" cy="2826018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40" name="Picture 8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9301" y="2395657"/>
              <a:ext cx="2826018" cy="28260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1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4931832">
              <a:off x="2141100" y="3431828"/>
              <a:ext cx="868700" cy="650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2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566046">
              <a:off x="2819277" y="3287302"/>
              <a:ext cx="868700" cy="650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3" name="Skupina 42"/>
          <p:cNvGrpSpPr/>
          <p:nvPr/>
        </p:nvGrpSpPr>
        <p:grpSpPr>
          <a:xfrm>
            <a:off x="2769696" y="3205325"/>
            <a:ext cx="2016153" cy="1608889"/>
            <a:chOff x="1719301" y="2395657"/>
            <a:chExt cx="2826018" cy="2826018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44" name="Picture 8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9301" y="2395657"/>
              <a:ext cx="2826018" cy="2826018"/>
            </a:xfrm>
            <a:prstGeom prst="rect">
              <a:avLst/>
            </a:prstGeom>
            <a:noFill/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scene3d>
              <a:camera prst="orthographicFront">
                <a:rot lat="0" lon="84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5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4931832">
              <a:off x="2141100" y="3431828"/>
              <a:ext cx="868700" cy="650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6" name="Picture 8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2154" r="94462">
                          <a14:foregroundMark x1="45231" y1="48615" x2="64000" y2="61538"/>
                          <a14:backgroundMark x1="67385" y1="41231" x2="69846" y2="42154"/>
                          <a14:backgroundMark x1="68308" y1="39077" x2="68308" y2="39077"/>
                          <a14:backgroundMark x1="64308" y1="40923" x2="64308" y2="40923"/>
                          <a14:backgroundMark x1="57846" y1="48000" x2="57846" y2="48000"/>
                          <a14:backgroundMark x1="59385" y1="47692" x2="60615" y2="46462"/>
                          <a14:backgroundMark x1="23077" y1="50154" x2="32308" y2="58462"/>
                          <a14:backgroundMark x1="32308" y1="39385" x2="32308" y2="49538"/>
                          <a14:backgroundMark x1="54462" y1="36308" x2="60308" y2="40000"/>
                          <a14:backgroundMark x1="34154" y1="40000" x2="35385" y2="48000"/>
                          <a14:backgroundMark x1="61231" y1="35692" x2="61231" y2="37538"/>
                          <a14:backgroundMark x1="63385" y1="43692" x2="76308" y2="58154"/>
                          <a14:backgroundMark x1="36615" y1="54154" x2="47077" y2="75077"/>
                          <a14:backgroundMark x1="44308" y1="46462" x2="41846" y2="37231"/>
                          <a14:backgroundMark x1="66462" y1="46154" x2="78769" y2="41846"/>
                          <a14:backgroundMark x1="65846" y1="39692" x2="77846" y2="39077"/>
                          <a14:backgroundMark x1="61846" y1="46154" x2="61231" y2="47385"/>
                          <a14:backgroundMark x1="55692" y1="66462" x2="53846" y2="6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77" t="43335" r="28676" b="31077"/>
            <a:stretch/>
          </p:blipFill>
          <p:spPr bwMode="auto">
            <a:xfrm rot="566046">
              <a:off x="2819277" y="3287302"/>
              <a:ext cx="868700" cy="6509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>
                        <a14:foregroundMark x1="77231" y1="42462" x2="80000" y2="64308"/>
                        <a14:backgroundMark x1="42769" y1="28308" x2="93231" y2="70769"/>
                        <a14:backgroundMark x1="66462" y1="72308" x2="99385" y2="40308"/>
                        <a14:backgroundMark x1="80923" y1="36000" x2="76615" y2="80000"/>
                        <a14:backgroundMark x1="69538" y1="54769" x2="83077" y2="33538"/>
                        <a14:backgroundMark x1="76308" y1="72615" x2="91077" y2="60000"/>
                        <a14:backgroundMark x1="38462" y1="32000" x2="59692" y2="56308"/>
                        <a14:backgroundMark x1="36000" y1="33538" x2="49231" y2="48615"/>
                        <a14:backgroundMark x1="36923" y1="37231" x2="40308" y2="39692"/>
                        <a14:backgroundMark x1="73846" y1="51385" x2="84000" y2="40308"/>
                        <a14:backgroundMark x1="72923" y1="45231" x2="82154" y2="53846"/>
                        <a14:backgroundMark x1="80000" y1="64923" x2="77231" y2="62462"/>
                        <a14:backgroundMark x1="77538" y1="66769" x2="84923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788" t="25433" r="45101" b="29212"/>
          <a:stretch/>
        </p:blipFill>
        <p:spPr bwMode="auto">
          <a:xfrm rot="2155955">
            <a:off x="2749363" y="2579594"/>
            <a:ext cx="735000" cy="59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77231" y1="42462" x2="80000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94" t="38906" b="22761"/>
          <a:stretch/>
        </p:blipFill>
        <p:spPr bwMode="auto">
          <a:xfrm rot="21039573">
            <a:off x="2315647" y="2755115"/>
            <a:ext cx="617714" cy="593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8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77231" y1="42462" x2="80000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94" t="38906" b="22761"/>
          <a:stretch/>
        </p:blipFill>
        <p:spPr bwMode="auto">
          <a:xfrm rot="17796176">
            <a:off x="4885059" y="2711460"/>
            <a:ext cx="580015" cy="557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>
                        <a14:foregroundMark x1="77231" y1="42462" x2="80000" y2="64308"/>
                        <a14:backgroundMark x1="42769" y1="28308" x2="93231" y2="70769"/>
                        <a14:backgroundMark x1="66462" y1="72308" x2="99385" y2="40308"/>
                        <a14:backgroundMark x1="80923" y1="36000" x2="76615" y2="80000"/>
                        <a14:backgroundMark x1="69538" y1="54769" x2="83077" y2="33538"/>
                        <a14:backgroundMark x1="76308" y1="72615" x2="91077" y2="60000"/>
                        <a14:backgroundMark x1="38462" y1="32000" x2="59692" y2="56308"/>
                        <a14:backgroundMark x1="36000" y1="33538" x2="49231" y2="48615"/>
                        <a14:backgroundMark x1="36923" y1="37231" x2="40308" y2="39692"/>
                        <a14:backgroundMark x1="73846" y1="51385" x2="84000" y2="40308"/>
                        <a14:backgroundMark x1="72923" y1="45231" x2="82154" y2="53846"/>
                        <a14:backgroundMark x1="80000" y1="64923" x2="77231" y2="62462"/>
                        <a14:backgroundMark x1="77538" y1="66769" x2="84923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788" t="25433" r="45101" b="29212"/>
          <a:stretch/>
        </p:blipFill>
        <p:spPr bwMode="auto">
          <a:xfrm rot="2155955">
            <a:off x="4190837" y="2482718"/>
            <a:ext cx="735000" cy="59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>
                        <a14:foregroundMark x1="77231" y1="42462" x2="80000" y2="64308"/>
                        <a14:backgroundMark x1="42769" y1="28308" x2="93231" y2="70769"/>
                        <a14:backgroundMark x1="66462" y1="72308" x2="99385" y2="40308"/>
                        <a14:backgroundMark x1="80923" y1="36000" x2="76615" y2="80000"/>
                        <a14:backgroundMark x1="69538" y1="54769" x2="83077" y2="33538"/>
                        <a14:backgroundMark x1="76308" y1="72615" x2="91077" y2="60000"/>
                        <a14:backgroundMark x1="38462" y1="32000" x2="59692" y2="56308"/>
                        <a14:backgroundMark x1="36000" y1="33538" x2="49231" y2="48615"/>
                        <a14:backgroundMark x1="36923" y1="37231" x2="40308" y2="39692"/>
                        <a14:backgroundMark x1="73846" y1="51385" x2="84000" y2="40308"/>
                        <a14:backgroundMark x1="72923" y1="45231" x2="82154" y2="53846"/>
                        <a14:backgroundMark x1="80000" y1="64923" x2="77231" y2="62462"/>
                        <a14:backgroundMark x1="77538" y1="66769" x2="84923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788" t="25433" r="45101" b="29212"/>
          <a:stretch/>
        </p:blipFill>
        <p:spPr bwMode="auto">
          <a:xfrm rot="5400000">
            <a:off x="4553263" y="2760158"/>
            <a:ext cx="735000" cy="59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2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77231" y1="42462" x2="80000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94" t="38906" b="22761"/>
          <a:stretch/>
        </p:blipFill>
        <p:spPr bwMode="auto">
          <a:xfrm rot="16908494">
            <a:off x="3929973" y="3887538"/>
            <a:ext cx="489453" cy="470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2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77231" y1="42462" x2="80000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94" t="38906" b="22761"/>
          <a:stretch/>
        </p:blipFill>
        <p:spPr bwMode="auto">
          <a:xfrm rot="19233109">
            <a:off x="6537822" y="2810865"/>
            <a:ext cx="489453" cy="470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77231" y1="42462" x2="80000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94" t="38906" b="22761"/>
          <a:stretch/>
        </p:blipFill>
        <p:spPr bwMode="auto">
          <a:xfrm rot="16022883">
            <a:off x="6940837" y="2713524"/>
            <a:ext cx="617714" cy="593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>
                        <a14:foregroundMark x1="77231" y1="42462" x2="80000" y2="64308"/>
                        <a14:backgroundMark x1="42769" y1="28308" x2="93231" y2="70769"/>
                        <a14:backgroundMark x1="66462" y1="72308" x2="99385" y2="40308"/>
                        <a14:backgroundMark x1="80923" y1="36000" x2="76615" y2="80000"/>
                        <a14:backgroundMark x1="69538" y1="54769" x2="83077" y2="33538"/>
                        <a14:backgroundMark x1="76308" y1="72615" x2="91077" y2="60000"/>
                        <a14:backgroundMark x1="38462" y1="32000" x2="59692" y2="56308"/>
                        <a14:backgroundMark x1="36000" y1="33538" x2="49231" y2="48615"/>
                        <a14:backgroundMark x1="36923" y1="37231" x2="40308" y2="39692"/>
                        <a14:backgroundMark x1="73846" y1="51385" x2="84000" y2="40308"/>
                        <a14:backgroundMark x1="72923" y1="45231" x2="82154" y2="53846"/>
                        <a14:backgroundMark x1="80000" y1="64923" x2="77231" y2="62462"/>
                        <a14:backgroundMark x1="77538" y1="66769" x2="84923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788" t="25433" r="45101" b="29212"/>
          <a:stretch/>
        </p:blipFill>
        <p:spPr bwMode="auto">
          <a:xfrm rot="6189668">
            <a:off x="6205641" y="2559678"/>
            <a:ext cx="735000" cy="59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2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77231" y1="42462" x2="80000" y2="64308"/>
                        <a14:backgroundMark x1="42769" y1="28308" x2="93231" y2="70769"/>
                        <a14:backgroundMark x1="66462" y1="72308" x2="99385" y2="40308"/>
                        <a14:backgroundMark x1="80923" y1="36000" x2="76615" y2="80000"/>
                        <a14:backgroundMark x1="69538" y1="54769" x2="83077" y2="33538"/>
                        <a14:backgroundMark x1="76308" y1="72615" x2="91077" y2="60000"/>
                        <a14:backgroundMark x1="38462" y1="32000" x2="59692" y2="56308"/>
                        <a14:backgroundMark x1="36000" y1="33538" x2="49231" y2="48615"/>
                        <a14:backgroundMark x1="36923" y1="37231" x2="40308" y2="39692"/>
                        <a14:backgroundMark x1="73846" y1="51385" x2="84000" y2="40308"/>
                        <a14:backgroundMark x1="72923" y1="45231" x2="82154" y2="53846"/>
                        <a14:backgroundMark x1="80000" y1="64923" x2="77231" y2="62462"/>
                        <a14:backgroundMark x1="77538" y1="66769" x2="84923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788" t="25433" r="45101" b="29212"/>
          <a:stretch/>
        </p:blipFill>
        <p:spPr bwMode="auto">
          <a:xfrm rot="4270947">
            <a:off x="3463828" y="3755801"/>
            <a:ext cx="800987" cy="652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7" name="Picture 2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77231" y1="42462" x2="80000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94" t="38906" b="22761"/>
          <a:stretch/>
        </p:blipFill>
        <p:spPr bwMode="auto">
          <a:xfrm rot="20417160">
            <a:off x="5049941" y="3844791"/>
            <a:ext cx="489453" cy="470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77231" y1="42462" x2="80000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94" t="38906" b="22761"/>
          <a:stretch/>
        </p:blipFill>
        <p:spPr bwMode="auto">
          <a:xfrm rot="16022883">
            <a:off x="5643635" y="3713092"/>
            <a:ext cx="617714" cy="593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2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77231" y1="42462" x2="80000" y2="64308"/>
                        <a14:backgroundMark x1="42769" y1="28308" x2="93231" y2="70769"/>
                        <a14:backgroundMark x1="66462" y1="72308" x2="99385" y2="40308"/>
                        <a14:backgroundMark x1="80923" y1="36000" x2="76615" y2="80000"/>
                        <a14:backgroundMark x1="69538" y1="54769" x2="83077" y2="33538"/>
                        <a14:backgroundMark x1="76308" y1="72615" x2="91077" y2="60000"/>
                        <a14:backgroundMark x1="38462" y1="32000" x2="59692" y2="56308"/>
                        <a14:backgroundMark x1="36000" y1="33538" x2="49231" y2="48615"/>
                        <a14:backgroundMark x1="36923" y1="37231" x2="40308" y2="39692"/>
                        <a14:backgroundMark x1="73846" y1="51385" x2="84000" y2="40308"/>
                        <a14:backgroundMark x1="72923" y1="45231" x2="82154" y2="53846"/>
                        <a14:backgroundMark x1="80000" y1="64923" x2="77231" y2="62462"/>
                        <a14:backgroundMark x1="77538" y1="66769" x2="84923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788" t="25433" r="45101" b="29212"/>
          <a:stretch/>
        </p:blipFill>
        <p:spPr bwMode="auto">
          <a:xfrm rot="5625322">
            <a:off x="1908543" y="4771029"/>
            <a:ext cx="995920" cy="811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2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77231" y1="42462" x2="80000" y2="64308"/>
                        <a14:backgroundMark x1="42769" y1="28308" x2="93231" y2="70769"/>
                        <a14:backgroundMark x1="66462" y1="72308" x2="99385" y2="40308"/>
                        <a14:backgroundMark x1="80923" y1="36000" x2="76615" y2="80000"/>
                        <a14:backgroundMark x1="69538" y1="54769" x2="83077" y2="33538"/>
                        <a14:backgroundMark x1="76308" y1="72615" x2="91077" y2="60000"/>
                        <a14:backgroundMark x1="38462" y1="32000" x2="59692" y2="56308"/>
                        <a14:backgroundMark x1="36000" y1="33538" x2="49231" y2="48615"/>
                        <a14:backgroundMark x1="36923" y1="37231" x2="40308" y2="39692"/>
                        <a14:backgroundMark x1="73846" y1="51385" x2="84000" y2="40308"/>
                        <a14:backgroundMark x1="72923" y1="45231" x2="82154" y2="53846"/>
                        <a14:backgroundMark x1="80000" y1="64923" x2="77231" y2="62462"/>
                        <a14:backgroundMark x1="77538" y1="66769" x2="84923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788" t="25433" r="45101" b="29212"/>
          <a:stretch/>
        </p:blipFill>
        <p:spPr bwMode="auto">
          <a:xfrm rot="4270947">
            <a:off x="4290654" y="4994425"/>
            <a:ext cx="800987" cy="652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" name="Picture 2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77231" y1="42462" x2="80000" y2="64308"/>
                        <a14:backgroundMark x1="42769" y1="28308" x2="93231" y2="70769"/>
                        <a14:backgroundMark x1="66462" y1="72308" x2="99385" y2="40308"/>
                        <a14:backgroundMark x1="80923" y1="36000" x2="76615" y2="80000"/>
                        <a14:backgroundMark x1="69538" y1="54769" x2="83077" y2="33538"/>
                        <a14:backgroundMark x1="76308" y1="72615" x2="91077" y2="60000"/>
                        <a14:backgroundMark x1="38462" y1="32000" x2="59692" y2="56308"/>
                        <a14:backgroundMark x1="36000" y1="33538" x2="49231" y2="48615"/>
                        <a14:backgroundMark x1="36923" y1="37231" x2="40308" y2="39692"/>
                        <a14:backgroundMark x1="73846" y1="51385" x2="84000" y2="40308"/>
                        <a14:backgroundMark x1="72923" y1="45231" x2="82154" y2="53846"/>
                        <a14:backgroundMark x1="80000" y1="64923" x2="77231" y2="62462"/>
                        <a14:backgroundMark x1="77538" y1="66769" x2="84923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788" t="25433" r="45101" b="29212"/>
          <a:stretch/>
        </p:blipFill>
        <p:spPr bwMode="auto">
          <a:xfrm rot="4270947">
            <a:off x="6043715" y="4898468"/>
            <a:ext cx="800987" cy="652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0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77231" y1="42462" x2="80000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94" t="38906" b="22761"/>
          <a:stretch/>
        </p:blipFill>
        <p:spPr bwMode="auto">
          <a:xfrm rot="20015667">
            <a:off x="3865842" y="4970197"/>
            <a:ext cx="617714" cy="593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77231" y1="42462" x2="80000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94" t="38906" b="22761"/>
          <a:stretch/>
        </p:blipFill>
        <p:spPr bwMode="auto">
          <a:xfrm rot="16022883">
            <a:off x="6375532" y="4851491"/>
            <a:ext cx="617714" cy="593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77231" y1="42462" x2="80000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94" t="38906" b="22761"/>
          <a:stretch/>
        </p:blipFill>
        <p:spPr bwMode="auto">
          <a:xfrm rot="16801141">
            <a:off x="2745855" y="4784229"/>
            <a:ext cx="617714" cy="593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3" name="Picture 2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77231" y1="42462" x2="80000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94" t="38906" b="22761"/>
          <a:stretch/>
        </p:blipFill>
        <p:spPr bwMode="auto">
          <a:xfrm rot="18667021">
            <a:off x="2429256" y="5045048"/>
            <a:ext cx="489453" cy="470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4" name="Picture 2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538" b="89538" l="0" r="100000">
                        <a14:foregroundMark x1="77231" y1="42462" x2="80000" y2="64308"/>
                        <a14:backgroundMark x1="42769" y1="28308" x2="93231" y2="70769"/>
                        <a14:backgroundMark x1="66462" y1="72308" x2="99385" y2="40308"/>
                        <a14:backgroundMark x1="80923" y1="36000" x2="76615" y2="80000"/>
                        <a14:backgroundMark x1="69538" y1="54769" x2="83077" y2="33538"/>
                        <a14:backgroundMark x1="76308" y1="72615" x2="91077" y2="60000"/>
                        <a14:backgroundMark x1="38462" y1="32000" x2="59692" y2="56308"/>
                        <a14:backgroundMark x1="36000" y1="33538" x2="49231" y2="48615"/>
                        <a14:backgroundMark x1="36923" y1="37231" x2="40308" y2="39692"/>
                        <a14:backgroundMark x1="73846" y1="51385" x2="84000" y2="40308"/>
                        <a14:backgroundMark x1="72923" y1="45231" x2="82154" y2="53846"/>
                        <a14:backgroundMark x1="80000" y1="64923" x2="77231" y2="62462"/>
                        <a14:backgroundMark x1="77538" y1="66769" x2="84923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788" t="25433" r="45101" b="29212"/>
          <a:stretch/>
        </p:blipFill>
        <p:spPr bwMode="auto">
          <a:xfrm rot="4270947">
            <a:off x="5721515" y="4868653"/>
            <a:ext cx="630979" cy="513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5625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6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5" fill="hold">
                            <p:stCondLst>
                              <p:cond delay="1000"/>
                            </p:stCondLst>
                            <p:childTnLst>
                              <p:par>
                                <p:cTn id="206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8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véPole 37"/>
          <p:cNvSpPr txBox="1"/>
          <p:nvPr/>
        </p:nvSpPr>
        <p:spPr>
          <a:xfrm>
            <a:off x="573561" y="1590272"/>
            <a:ext cx="1622175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červený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backgroundMark x1="63077" y1="1846" x2="85846" y2="19385"/>
                        <a14:backgroundMark x1="55692" y1="2154" x2="58769" y2="3077"/>
                        <a14:backgroundMark x1="81846" y1="20615" x2="82769" y2="22462"/>
                        <a14:backgroundMark x1="84615" y1="27077" x2="84615" y2="29231"/>
                        <a14:backgroundMark x1="80308" y1="34769" x2="80308" y2="37846"/>
                        <a14:backgroundMark x1="66769" y1="39385" x2="68615" y2="40615"/>
                        <a14:backgroundMark x1="39692" y1="39692" x2="39692" y2="41846"/>
                        <a14:backgroundMark x1="20923" y1="34154" x2="15077" y2="38154"/>
                        <a14:backgroundMark x1="27077" y1="39692" x2="28000" y2="42462"/>
                        <a14:backgroundMark x1="39077" y1="37538" x2="37846" y2="41846"/>
                        <a14:backgroundMark x1="36308" y1="37846" x2="31385" y2="42462"/>
                        <a14:backgroundMark x1="43385" y1="39385" x2="42154" y2="43385"/>
                        <a14:backgroundMark x1="77231" y1="23692" x2="84615" y2="20615"/>
                        <a14:backgroundMark x1="36615" y1="3077" x2="47692" y2="4923"/>
                        <a14:backgroundMark x1="31692" y1="4308" x2="39692" y2="6462"/>
                        <a14:backgroundMark x1="28923" y1="8923" x2="28923" y2="8923"/>
                        <a14:backgroundMark x1="24000" y1="10769" x2="21846" y2="16000"/>
                        <a14:backgroundMark x1="61538" y1="37538" x2="59385" y2="41846"/>
                        <a14:backgroundMark x1="20923" y1="17231" x2="19385" y2="2092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077" t="2686" r="18630" b="57797"/>
          <a:stretch/>
        </p:blipFill>
        <p:spPr bwMode="auto">
          <a:xfrm rot="20738409">
            <a:off x="1824475" y="1857766"/>
            <a:ext cx="1714791" cy="4690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backgroundMark x1="63077" y1="1846" x2="85846" y2="19385"/>
                        <a14:backgroundMark x1="55692" y1="2154" x2="58769" y2="3077"/>
                        <a14:backgroundMark x1="81846" y1="20615" x2="82769" y2="22462"/>
                        <a14:backgroundMark x1="84615" y1="27077" x2="84615" y2="29231"/>
                        <a14:backgroundMark x1="80308" y1="34769" x2="80308" y2="37846"/>
                        <a14:backgroundMark x1="66769" y1="39385" x2="68615" y2="40615"/>
                        <a14:backgroundMark x1="39692" y1="39692" x2="39692" y2="41846"/>
                        <a14:backgroundMark x1="20923" y1="34154" x2="15077" y2="38154"/>
                        <a14:backgroundMark x1="27077" y1="39692" x2="28000" y2="42462"/>
                        <a14:backgroundMark x1="39077" y1="37538" x2="37846" y2="41846"/>
                        <a14:backgroundMark x1="36308" y1="37846" x2="31385" y2="42462"/>
                        <a14:backgroundMark x1="43385" y1="39385" x2="42154" y2="43385"/>
                        <a14:backgroundMark x1="77231" y1="23692" x2="84615" y2="20615"/>
                        <a14:backgroundMark x1="36615" y1="3077" x2="47692" y2="4923"/>
                        <a14:backgroundMark x1="31692" y1="4308" x2="39692" y2="6462"/>
                        <a14:backgroundMark x1="28923" y1="8923" x2="28923" y2="8923"/>
                        <a14:backgroundMark x1="24000" y1="10769" x2="21846" y2="16000"/>
                        <a14:backgroundMark x1="61538" y1="37538" x2="59385" y2="41846"/>
                        <a14:backgroundMark x1="20923" y1="17231" x2="19385" y2="2092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526" t="2739" r="18597" b="57797"/>
          <a:stretch/>
        </p:blipFill>
        <p:spPr bwMode="auto">
          <a:xfrm>
            <a:off x="3707903" y="2218322"/>
            <a:ext cx="1628595" cy="4455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backgroundMark x1="63077" y1="1846" x2="85846" y2="19385"/>
                        <a14:backgroundMark x1="55692" y1="2154" x2="58769" y2="3077"/>
                        <a14:backgroundMark x1="81846" y1="20615" x2="82769" y2="22462"/>
                        <a14:backgroundMark x1="84615" y1="27077" x2="84615" y2="29231"/>
                        <a14:backgroundMark x1="80308" y1="34769" x2="80308" y2="37846"/>
                        <a14:backgroundMark x1="66769" y1="39385" x2="68615" y2="40615"/>
                        <a14:backgroundMark x1="39692" y1="39692" x2="39692" y2="41846"/>
                        <a14:backgroundMark x1="20923" y1="34154" x2="15077" y2="38154"/>
                        <a14:backgroundMark x1="27077" y1="39692" x2="28000" y2="42462"/>
                        <a14:backgroundMark x1="39077" y1="37538" x2="37846" y2="41846"/>
                        <a14:backgroundMark x1="36308" y1="37846" x2="31385" y2="42462"/>
                        <a14:backgroundMark x1="43385" y1="39385" x2="42154" y2="43385"/>
                        <a14:backgroundMark x1="77231" y1="23692" x2="84615" y2="20615"/>
                        <a14:backgroundMark x1="36615" y1="3077" x2="47692" y2="4923"/>
                        <a14:backgroundMark x1="31692" y1="4308" x2="39692" y2="6462"/>
                        <a14:backgroundMark x1="28923" y1="8923" x2="28923" y2="8923"/>
                        <a14:backgroundMark x1="24000" y1="10769" x2="21846" y2="16000"/>
                        <a14:backgroundMark x1="61538" y1="37538" x2="59385" y2="41846"/>
                        <a14:backgroundMark x1="20923" y1="17231" x2="19385" y2="2092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942" t="2411" r="17871" b="57797"/>
          <a:stretch/>
        </p:blipFill>
        <p:spPr bwMode="auto">
          <a:xfrm rot="1194954">
            <a:off x="5103487" y="1834084"/>
            <a:ext cx="1907215" cy="4723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781" t="60781" r="18291" b="35077"/>
          <a:stretch/>
        </p:blipFill>
        <p:spPr bwMode="auto">
          <a:xfrm>
            <a:off x="2803259" y="6237313"/>
            <a:ext cx="3103354" cy="504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7918">
            <a:off x="246604" y="5327732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2">
            <a:off x="7507448" y="5258344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267074" y="404664"/>
            <a:ext cx="4609852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Na rybízu roste: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6095039"/>
            <a:ext cx="1127232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rybíz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Picture 5"/>
          <p:cNvPicPr>
            <a:picLocks noChangeAspect="1" noChangeArrowheads="1"/>
          </p:cNvPicPr>
          <p:nvPr/>
        </p:nvPicPr>
        <p:blipFill rotWithShape="1">
          <a:blip r:embed="rId10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27692" r="69231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64" r="28970"/>
          <a:stretch/>
        </p:blipFill>
        <p:spPr bwMode="auto">
          <a:xfrm rot="20908881">
            <a:off x="6551749" y="2297548"/>
            <a:ext cx="737058" cy="1687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27692" r="6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64" r="28970"/>
          <a:stretch/>
        </p:blipFill>
        <p:spPr bwMode="auto">
          <a:xfrm rot="19844888">
            <a:off x="4487436" y="2424753"/>
            <a:ext cx="609760" cy="139642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7" name="Skupina 16"/>
          <p:cNvGrpSpPr/>
          <p:nvPr/>
        </p:nvGrpSpPr>
        <p:grpSpPr>
          <a:xfrm>
            <a:off x="1632026" y="1916831"/>
            <a:ext cx="1144018" cy="1765923"/>
            <a:chOff x="7337198" y="2044261"/>
            <a:chExt cx="1144018" cy="1765923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98462" l="9538" r="88308">
                          <a14:foregroundMark x1="31385" y1="20000" x2="33846" y2="25846"/>
                          <a14:foregroundMark x1="49538" y1="19385" x2="54462" y2="27077"/>
                          <a14:foregroundMark x1="36615" y1="29538" x2="40615" y2="37538"/>
                          <a14:foregroundMark x1="41538" y1="40000" x2="47077" y2="44308"/>
                          <a14:foregroundMark x1="45231" y1="46154" x2="48615" y2="40923"/>
                          <a14:foregroundMark x1="28000" y1="53846" x2="32923" y2="58154"/>
                          <a14:foregroundMark x1="62462" y1="43385" x2="64000" y2="49538"/>
                          <a14:foregroundMark x1="74462" y1="69538" x2="65846" y2="79692"/>
                          <a14:foregroundMark x1="67385" y1="60923" x2="69231" y2="66462"/>
                          <a14:foregroundMark x1="70769" y1="60308" x2="65846" y2="64000"/>
                          <a14:foregroundMark x1="69231" y1="76615" x2="68923" y2="83077"/>
                          <a14:foregroundMark x1="34769" y1="50769" x2="37231" y2="55692"/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13846" y1="18154" x2="29538" y2="18154"/>
                          <a14:backgroundMark x1="17231" y1="19077" x2="21538" y2="37231"/>
                          <a14:backgroundMark x1="22769" y1="20615" x2="26154" y2="44923"/>
                          <a14:backgroundMark x1="41538" y1="19385" x2="51077" y2="45231"/>
                          <a14:backgroundMark x1="38154" y1="49538" x2="47692" y2="43385"/>
                          <a14:backgroundMark x1="46154" y1="19385" x2="52000" y2="15692"/>
                          <a14:backgroundMark x1="52000" y1="16308" x2="60000" y2="20615"/>
                          <a14:backgroundMark x1="61846" y1="25846" x2="58154" y2="18154"/>
                          <a14:backgroundMark x1="50462" y1="31077" x2="50462" y2="39692"/>
                          <a14:backgroundMark x1="40000" y1="41538" x2="51385" y2="46769"/>
                          <a14:backgroundMark x1="47692" y1="49231" x2="44923" y2="39077"/>
                          <a14:backgroundMark x1="40923" y1="41538" x2="46769" y2="37231"/>
                          <a14:backgroundMark x1="39077" y1="40923" x2="42769" y2="42769"/>
                          <a14:backgroundMark x1="63692" y1="74154" x2="67385" y2="72615"/>
                          <a14:backgroundMark x1="32308" y1="50154" x2="36000" y2="52615"/>
                          <a14:backgroundMark x1="12923" y1="17538" x2="18154" y2="96308"/>
                          <a14:backgroundMark x1="28308" y1="62769" x2="10462" y2="40923"/>
                          <a14:backgroundMark x1="62769" y1="25231" x2="80000" y2="16615"/>
                          <a14:backgroundMark x1="50154" y1="58154" x2="48923" y2="99385"/>
                          <a14:backgroundMark x1="33846" y1="72923" x2="49538" y2="69846"/>
                          <a14:backgroundMark x1="56615" y1="81231" x2="63385" y2="99385"/>
                          <a14:backgroundMark x1="69231" y1="30769" x2="93231" y2="31385"/>
                          <a14:backgroundMark x1="74462" y1="25846" x2="84615" y2="15692"/>
                          <a14:backgroundMark x1="38769" y1="20308" x2="37231" y2="14462"/>
                          <a14:backgroundMark x1="48923" y1="24308" x2="58769" y2="30462"/>
                          <a14:backgroundMark x1="51692" y1="24308" x2="57846" y2="16000"/>
                          <a14:backgroundMark x1="55077" y1="19692" x2="55077" y2="24923"/>
                          <a14:backgroundMark x1="43385" y1="18154" x2="48000" y2="12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638" t="15893" r="49407"/>
            <a:stretch/>
          </p:blipFill>
          <p:spPr bwMode="auto">
            <a:xfrm rot="532657">
              <a:off x="7337198" y="2051652"/>
              <a:ext cx="739373" cy="17585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" name="Picture 3"/>
            <p:cNvPicPr>
              <a:picLocks noChangeAspect="1" noChangeArrowheads="1"/>
            </p:cNvPicPr>
            <p:nvPr/>
          </p:nvPicPr>
          <p:blipFill rotWithShape="1">
            <a:blip r:embed="rId15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98462" l="9538" r="88308">
                          <a14:foregroundMark x1="31385" y1="20000" x2="33846" y2="25846"/>
                          <a14:foregroundMark x1="49538" y1="19385" x2="54462" y2="27077"/>
                          <a14:foregroundMark x1="36615" y1="29538" x2="40615" y2="37538"/>
                          <a14:foregroundMark x1="41538" y1="40000" x2="47077" y2="44308"/>
                          <a14:foregroundMark x1="45231" y1="46154" x2="48615" y2="40923"/>
                          <a14:foregroundMark x1="28000" y1="53846" x2="32923" y2="58154"/>
                          <a14:foregroundMark x1="62462" y1="43385" x2="64000" y2="49538"/>
                          <a14:foregroundMark x1="74462" y1="69538" x2="65846" y2="79692"/>
                          <a14:foregroundMark x1="67385" y1="60923" x2="69231" y2="66462"/>
                          <a14:foregroundMark x1="70769" y1="60308" x2="65846" y2="64000"/>
                          <a14:foregroundMark x1="69231" y1="76615" x2="68923" y2="83077"/>
                          <a14:foregroundMark x1="34769" y1="50769" x2="37231" y2="55692"/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13846" y1="18154" x2="29538" y2="18154"/>
                          <a14:backgroundMark x1="17231" y1="19077" x2="21538" y2="37231"/>
                          <a14:backgroundMark x1="22769" y1="20615" x2="26154" y2="44923"/>
                          <a14:backgroundMark x1="41538" y1="19385" x2="51077" y2="45231"/>
                          <a14:backgroundMark x1="38154" y1="49538" x2="47692" y2="43385"/>
                          <a14:backgroundMark x1="46154" y1="19385" x2="52000" y2="15692"/>
                          <a14:backgroundMark x1="52000" y1="16308" x2="60000" y2="20615"/>
                          <a14:backgroundMark x1="61846" y1="25846" x2="58154" y2="18154"/>
                          <a14:backgroundMark x1="50462" y1="31077" x2="50462" y2="39692"/>
                          <a14:backgroundMark x1="40000" y1="41538" x2="51385" y2="46769"/>
                          <a14:backgroundMark x1="47692" y1="49231" x2="44923" y2="39077"/>
                          <a14:backgroundMark x1="40923" y1="41538" x2="46769" y2="37231"/>
                          <a14:backgroundMark x1="39077" y1="40923" x2="42769" y2="42769"/>
                          <a14:backgroundMark x1="63692" y1="74154" x2="67385" y2="72615"/>
                          <a14:backgroundMark x1="32308" y1="50154" x2="36000" y2="52615"/>
                          <a14:backgroundMark x1="12923" y1="17538" x2="18154" y2="96308"/>
                          <a14:backgroundMark x1="28308" y1="62769" x2="10462" y2="40923"/>
                          <a14:backgroundMark x1="62769" y1="25231" x2="80000" y2="16615"/>
                          <a14:backgroundMark x1="50154" y1="58154" x2="48923" y2="99385"/>
                          <a14:backgroundMark x1="33846" y1="72923" x2="49538" y2="69846"/>
                          <a14:backgroundMark x1="56615" y1="81231" x2="63385" y2="99385"/>
                          <a14:backgroundMark x1="69231" y1="30769" x2="93231" y2="31385"/>
                          <a14:backgroundMark x1="74462" y1="25846" x2="84615" y2="15692"/>
                          <a14:backgroundMark x1="38769" y1="20308" x2="37231" y2="14462"/>
                          <a14:backgroundMark x1="49538" y1="45846" x2="47385" y2="58462"/>
                          <a14:backgroundMark x1="47077" y1="46769" x2="47077" y2="58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228" t="15893" r="18148" b="4994"/>
            <a:stretch/>
          </p:blipFill>
          <p:spPr bwMode="auto">
            <a:xfrm>
              <a:off x="7740352" y="2044261"/>
              <a:ext cx="740864" cy="16727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8" name="Picture 3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98462" l="9538" r="88308">
                        <a14:foregroundMark x1="31385" y1="20000" x2="33846" y2="25846"/>
                        <a14:foregroundMark x1="49538" y1="19385" x2="54462" y2="27077"/>
                        <a14:foregroundMark x1="36615" y1="29538" x2="40615" y2="37538"/>
                        <a14:foregroundMark x1="41538" y1="40000" x2="47077" y2="44308"/>
                        <a14:foregroundMark x1="45231" y1="46154" x2="48615" y2="40923"/>
                        <a14:foregroundMark x1="28000" y1="53846" x2="32923" y2="58154"/>
                        <a14:foregroundMark x1="62462" y1="43385" x2="64000" y2="49538"/>
                        <a14:foregroundMark x1="74462" y1="69538" x2="65846" y2="79692"/>
                        <a14:foregroundMark x1="67385" y1="60923" x2="69231" y2="66462"/>
                        <a14:foregroundMark x1="70769" y1="60308" x2="65846" y2="64000"/>
                        <a14:foregroundMark x1="69231" y1="76615" x2="68923" y2="83077"/>
                        <a14:foregroundMark x1="34769" y1="50769" x2="37231" y2="55692"/>
                        <a14:backgroundMark x1="15385" y1="6154" x2="64923" y2="4000"/>
                        <a14:backgroundMark x1="42462" y1="9538" x2="39385" y2="12308"/>
                        <a14:backgroundMark x1="46154" y1="16000" x2="49231" y2="12308"/>
                        <a14:backgroundMark x1="53538" y1="12000" x2="58462" y2="13231"/>
                        <a14:backgroundMark x1="20615" y1="20923" x2="27077" y2="21538"/>
                        <a14:backgroundMark x1="18462" y1="25846" x2="19692" y2="27077"/>
                        <a14:backgroundMark x1="27692" y1="27077" x2="27692" y2="27077"/>
                        <a14:backgroundMark x1="29538" y1="30769" x2="35385" y2="30462"/>
                        <a14:backgroundMark x1="29538" y1="40615" x2="32615" y2="38154"/>
                        <a14:backgroundMark x1="45846" y1="39077" x2="45846" y2="39077"/>
                        <a14:backgroundMark x1="59385" y1="27385" x2="87692" y2="43385"/>
                        <a14:backgroundMark x1="57846" y1="41846" x2="70462" y2="34154"/>
                        <a14:backgroundMark x1="69231" y1="51077" x2="94154" y2="36923"/>
                        <a14:backgroundMark x1="75385" y1="62154" x2="93231" y2="69846"/>
                        <a14:backgroundMark x1="84308" y1="68923" x2="76308" y2="98462"/>
                        <a14:backgroundMark x1="52923" y1="46769" x2="54462" y2="98154"/>
                        <a14:backgroundMark x1="48615" y1="38462" x2="48615" y2="38462"/>
                        <a14:backgroundMark x1="38462" y1="52308" x2="40615" y2="56923"/>
                        <a14:backgroundMark x1="36923" y1="58154" x2="36923" y2="60923"/>
                        <a14:backgroundMark x1="36000" y1="52615" x2="36000" y2="52615"/>
                        <a14:backgroundMark x1="34154" y1="60923" x2="34154" y2="60923"/>
                        <a14:backgroundMark x1="31077" y1="69231" x2="31077" y2="69231"/>
                        <a14:backgroundMark x1="28923" y1="70769" x2="30462" y2="72000"/>
                        <a14:backgroundMark x1="28923" y1="80923" x2="28923" y2="80923"/>
                        <a14:backgroundMark x1="29538" y1="82769" x2="32615" y2="84000"/>
                        <a14:backgroundMark x1="31077" y1="88308" x2="31077" y2="88308"/>
                        <a14:backgroundMark x1="64308" y1="63077" x2="65538" y2="61231"/>
                        <a14:backgroundMark x1="68000" y1="64615" x2="68923" y2="70154"/>
                        <a14:backgroundMark x1="13846" y1="18154" x2="29538" y2="18154"/>
                        <a14:backgroundMark x1="17231" y1="19077" x2="21538" y2="37231"/>
                        <a14:backgroundMark x1="22769" y1="20615" x2="26154" y2="44923"/>
                        <a14:backgroundMark x1="41538" y1="19385" x2="51077" y2="45231"/>
                        <a14:backgroundMark x1="38154" y1="49538" x2="47692" y2="43385"/>
                        <a14:backgroundMark x1="46154" y1="19385" x2="52000" y2="15692"/>
                        <a14:backgroundMark x1="52000" y1="16308" x2="60000" y2="20615"/>
                        <a14:backgroundMark x1="61846" y1="25846" x2="58154" y2="18154"/>
                        <a14:backgroundMark x1="50462" y1="31077" x2="50462" y2="39692"/>
                        <a14:backgroundMark x1="40000" y1="41538" x2="51385" y2="46769"/>
                        <a14:backgroundMark x1="47692" y1="49231" x2="44923" y2="39077"/>
                        <a14:backgroundMark x1="40923" y1="41538" x2="46769" y2="37231"/>
                        <a14:backgroundMark x1="39077" y1="40923" x2="42769" y2="42769"/>
                        <a14:backgroundMark x1="63692" y1="74154" x2="67385" y2="72615"/>
                        <a14:backgroundMark x1="32308" y1="50154" x2="36000" y2="52615"/>
                        <a14:backgroundMark x1="12923" y1="17538" x2="18154" y2="96308"/>
                        <a14:backgroundMark x1="28308" y1="62769" x2="10462" y2="40923"/>
                        <a14:backgroundMark x1="62769" y1="25231" x2="80000" y2="16615"/>
                        <a14:backgroundMark x1="50154" y1="58154" x2="48923" y2="99385"/>
                        <a14:backgroundMark x1="33846" y1="72923" x2="49538" y2="69846"/>
                        <a14:backgroundMark x1="56615" y1="81231" x2="63385" y2="99385"/>
                        <a14:backgroundMark x1="69231" y1="30769" x2="93231" y2="31385"/>
                        <a14:backgroundMark x1="74462" y1="25846" x2="84615" y2="15692"/>
                        <a14:backgroundMark x1="38769" y1="20308" x2="37231" y2="14462"/>
                        <a14:backgroundMark x1="48923" y1="24308" x2="58769" y2="30462"/>
                        <a14:backgroundMark x1="51692" y1="24308" x2="57846" y2="16000"/>
                        <a14:backgroundMark x1="55077" y1="19692" x2="55077" y2="24923"/>
                        <a14:backgroundMark x1="43385" y1="18154" x2="48000" y2="12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38" t="15893" r="49407"/>
          <a:stretch/>
        </p:blipFill>
        <p:spPr bwMode="auto">
          <a:xfrm>
            <a:off x="1691680" y="3595977"/>
            <a:ext cx="739373" cy="1758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0" name="Skupina 19"/>
          <p:cNvGrpSpPr/>
          <p:nvPr/>
        </p:nvGrpSpPr>
        <p:grpSpPr>
          <a:xfrm>
            <a:off x="2367940" y="4854350"/>
            <a:ext cx="870637" cy="1081938"/>
            <a:chOff x="7337198" y="2044261"/>
            <a:chExt cx="1144018" cy="1765923"/>
          </a:xfrm>
        </p:grpSpPr>
        <p:pic>
          <p:nvPicPr>
            <p:cNvPr id="21" name="Picture 3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98462" l="9538" r="88308">
                          <a14:foregroundMark x1="31385" y1="20000" x2="33846" y2="25846"/>
                          <a14:foregroundMark x1="49538" y1="19385" x2="54462" y2="27077"/>
                          <a14:foregroundMark x1="36615" y1="29538" x2="40615" y2="37538"/>
                          <a14:foregroundMark x1="41538" y1="40000" x2="47077" y2="44308"/>
                          <a14:foregroundMark x1="45231" y1="46154" x2="48615" y2="40923"/>
                          <a14:foregroundMark x1="28000" y1="53846" x2="32923" y2="58154"/>
                          <a14:foregroundMark x1="62462" y1="43385" x2="64000" y2="49538"/>
                          <a14:foregroundMark x1="74462" y1="69538" x2="65846" y2="79692"/>
                          <a14:foregroundMark x1="67385" y1="60923" x2="69231" y2="66462"/>
                          <a14:foregroundMark x1="70769" y1="60308" x2="65846" y2="64000"/>
                          <a14:foregroundMark x1="69231" y1="76615" x2="68923" y2="83077"/>
                          <a14:foregroundMark x1="34769" y1="50769" x2="37231" y2="55692"/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13846" y1="18154" x2="29538" y2="18154"/>
                          <a14:backgroundMark x1="17231" y1="19077" x2="21538" y2="37231"/>
                          <a14:backgroundMark x1="22769" y1="20615" x2="26154" y2="44923"/>
                          <a14:backgroundMark x1="41538" y1="19385" x2="51077" y2="45231"/>
                          <a14:backgroundMark x1="38154" y1="49538" x2="47692" y2="43385"/>
                          <a14:backgroundMark x1="46154" y1="19385" x2="52000" y2="15692"/>
                          <a14:backgroundMark x1="52000" y1="16308" x2="60000" y2="20615"/>
                          <a14:backgroundMark x1="61846" y1="25846" x2="58154" y2="18154"/>
                          <a14:backgroundMark x1="50462" y1="31077" x2="50462" y2="39692"/>
                          <a14:backgroundMark x1="40000" y1="41538" x2="51385" y2="46769"/>
                          <a14:backgroundMark x1="47692" y1="49231" x2="44923" y2="39077"/>
                          <a14:backgroundMark x1="40923" y1="41538" x2="46769" y2="37231"/>
                          <a14:backgroundMark x1="39077" y1="40923" x2="42769" y2="42769"/>
                          <a14:backgroundMark x1="63692" y1="74154" x2="67385" y2="72615"/>
                          <a14:backgroundMark x1="32308" y1="50154" x2="36000" y2="52615"/>
                          <a14:backgroundMark x1="12923" y1="17538" x2="18154" y2="96308"/>
                          <a14:backgroundMark x1="28308" y1="62769" x2="10462" y2="40923"/>
                          <a14:backgroundMark x1="62769" y1="25231" x2="80000" y2="16615"/>
                          <a14:backgroundMark x1="50154" y1="58154" x2="48923" y2="99385"/>
                          <a14:backgroundMark x1="33846" y1="72923" x2="49538" y2="69846"/>
                          <a14:backgroundMark x1="56615" y1="81231" x2="63385" y2="99385"/>
                          <a14:backgroundMark x1="69231" y1="30769" x2="93231" y2="31385"/>
                          <a14:backgroundMark x1="74462" y1="25846" x2="84615" y2="15692"/>
                          <a14:backgroundMark x1="38769" y1="20308" x2="37231" y2="14462"/>
                          <a14:backgroundMark x1="48923" y1="24308" x2="58769" y2="30462"/>
                          <a14:backgroundMark x1="51692" y1="24308" x2="57846" y2="16000"/>
                          <a14:backgroundMark x1="55077" y1="19692" x2="55077" y2="24923"/>
                          <a14:backgroundMark x1="43385" y1="18154" x2="48000" y2="12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638" t="15893" r="49407"/>
            <a:stretch/>
          </p:blipFill>
          <p:spPr bwMode="auto">
            <a:xfrm rot="532657">
              <a:off x="7337198" y="2051652"/>
              <a:ext cx="739373" cy="17585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2" name="Picture 3"/>
            <p:cNvPicPr>
              <a:picLocks noChangeAspect="1" noChangeArrowheads="1"/>
            </p:cNvPicPr>
            <p:nvPr/>
          </p:nvPicPr>
          <p:blipFill rotWithShape="1">
            <a:blip r:embed="rId15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98462" l="9538" r="88308">
                          <a14:foregroundMark x1="31385" y1="20000" x2="33846" y2="25846"/>
                          <a14:foregroundMark x1="49538" y1="19385" x2="54462" y2="27077"/>
                          <a14:foregroundMark x1="36615" y1="29538" x2="40615" y2="37538"/>
                          <a14:foregroundMark x1="41538" y1="40000" x2="47077" y2="44308"/>
                          <a14:foregroundMark x1="45231" y1="46154" x2="48615" y2="40923"/>
                          <a14:foregroundMark x1="28000" y1="53846" x2="32923" y2="58154"/>
                          <a14:foregroundMark x1="62462" y1="43385" x2="64000" y2="49538"/>
                          <a14:foregroundMark x1="74462" y1="69538" x2="65846" y2="79692"/>
                          <a14:foregroundMark x1="67385" y1="60923" x2="69231" y2="66462"/>
                          <a14:foregroundMark x1="70769" y1="60308" x2="65846" y2="64000"/>
                          <a14:foregroundMark x1="69231" y1="76615" x2="68923" y2="83077"/>
                          <a14:foregroundMark x1="34769" y1="50769" x2="37231" y2="55692"/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13846" y1="18154" x2="29538" y2="18154"/>
                          <a14:backgroundMark x1="17231" y1="19077" x2="21538" y2="37231"/>
                          <a14:backgroundMark x1="22769" y1="20615" x2="26154" y2="44923"/>
                          <a14:backgroundMark x1="41538" y1="19385" x2="51077" y2="45231"/>
                          <a14:backgroundMark x1="38154" y1="49538" x2="47692" y2="43385"/>
                          <a14:backgroundMark x1="46154" y1="19385" x2="52000" y2="15692"/>
                          <a14:backgroundMark x1="52000" y1="16308" x2="60000" y2="20615"/>
                          <a14:backgroundMark x1="61846" y1="25846" x2="58154" y2="18154"/>
                          <a14:backgroundMark x1="50462" y1="31077" x2="50462" y2="39692"/>
                          <a14:backgroundMark x1="40000" y1="41538" x2="51385" y2="46769"/>
                          <a14:backgroundMark x1="47692" y1="49231" x2="44923" y2="39077"/>
                          <a14:backgroundMark x1="40923" y1="41538" x2="46769" y2="37231"/>
                          <a14:backgroundMark x1="39077" y1="40923" x2="42769" y2="42769"/>
                          <a14:backgroundMark x1="63692" y1="74154" x2="67385" y2="72615"/>
                          <a14:backgroundMark x1="32308" y1="50154" x2="36000" y2="52615"/>
                          <a14:backgroundMark x1="12923" y1="17538" x2="18154" y2="96308"/>
                          <a14:backgroundMark x1="28308" y1="62769" x2="10462" y2="40923"/>
                          <a14:backgroundMark x1="62769" y1="25231" x2="80000" y2="16615"/>
                          <a14:backgroundMark x1="50154" y1="58154" x2="48923" y2="99385"/>
                          <a14:backgroundMark x1="33846" y1="72923" x2="49538" y2="69846"/>
                          <a14:backgroundMark x1="56615" y1="81231" x2="63385" y2="99385"/>
                          <a14:backgroundMark x1="69231" y1="30769" x2="93231" y2="31385"/>
                          <a14:backgroundMark x1="74462" y1="25846" x2="84615" y2="15692"/>
                          <a14:backgroundMark x1="38769" y1="20308" x2="37231" y2="14462"/>
                          <a14:backgroundMark x1="49538" y1="45846" x2="47385" y2="58462"/>
                          <a14:backgroundMark x1="47077" y1="46769" x2="47077" y2="58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228" t="15893" r="18148" b="4994"/>
            <a:stretch/>
          </p:blipFill>
          <p:spPr bwMode="auto">
            <a:xfrm>
              <a:off x="7740352" y="2044261"/>
              <a:ext cx="740864" cy="16727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3" name="Skupina 22"/>
          <p:cNvGrpSpPr/>
          <p:nvPr/>
        </p:nvGrpSpPr>
        <p:grpSpPr>
          <a:xfrm rot="20744884">
            <a:off x="2587742" y="3303480"/>
            <a:ext cx="1000028" cy="1532602"/>
            <a:chOff x="7337198" y="2044261"/>
            <a:chExt cx="1144018" cy="1765923"/>
          </a:xfrm>
        </p:grpSpPr>
        <p:pic>
          <p:nvPicPr>
            <p:cNvPr id="24" name="Picture 3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98462" l="9538" r="88308">
                          <a14:foregroundMark x1="31385" y1="20000" x2="33846" y2="25846"/>
                          <a14:foregroundMark x1="49538" y1="19385" x2="54462" y2="27077"/>
                          <a14:foregroundMark x1="36615" y1="29538" x2="40615" y2="37538"/>
                          <a14:foregroundMark x1="41538" y1="40000" x2="47077" y2="44308"/>
                          <a14:foregroundMark x1="45231" y1="46154" x2="48615" y2="40923"/>
                          <a14:foregroundMark x1="28000" y1="53846" x2="32923" y2="58154"/>
                          <a14:foregroundMark x1="62462" y1="43385" x2="64000" y2="49538"/>
                          <a14:foregroundMark x1="74462" y1="69538" x2="65846" y2="79692"/>
                          <a14:foregroundMark x1="67385" y1="60923" x2="69231" y2="66462"/>
                          <a14:foregroundMark x1="70769" y1="60308" x2="65846" y2="64000"/>
                          <a14:foregroundMark x1="69231" y1="76615" x2="68923" y2="83077"/>
                          <a14:foregroundMark x1="34769" y1="50769" x2="37231" y2="55692"/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13846" y1="18154" x2="29538" y2="18154"/>
                          <a14:backgroundMark x1="17231" y1="19077" x2="21538" y2="37231"/>
                          <a14:backgroundMark x1="22769" y1="20615" x2="26154" y2="44923"/>
                          <a14:backgroundMark x1="41538" y1="19385" x2="51077" y2="45231"/>
                          <a14:backgroundMark x1="38154" y1="49538" x2="47692" y2="43385"/>
                          <a14:backgroundMark x1="46154" y1="19385" x2="52000" y2="15692"/>
                          <a14:backgroundMark x1="52000" y1="16308" x2="60000" y2="20615"/>
                          <a14:backgroundMark x1="61846" y1="25846" x2="58154" y2="18154"/>
                          <a14:backgroundMark x1="50462" y1="31077" x2="50462" y2="39692"/>
                          <a14:backgroundMark x1="40000" y1="41538" x2="51385" y2="46769"/>
                          <a14:backgroundMark x1="47692" y1="49231" x2="44923" y2="39077"/>
                          <a14:backgroundMark x1="40923" y1="41538" x2="46769" y2="37231"/>
                          <a14:backgroundMark x1="39077" y1="40923" x2="42769" y2="42769"/>
                          <a14:backgroundMark x1="63692" y1="74154" x2="67385" y2="72615"/>
                          <a14:backgroundMark x1="32308" y1="50154" x2="36000" y2="52615"/>
                          <a14:backgroundMark x1="12923" y1="17538" x2="18154" y2="96308"/>
                          <a14:backgroundMark x1="28308" y1="62769" x2="10462" y2="40923"/>
                          <a14:backgroundMark x1="62769" y1="25231" x2="80000" y2="16615"/>
                          <a14:backgroundMark x1="50154" y1="58154" x2="48923" y2="99385"/>
                          <a14:backgroundMark x1="33846" y1="72923" x2="49538" y2="69846"/>
                          <a14:backgroundMark x1="56615" y1="81231" x2="63385" y2="99385"/>
                          <a14:backgroundMark x1="69231" y1="30769" x2="93231" y2="31385"/>
                          <a14:backgroundMark x1="74462" y1="25846" x2="84615" y2="15692"/>
                          <a14:backgroundMark x1="38769" y1="20308" x2="37231" y2="14462"/>
                          <a14:backgroundMark x1="48923" y1="24308" x2="58769" y2="30462"/>
                          <a14:backgroundMark x1="51692" y1="24308" x2="57846" y2="16000"/>
                          <a14:backgroundMark x1="55077" y1="19692" x2="55077" y2="24923"/>
                          <a14:backgroundMark x1="43385" y1="18154" x2="48000" y2="12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638" t="15893" r="49407"/>
            <a:stretch/>
          </p:blipFill>
          <p:spPr bwMode="auto">
            <a:xfrm rot="532657">
              <a:off x="7337198" y="2051652"/>
              <a:ext cx="739373" cy="17585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5" name="Picture 3"/>
            <p:cNvPicPr>
              <a:picLocks noChangeAspect="1" noChangeArrowheads="1"/>
            </p:cNvPicPr>
            <p:nvPr/>
          </p:nvPicPr>
          <p:blipFill rotWithShape="1">
            <a:blip r:embed="rId15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98462" l="9538" r="88308">
                          <a14:foregroundMark x1="31385" y1="20000" x2="33846" y2="25846"/>
                          <a14:foregroundMark x1="49538" y1="19385" x2="54462" y2="27077"/>
                          <a14:foregroundMark x1="36615" y1="29538" x2="40615" y2="37538"/>
                          <a14:foregroundMark x1="41538" y1="40000" x2="47077" y2="44308"/>
                          <a14:foregroundMark x1="45231" y1="46154" x2="48615" y2="40923"/>
                          <a14:foregroundMark x1="28000" y1="53846" x2="32923" y2="58154"/>
                          <a14:foregroundMark x1="62462" y1="43385" x2="64000" y2="49538"/>
                          <a14:foregroundMark x1="74462" y1="69538" x2="65846" y2="79692"/>
                          <a14:foregroundMark x1="67385" y1="60923" x2="69231" y2="66462"/>
                          <a14:foregroundMark x1="70769" y1="60308" x2="65846" y2="64000"/>
                          <a14:foregroundMark x1="69231" y1="76615" x2="68923" y2="83077"/>
                          <a14:foregroundMark x1="34769" y1="50769" x2="37231" y2="55692"/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13846" y1="18154" x2="29538" y2="18154"/>
                          <a14:backgroundMark x1="17231" y1="19077" x2="21538" y2="37231"/>
                          <a14:backgroundMark x1="22769" y1="20615" x2="26154" y2="44923"/>
                          <a14:backgroundMark x1="41538" y1="19385" x2="51077" y2="45231"/>
                          <a14:backgroundMark x1="38154" y1="49538" x2="47692" y2="43385"/>
                          <a14:backgroundMark x1="46154" y1="19385" x2="52000" y2="15692"/>
                          <a14:backgroundMark x1="52000" y1="16308" x2="60000" y2="20615"/>
                          <a14:backgroundMark x1="61846" y1="25846" x2="58154" y2="18154"/>
                          <a14:backgroundMark x1="50462" y1="31077" x2="50462" y2="39692"/>
                          <a14:backgroundMark x1="40000" y1="41538" x2="51385" y2="46769"/>
                          <a14:backgroundMark x1="47692" y1="49231" x2="44923" y2="39077"/>
                          <a14:backgroundMark x1="40923" y1="41538" x2="46769" y2="37231"/>
                          <a14:backgroundMark x1="39077" y1="40923" x2="42769" y2="42769"/>
                          <a14:backgroundMark x1="63692" y1="74154" x2="67385" y2="72615"/>
                          <a14:backgroundMark x1="32308" y1="50154" x2="36000" y2="52615"/>
                          <a14:backgroundMark x1="12923" y1="17538" x2="18154" y2="96308"/>
                          <a14:backgroundMark x1="28308" y1="62769" x2="10462" y2="40923"/>
                          <a14:backgroundMark x1="62769" y1="25231" x2="80000" y2="16615"/>
                          <a14:backgroundMark x1="50154" y1="58154" x2="48923" y2="99385"/>
                          <a14:backgroundMark x1="33846" y1="72923" x2="49538" y2="69846"/>
                          <a14:backgroundMark x1="56615" y1="81231" x2="63385" y2="99385"/>
                          <a14:backgroundMark x1="69231" y1="30769" x2="93231" y2="31385"/>
                          <a14:backgroundMark x1="74462" y1="25846" x2="84615" y2="15692"/>
                          <a14:backgroundMark x1="38769" y1="20308" x2="37231" y2="14462"/>
                          <a14:backgroundMark x1="49538" y1="45846" x2="47385" y2="58462"/>
                          <a14:backgroundMark x1="47077" y1="46769" x2="47077" y2="58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228" t="15893" r="18148" b="4994"/>
            <a:stretch/>
          </p:blipFill>
          <p:spPr bwMode="auto">
            <a:xfrm>
              <a:off x="7740352" y="2044261"/>
              <a:ext cx="740864" cy="16727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6" name="Picture 5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100000" l="27692" r="6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64" r="28970"/>
          <a:stretch/>
        </p:blipFill>
        <p:spPr bwMode="auto">
          <a:xfrm>
            <a:off x="4165312" y="3567508"/>
            <a:ext cx="584652" cy="1338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5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27692" r="6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64" r="28970"/>
          <a:stretch/>
        </p:blipFill>
        <p:spPr bwMode="auto">
          <a:xfrm rot="21350101">
            <a:off x="4819578" y="3827554"/>
            <a:ext cx="609760" cy="1396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5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27692" r="6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64" r="28970"/>
          <a:stretch/>
        </p:blipFill>
        <p:spPr bwMode="auto">
          <a:xfrm rot="1291369">
            <a:off x="3736567" y="2787133"/>
            <a:ext cx="681511" cy="1560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5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27692" r="6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64" r="28970"/>
          <a:stretch/>
        </p:blipFill>
        <p:spPr bwMode="auto">
          <a:xfrm rot="293339">
            <a:off x="3560738" y="4314962"/>
            <a:ext cx="609760" cy="139642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5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27692" r="6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64" r="28970"/>
          <a:stretch/>
        </p:blipFill>
        <p:spPr bwMode="auto">
          <a:xfrm>
            <a:off x="4460790" y="4958001"/>
            <a:ext cx="615568" cy="1409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5"/>
          <p:cNvPicPr>
            <a:picLocks noChangeAspect="1" noChangeArrowheads="1"/>
          </p:cNvPicPr>
          <p:nvPr/>
        </p:nvPicPr>
        <p:blipFill rotWithShape="1">
          <a:blip r:embed="rId10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27692" r="69231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64" r="28970"/>
          <a:stretch/>
        </p:blipFill>
        <p:spPr bwMode="auto">
          <a:xfrm rot="896724">
            <a:off x="5341192" y="2288555"/>
            <a:ext cx="778510" cy="1782891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5"/>
          <p:cNvPicPr>
            <a:picLocks noChangeAspect="1" noChangeArrowheads="1"/>
          </p:cNvPicPr>
          <p:nvPr/>
        </p:nvPicPr>
        <p:blipFill rotWithShape="1">
          <a:blip r:embed="rId10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27692" r="69231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64" r="28970"/>
          <a:stretch/>
        </p:blipFill>
        <p:spPr bwMode="auto">
          <a:xfrm rot="738423">
            <a:off x="5949941" y="3050029"/>
            <a:ext cx="661295" cy="1514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5"/>
          <p:cNvPicPr>
            <a:picLocks noChangeAspect="1" noChangeArrowheads="1"/>
          </p:cNvPicPr>
          <p:nvPr/>
        </p:nvPicPr>
        <p:blipFill rotWithShape="1">
          <a:blip r:embed="rId10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27692" r="69231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64" r="28970"/>
          <a:stretch/>
        </p:blipFill>
        <p:spPr bwMode="auto">
          <a:xfrm rot="21251278">
            <a:off x="6360284" y="4247613"/>
            <a:ext cx="592776" cy="135753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5"/>
          <p:cNvPicPr>
            <a:picLocks noChangeAspect="1" noChangeArrowheads="1"/>
          </p:cNvPicPr>
          <p:nvPr/>
        </p:nvPicPr>
        <p:blipFill rotWithShape="1">
          <a:blip r:embed="rId10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27692" r="69231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64" r="28970"/>
          <a:stretch/>
        </p:blipFill>
        <p:spPr bwMode="auto">
          <a:xfrm>
            <a:off x="5566889" y="4218804"/>
            <a:ext cx="661295" cy="1514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7262280" y="1590272"/>
            <a:ext cx="872355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bílý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894022" y="1590272"/>
            <a:ext cx="1189365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černý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021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250"/>
                            </p:stCondLst>
                            <p:childTnLst>
                              <p:par>
                                <p:cTn id="51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250"/>
                            </p:stCondLst>
                            <p:childTnLst>
                              <p:par>
                                <p:cTn id="11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17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5500"/>
                            </p:stCondLst>
                            <p:childTnLst>
                              <p:par>
                                <p:cTn id="16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6750"/>
                            </p:stCondLst>
                            <p:childTnLst>
                              <p:par>
                                <p:cTn id="173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11" grpId="0" animBg="1"/>
      <p:bldP spid="36" grpId="0" animBg="1"/>
      <p:bldP spid="3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781" t="60781" r="18291" b="35077"/>
          <a:stretch/>
        </p:blipFill>
        <p:spPr bwMode="auto">
          <a:xfrm>
            <a:off x="2803259" y="6237313"/>
            <a:ext cx="3103354" cy="504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7918">
            <a:off x="246604" y="5327732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2">
            <a:off x="7507448" y="5258344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896396" y="404664"/>
            <a:ext cx="5351209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Na angreštu roste:</a:t>
            </a: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6000" l="9846" r="88308">
                        <a14:backgroundMark x1="15385" y1="6154" x2="64923" y2="4000"/>
                        <a14:backgroundMark x1="42462" y1="9538" x2="39385" y2="12308"/>
                        <a14:backgroundMark x1="46154" y1="16000" x2="49231" y2="12308"/>
                        <a14:backgroundMark x1="53538" y1="12000" x2="58462" y2="13231"/>
                        <a14:backgroundMark x1="20615" y1="20923" x2="27077" y2="21538"/>
                        <a14:backgroundMark x1="18462" y1="25846" x2="19692" y2="27077"/>
                        <a14:backgroundMark x1="27692" y1="27077" x2="27692" y2="27077"/>
                        <a14:backgroundMark x1="29538" y1="30769" x2="35385" y2="30462"/>
                        <a14:backgroundMark x1="29538" y1="40615" x2="32615" y2="38154"/>
                        <a14:backgroundMark x1="45846" y1="39077" x2="45846" y2="39077"/>
                        <a14:backgroundMark x1="59385" y1="27385" x2="87692" y2="43385"/>
                        <a14:backgroundMark x1="57846" y1="41846" x2="70462" y2="34154"/>
                        <a14:backgroundMark x1="69231" y1="51077" x2="94154" y2="36923"/>
                        <a14:backgroundMark x1="75385" y1="62154" x2="93231" y2="69846"/>
                        <a14:backgroundMark x1="84308" y1="68923" x2="76308" y2="98462"/>
                        <a14:backgroundMark x1="52923" y1="46769" x2="54462" y2="98154"/>
                        <a14:backgroundMark x1="48615" y1="38462" x2="48615" y2="38462"/>
                        <a14:backgroundMark x1="38462" y1="52308" x2="40615" y2="56923"/>
                        <a14:backgroundMark x1="36923" y1="58154" x2="36923" y2="60923"/>
                        <a14:backgroundMark x1="36000" y1="52615" x2="36000" y2="52615"/>
                        <a14:backgroundMark x1="34154" y1="60923" x2="34154" y2="60923"/>
                        <a14:backgroundMark x1="31077" y1="69231" x2="31077" y2="69231"/>
                        <a14:backgroundMark x1="28923" y1="70769" x2="30462" y2="72000"/>
                        <a14:backgroundMark x1="28923" y1="80923" x2="28923" y2="80923"/>
                        <a14:backgroundMark x1="29538" y1="82769" x2="32615" y2="84000"/>
                        <a14:backgroundMark x1="31077" y1="88308" x2="31077" y2="88308"/>
                        <a14:backgroundMark x1="64308" y1="63077" x2="65538" y2="61231"/>
                        <a14:backgroundMark x1="68000" y1="64615" x2="68923" y2="70154"/>
                        <a14:backgroundMark x1="32308" y1="19077" x2="33231" y2="28000"/>
                        <a14:backgroundMark x1="29538" y1="22769" x2="36923" y2="23692"/>
                        <a14:backgroundMark x1="34154" y1="36308" x2="41846" y2="33538"/>
                        <a14:backgroundMark x1="34769" y1="33231" x2="33846" y2="37846"/>
                        <a14:backgroundMark x1="48308" y1="25231" x2="56000" y2="26462"/>
                        <a14:backgroundMark x1="50769" y1="21846" x2="51385" y2="28000"/>
                        <a14:backgroundMark x1="52923" y1="21231" x2="48615" y2="24923"/>
                        <a14:backgroundMark x1="48308" y1="23385" x2="48615" y2="28923"/>
                        <a14:backgroundMark x1="56923" y1="30154" x2="62154" y2="40308"/>
                        <a14:backgroundMark x1="65231" y1="40923" x2="65538" y2="80923"/>
                        <a14:backgroundMark x1="33846" y1="45846" x2="32308" y2="96000"/>
                        <a14:backgroundMark x1="32308" y1="41846" x2="34154" y2="48615"/>
                        <a14:backgroundMark x1="43385" y1="51077" x2="40000" y2="67692"/>
                        <a14:backgroundMark x1="13231" y1="36615" x2="29231" y2="55385"/>
                        <a14:backgroundMark x1="70769" y1="3077" x2="82154" y2="8615"/>
                        <a14:backgroundMark x1="79692" y1="10154" x2="78154" y2="31077"/>
                        <a14:backgroundMark x1="76000" y1="26154" x2="73846" y2="27385"/>
                        <a14:backgroundMark x1="68615" y1="27077" x2="66154" y2="28615"/>
                        <a14:backgroundMark x1="65538" y1="26769" x2="62462" y2="27077"/>
                        <a14:backgroundMark x1="79077" y1="8000" x2="75692" y2="15077"/>
                        <a14:backgroundMark x1="77231" y1="23385" x2="81231" y2="26462"/>
                        <a14:backgroundMark x1="72615" y1="8000" x2="72308" y2="3385"/>
                        <a14:backgroundMark x1="72615" y1="1846" x2="69231" y2="3077"/>
                        <a14:backgroundMark x1="77846" y1="17231" x2="79077" y2="21846"/>
                        <a14:backgroundMark x1="59692" y1="20308" x2="56000" y2="24615"/>
                        <a14:backgroundMark x1="76923" y1="20615" x2="78154" y2="23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7628" r="19385" b="69096"/>
          <a:stretch/>
        </p:blipFill>
        <p:spPr bwMode="auto">
          <a:xfrm rot="18728837">
            <a:off x="5155246" y="2772061"/>
            <a:ext cx="668452" cy="898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6000" l="9846" r="88308">
                        <a14:backgroundMark x1="15385" y1="6154" x2="64923" y2="4000"/>
                        <a14:backgroundMark x1="42462" y1="9538" x2="39385" y2="12308"/>
                        <a14:backgroundMark x1="46154" y1="16000" x2="49231" y2="12308"/>
                        <a14:backgroundMark x1="53538" y1="12000" x2="58462" y2="13231"/>
                        <a14:backgroundMark x1="20615" y1="20923" x2="27077" y2="21538"/>
                        <a14:backgroundMark x1="18462" y1="25846" x2="19692" y2="27077"/>
                        <a14:backgroundMark x1="27692" y1="27077" x2="27692" y2="27077"/>
                        <a14:backgroundMark x1="29538" y1="30769" x2="35385" y2="30462"/>
                        <a14:backgroundMark x1="29538" y1="40615" x2="32615" y2="38154"/>
                        <a14:backgroundMark x1="45846" y1="39077" x2="45846" y2="39077"/>
                        <a14:backgroundMark x1="59385" y1="27385" x2="87692" y2="43385"/>
                        <a14:backgroundMark x1="57846" y1="41846" x2="70462" y2="34154"/>
                        <a14:backgroundMark x1="69231" y1="51077" x2="94154" y2="36923"/>
                        <a14:backgroundMark x1="75385" y1="62154" x2="93231" y2="69846"/>
                        <a14:backgroundMark x1="84308" y1="68923" x2="76308" y2="98462"/>
                        <a14:backgroundMark x1="52923" y1="46769" x2="54462" y2="98154"/>
                        <a14:backgroundMark x1="48615" y1="38462" x2="48615" y2="38462"/>
                        <a14:backgroundMark x1="38462" y1="52308" x2="40615" y2="56923"/>
                        <a14:backgroundMark x1="36923" y1="58154" x2="36923" y2="60923"/>
                        <a14:backgroundMark x1="36000" y1="52615" x2="36000" y2="52615"/>
                        <a14:backgroundMark x1="34154" y1="60923" x2="34154" y2="60923"/>
                        <a14:backgroundMark x1="31077" y1="69231" x2="31077" y2="69231"/>
                        <a14:backgroundMark x1="28923" y1="70769" x2="30462" y2="72000"/>
                        <a14:backgroundMark x1="28923" y1="80923" x2="28923" y2="80923"/>
                        <a14:backgroundMark x1="29538" y1="82769" x2="32615" y2="84000"/>
                        <a14:backgroundMark x1="31077" y1="88308" x2="31077" y2="88308"/>
                        <a14:backgroundMark x1="64308" y1="63077" x2="65538" y2="61231"/>
                        <a14:backgroundMark x1="68000" y1="64615" x2="68923" y2="70154"/>
                        <a14:backgroundMark x1="32308" y1="19077" x2="33231" y2="28000"/>
                        <a14:backgroundMark x1="29538" y1="22769" x2="36923" y2="23692"/>
                        <a14:backgroundMark x1="34154" y1="36308" x2="41846" y2="33538"/>
                        <a14:backgroundMark x1="34769" y1="33231" x2="33846" y2="37846"/>
                        <a14:backgroundMark x1="48308" y1="25231" x2="56000" y2="26462"/>
                        <a14:backgroundMark x1="50769" y1="21846" x2="51385" y2="28000"/>
                        <a14:backgroundMark x1="52923" y1="21231" x2="48615" y2="24923"/>
                        <a14:backgroundMark x1="48308" y1="23385" x2="48615" y2="28923"/>
                        <a14:backgroundMark x1="56923" y1="30154" x2="62154" y2="40308"/>
                        <a14:backgroundMark x1="65231" y1="40923" x2="65538" y2="80923"/>
                        <a14:backgroundMark x1="33846" y1="45846" x2="32308" y2="96000"/>
                        <a14:backgroundMark x1="32308" y1="41846" x2="34154" y2="48615"/>
                        <a14:backgroundMark x1="43385" y1="51077" x2="40000" y2="67692"/>
                        <a14:backgroundMark x1="13231" y1="36615" x2="29231" y2="55385"/>
                        <a14:backgroundMark x1="70769" y1="3077" x2="82154" y2="8615"/>
                        <a14:backgroundMark x1="79692" y1="10154" x2="78154" y2="31077"/>
                        <a14:backgroundMark x1="76000" y1="26154" x2="73846" y2="27385"/>
                        <a14:backgroundMark x1="68615" y1="27077" x2="66154" y2="28615"/>
                        <a14:backgroundMark x1="65538" y1="26769" x2="62462" y2="27077"/>
                        <a14:backgroundMark x1="79077" y1="8000" x2="75692" y2="15077"/>
                        <a14:backgroundMark x1="77231" y1="23385" x2="81231" y2="26462"/>
                        <a14:backgroundMark x1="72615" y1="8000" x2="72308" y2="3385"/>
                        <a14:backgroundMark x1="72615" y1="1846" x2="69231" y2="3077"/>
                        <a14:backgroundMark x1="77846" y1="17231" x2="79077" y2="21846"/>
                        <a14:backgroundMark x1="59692" y1="20308" x2="56000" y2="24615"/>
                        <a14:backgroundMark x1="76923" y1="20615" x2="78154" y2="23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7628" r="19385" b="69096"/>
          <a:stretch/>
        </p:blipFill>
        <p:spPr bwMode="auto">
          <a:xfrm rot="13222275">
            <a:off x="4199273" y="2620336"/>
            <a:ext cx="870377" cy="117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5" name="Skupina 24"/>
          <p:cNvGrpSpPr/>
          <p:nvPr/>
        </p:nvGrpSpPr>
        <p:grpSpPr>
          <a:xfrm>
            <a:off x="2115204" y="1575690"/>
            <a:ext cx="4977076" cy="4785015"/>
            <a:chOff x="2120534" y="1575690"/>
            <a:chExt cx="4977076" cy="4785015"/>
          </a:xfrm>
        </p:grpSpPr>
        <p:pic>
          <p:nvPicPr>
            <p:cNvPr id="2" name="Picture 3"/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6000" l="9846" r="88308"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32308" y1="19077" x2="33231" y2="28000"/>
                          <a14:backgroundMark x1="29538" y1="22769" x2="36923" y2="23692"/>
                          <a14:backgroundMark x1="34154" y1="36308" x2="41846" y2="33538"/>
                          <a14:backgroundMark x1="34769" y1="33231" x2="33846" y2="37846"/>
                          <a14:backgroundMark x1="48308" y1="25231" x2="56000" y2="26462"/>
                          <a14:backgroundMark x1="50769" y1="21846" x2="51385" y2="28000"/>
                          <a14:backgroundMark x1="52923" y1="21231" x2="48615" y2="24923"/>
                          <a14:backgroundMark x1="48308" y1="23385" x2="48615" y2="28923"/>
                          <a14:backgroundMark x1="56923" y1="30154" x2="62154" y2="40308"/>
                          <a14:backgroundMark x1="65231" y1="40923" x2="65538" y2="80923"/>
                          <a14:backgroundMark x1="33846" y1="45846" x2="32308" y2="96000"/>
                          <a14:backgroundMark x1="32308" y1="41846" x2="34154" y2="48615"/>
                          <a14:backgroundMark x1="43385" y1="51077" x2="40000" y2="67692"/>
                          <a14:backgroundMark x1="13231" y1="36615" x2="29231" y2="5538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665" r="13134" b="46269"/>
            <a:stretch/>
          </p:blipFill>
          <p:spPr bwMode="auto">
            <a:xfrm rot="15310579">
              <a:off x="2118221" y="2281178"/>
              <a:ext cx="4785015" cy="337403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" name="Picture 3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6000" l="9846" r="88308">
                          <a14:foregroundMark x1="28615" y1="36308" x2="20000" y2="28615"/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32308" y1="19077" x2="33231" y2="28000"/>
                          <a14:backgroundMark x1="29538" y1="22769" x2="36923" y2="23692"/>
                          <a14:backgroundMark x1="34154" y1="36308" x2="41846" y2="33538"/>
                          <a14:backgroundMark x1="34769" y1="33231" x2="33846" y2="37846"/>
                          <a14:backgroundMark x1="48308" y1="25231" x2="56000" y2="26462"/>
                          <a14:backgroundMark x1="50769" y1="21846" x2="51385" y2="28000"/>
                          <a14:backgroundMark x1="52923" y1="21231" x2="48615" y2="24923"/>
                          <a14:backgroundMark x1="48308" y1="23385" x2="48615" y2="28923"/>
                          <a14:backgroundMark x1="56923" y1="30154" x2="62154" y2="40308"/>
                          <a14:backgroundMark x1="65231" y1="40923" x2="65538" y2="80923"/>
                          <a14:backgroundMark x1="33846" y1="45846" x2="32308" y2="96000"/>
                          <a14:backgroundMark x1="32308" y1="41846" x2="34154" y2="48615"/>
                          <a14:backgroundMark x1="43385" y1="51077" x2="40000" y2="67692"/>
                          <a14:backgroundMark x1="13231" y1="36615" x2="29231" y2="55385"/>
                          <a14:backgroundMark x1="35692" y1="17231" x2="11692" y2="1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785" t="16888" r="63535" b="52317"/>
            <a:stretch/>
          </p:blipFill>
          <p:spPr bwMode="auto">
            <a:xfrm rot="9256520">
              <a:off x="2120534" y="2659073"/>
              <a:ext cx="1136279" cy="14177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" name="Picture 3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6000" l="9846" r="88308"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32308" y1="19077" x2="33231" y2="28000"/>
                          <a14:backgroundMark x1="29538" y1="22769" x2="36923" y2="23692"/>
                          <a14:backgroundMark x1="34154" y1="36308" x2="41846" y2="33538"/>
                          <a14:backgroundMark x1="34769" y1="33231" x2="33846" y2="37846"/>
                          <a14:backgroundMark x1="48308" y1="25231" x2="56000" y2="26462"/>
                          <a14:backgroundMark x1="50769" y1="21846" x2="51385" y2="28000"/>
                          <a14:backgroundMark x1="52923" y1="21231" x2="48615" y2="24923"/>
                          <a14:backgroundMark x1="48308" y1="23385" x2="48615" y2="28923"/>
                          <a14:backgroundMark x1="56923" y1="30154" x2="62154" y2="40308"/>
                          <a14:backgroundMark x1="65231" y1="40923" x2="65538" y2="80923"/>
                          <a14:backgroundMark x1="33846" y1="45846" x2="32308" y2="96000"/>
                          <a14:backgroundMark x1="32308" y1="41846" x2="34154" y2="48615"/>
                          <a14:backgroundMark x1="43385" y1="51077" x2="40000" y2="67692"/>
                          <a14:backgroundMark x1="13231" y1="36615" x2="29231" y2="55385"/>
                          <a14:backgroundMark x1="70769" y1="3077" x2="82154" y2="8615"/>
                          <a14:backgroundMark x1="79692" y1="10154" x2="78154" y2="31077"/>
                          <a14:backgroundMark x1="76000" y1="26154" x2="73846" y2="27385"/>
                          <a14:backgroundMark x1="68615" y1="27077" x2="66154" y2="28615"/>
                          <a14:backgroundMark x1="65538" y1="26769" x2="62462" y2="27077"/>
                          <a14:backgroundMark x1="79077" y1="8000" x2="75692" y2="15077"/>
                          <a14:backgroundMark x1="77231" y1="23385" x2="81231" y2="26462"/>
                          <a14:backgroundMark x1="72615" y1="8000" x2="72308" y2="3385"/>
                          <a14:backgroundMark x1="72615" y1="1846" x2="69231" y2="3077"/>
                          <a14:backgroundMark x1="77846" y1="17231" x2="79077" y2="21846"/>
                          <a14:backgroundMark x1="59692" y1="20308" x2="56000" y2="24615"/>
                          <a14:backgroundMark x1="76923" y1="20615" x2="78154" y2="2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628" r="19385" b="69096"/>
            <a:stretch/>
          </p:blipFill>
          <p:spPr bwMode="auto">
            <a:xfrm rot="15310579">
              <a:off x="5286125" y="2231401"/>
              <a:ext cx="793626" cy="10669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6000" l="9846" r="88308">
                          <a14:foregroundMark x1="28615" y1="36308" x2="20000" y2="28615"/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32308" y1="19077" x2="33231" y2="28000"/>
                          <a14:backgroundMark x1="29538" y1="22769" x2="36923" y2="23692"/>
                          <a14:backgroundMark x1="34154" y1="36308" x2="41846" y2="33538"/>
                          <a14:backgroundMark x1="34769" y1="33231" x2="33846" y2="37846"/>
                          <a14:backgroundMark x1="48308" y1="25231" x2="56000" y2="26462"/>
                          <a14:backgroundMark x1="50769" y1="21846" x2="51385" y2="28000"/>
                          <a14:backgroundMark x1="52923" y1="21231" x2="48615" y2="24923"/>
                          <a14:backgroundMark x1="48308" y1="23385" x2="48615" y2="28923"/>
                          <a14:backgroundMark x1="56923" y1="30154" x2="62154" y2="40308"/>
                          <a14:backgroundMark x1="65231" y1="40923" x2="65538" y2="80923"/>
                          <a14:backgroundMark x1="33846" y1="45846" x2="32308" y2="96000"/>
                          <a14:backgroundMark x1="32308" y1="41846" x2="34154" y2="48615"/>
                          <a14:backgroundMark x1="43385" y1="51077" x2="40000" y2="67692"/>
                          <a14:backgroundMark x1="13231" y1="36615" x2="29231" y2="55385"/>
                          <a14:backgroundMark x1="35692" y1="17231" x2="11692" y2="1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785" t="16888" r="63535" b="52317"/>
            <a:stretch/>
          </p:blipFill>
          <p:spPr bwMode="auto">
            <a:xfrm rot="5859402">
              <a:off x="2904944" y="3270943"/>
              <a:ext cx="859950" cy="10730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3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6000" l="9846" r="88308"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32308" y1="19077" x2="33231" y2="28000"/>
                          <a14:backgroundMark x1="29538" y1="22769" x2="36923" y2="23692"/>
                          <a14:backgroundMark x1="34154" y1="36308" x2="41846" y2="33538"/>
                          <a14:backgroundMark x1="34769" y1="33231" x2="33846" y2="37846"/>
                          <a14:backgroundMark x1="48308" y1="25231" x2="56000" y2="26462"/>
                          <a14:backgroundMark x1="50769" y1="21846" x2="51385" y2="28000"/>
                          <a14:backgroundMark x1="52923" y1="21231" x2="48615" y2="24923"/>
                          <a14:backgroundMark x1="48308" y1="23385" x2="48615" y2="28923"/>
                          <a14:backgroundMark x1="56923" y1="30154" x2="62154" y2="40308"/>
                          <a14:backgroundMark x1="65231" y1="40923" x2="65538" y2="80923"/>
                          <a14:backgroundMark x1="33846" y1="45846" x2="32308" y2="96000"/>
                          <a14:backgroundMark x1="32308" y1="41846" x2="34154" y2="48615"/>
                          <a14:backgroundMark x1="43385" y1="51077" x2="40000" y2="67692"/>
                          <a14:backgroundMark x1="13231" y1="36615" x2="29231" y2="55385"/>
                          <a14:backgroundMark x1="70769" y1="3077" x2="82154" y2="8615"/>
                          <a14:backgroundMark x1="79692" y1="10154" x2="78154" y2="31077"/>
                          <a14:backgroundMark x1="76000" y1="26154" x2="73846" y2="27385"/>
                          <a14:backgroundMark x1="68615" y1="27077" x2="66154" y2="28615"/>
                          <a14:backgroundMark x1="65538" y1="26769" x2="62462" y2="27077"/>
                          <a14:backgroundMark x1="79077" y1="8000" x2="75692" y2="15077"/>
                          <a14:backgroundMark x1="77231" y1="23385" x2="81231" y2="26462"/>
                          <a14:backgroundMark x1="72615" y1="8000" x2="72308" y2="3385"/>
                          <a14:backgroundMark x1="72615" y1="1846" x2="69231" y2="3077"/>
                          <a14:backgroundMark x1="77846" y1="17231" x2="79077" y2="21846"/>
                          <a14:backgroundMark x1="59692" y1="20308" x2="56000" y2="24615"/>
                          <a14:backgroundMark x1="76923" y1="20615" x2="78154" y2="2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628" r="19385" b="69096"/>
            <a:stretch/>
          </p:blipFill>
          <p:spPr bwMode="auto">
            <a:xfrm rot="15310579">
              <a:off x="5572386" y="3053728"/>
              <a:ext cx="668452" cy="8986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" name="Picture 3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6000" l="9846" r="88308"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32308" y1="19077" x2="33231" y2="28000"/>
                          <a14:backgroundMark x1="29538" y1="22769" x2="36923" y2="23692"/>
                          <a14:backgroundMark x1="34154" y1="36308" x2="41846" y2="33538"/>
                          <a14:backgroundMark x1="34769" y1="33231" x2="33846" y2="37846"/>
                          <a14:backgroundMark x1="48308" y1="25231" x2="56000" y2="26462"/>
                          <a14:backgroundMark x1="50769" y1="21846" x2="51385" y2="28000"/>
                          <a14:backgroundMark x1="52923" y1="21231" x2="48615" y2="24923"/>
                          <a14:backgroundMark x1="48308" y1="23385" x2="48615" y2="28923"/>
                          <a14:backgroundMark x1="56923" y1="30154" x2="62154" y2="40308"/>
                          <a14:backgroundMark x1="65231" y1="40923" x2="65538" y2="80923"/>
                          <a14:backgroundMark x1="33846" y1="45846" x2="32308" y2="96000"/>
                          <a14:backgroundMark x1="32308" y1="41846" x2="34154" y2="48615"/>
                          <a14:backgroundMark x1="43385" y1="51077" x2="40000" y2="67692"/>
                          <a14:backgroundMark x1="13231" y1="36615" x2="29231" y2="55385"/>
                          <a14:backgroundMark x1="70769" y1="3077" x2="82154" y2="8615"/>
                          <a14:backgroundMark x1="79692" y1="10154" x2="78154" y2="31077"/>
                          <a14:backgroundMark x1="76000" y1="26154" x2="73846" y2="27385"/>
                          <a14:backgroundMark x1="68615" y1="27077" x2="66154" y2="28615"/>
                          <a14:backgroundMark x1="65538" y1="26769" x2="62462" y2="27077"/>
                          <a14:backgroundMark x1="79077" y1="8000" x2="75692" y2="15077"/>
                          <a14:backgroundMark x1="77231" y1="23385" x2="81231" y2="26462"/>
                          <a14:backgroundMark x1="72615" y1="8000" x2="72308" y2="3385"/>
                          <a14:backgroundMark x1="72615" y1="1846" x2="69231" y2="3077"/>
                          <a14:backgroundMark x1="77846" y1="17231" x2="79077" y2="21846"/>
                          <a14:backgroundMark x1="59692" y1="20308" x2="56000" y2="24615"/>
                          <a14:backgroundMark x1="76923" y1="20615" x2="78154" y2="2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628" r="19385" b="69096"/>
            <a:stretch/>
          </p:blipFill>
          <p:spPr bwMode="auto">
            <a:xfrm rot="21312868">
              <a:off x="5988864" y="3844661"/>
              <a:ext cx="896462" cy="1205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7" name="Picture 3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6000" l="9846" r="88308"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32308" y1="19077" x2="33231" y2="28000"/>
                          <a14:backgroundMark x1="29538" y1="22769" x2="36923" y2="23692"/>
                          <a14:backgroundMark x1="34154" y1="36308" x2="41846" y2="33538"/>
                          <a14:backgroundMark x1="34769" y1="33231" x2="33846" y2="37846"/>
                          <a14:backgroundMark x1="48308" y1="25231" x2="56000" y2="26462"/>
                          <a14:backgroundMark x1="50769" y1="21846" x2="51385" y2="28000"/>
                          <a14:backgroundMark x1="52923" y1="21231" x2="48615" y2="24923"/>
                          <a14:backgroundMark x1="48308" y1="23385" x2="48615" y2="28923"/>
                          <a14:backgroundMark x1="56923" y1="30154" x2="62154" y2="40308"/>
                          <a14:backgroundMark x1="65231" y1="40923" x2="65538" y2="80923"/>
                          <a14:backgroundMark x1="33846" y1="45846" x2="32308" y2="96000"/>
                          <a14:backgroundMark x1="32308" y1="41846" x2="34154" y2="48615"/>
                          <a14:backgroundMark x1="43385" y1="51077" x2="40000" y2="67692"/>
                          <a14:backgroundMark x1="13231" y1="36615" x2="29231" y2="55385"/>
                          <a14:backgroundMark x1="70769" y1="3077" x2="82154" y2="8615"/>
                          <a14:backgroundMark x1="79692" y1="10154" x2="78154" y2="31077"/>
                          <a14:backgroundMark x1="76000" y1="26154" x2="73846" y2="27385"/>
                          <a14:backgroundMark x1="68615" y1="27077" x2="66154" y2="28615"/>
                          <a14:backgroundMark x1="65538" y1="26769" x2="62462" y2="27077"/>
                          <a14:backgroundMark x1="79077" y1="8000" x2="75692" y2="15077"/>
                          <a14:backgroundMark x1="77231" y1="23385" x2="81231" y2="26462"/>
                          <a14:backgroundMark x1="72615" y1="8000" x2="72308" y2="3385"/>
                          <a14:backgroundMark x1="72615" y1="1846" x2="69231" y2="3077"/>
                          <a14:backgroundMark x1="77846" y1="17231" x2="79077" y2="21846"/>
                          <a14:backgroundMark x1="59692" y1="20308" x2="56000" y2="24615"/>
                          <a14:backgroundMark x1="76923" y1="20615" x2="78154" y2="2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628" r="19385" b="69096"/>
            <a:stretch/>
          </p:blipFill>
          <p:spPr bwMode="auto">
            <a:xfrm rot="9669187">
              <a:off x="2439428" y="3912659"/>
              <a:ext cx="944650" cy="12700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8" name="Picture 3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6000" l="9846" r="88308">
                          <a14:foregroundMark x1="28615" y1="36308" x2="20000" y2="28615"/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32308" y1="19077" x2="33231" y2="28000"/>
                          <a14:backgroundMark x1="29538" y1="22769" x2="36923" y2="23692"/>
                          <a14:backgroundMark x1="34154" y1="36308" x2="41846" y2="33538"/>
                          <a14:backgroundMark x1="34769" y1="33231" x2="33846" y2="37846"/>
                          <a14:backgroundMark x1="48308" y1="25231" x2="56000" y2="26462"/>
                          <a14:backgroundMark x1="50769" y1="21846" x2="51385" y2="28000"/>
                          <a14:backgroundMark x1="52923" y1="21231" x2="48615" y2="24923"/>
                          <a14:backgroundMark x1="48308" y1="23385" x2="48615" y2="28923"/>
                          <a14:backgroundMark x1="56923" y1="30154" x2="62154" y2="40308"/>
                          <a14:backgroundMark x1="65231" y1="40923" x2="65538" y2="80923"/>
                          <a14:backgroundMark x1="33846" y1="45846" x2="32308" y2="96000"/>
                          <a14:backgroundMark x1="32308" y1="41846" x2="34154" y2="48615"/>
                          <a14:backgroundMark x1="43385" y1="51077" x2="40000" y2="67692"/>
                          <a14:backgroundMark x1="13231" y1="36615" x2="29231" y2="55385"/>
                          <a14:backgroundMark x1="35692" y1="17231" x2="11692" y2="1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785" t="16888" r="63535" b="52317"/>
            <a:stretch/>
          </p:blipFill>
          <p:spPr bwMode="auto">
            <a:xfrm rot="16563469">
              <a:off x="4715269" y="3880746"/>
              <a:ext cx="859950" cy="10730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9" name="Picture 3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6000" l="9846" r="88308">
                          <a14:foregroundMark x1="28615" y1="36308" x2="20000" y2="28615"/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32308" y1="19077" x2="33231" y2="28000"/>
                          <a14:backgroundMark x1="29538" y1="22769" x2="36923" y2="23692"/>
                          <a14:backgroundMark x1="34154" y1="36308" x2="41846" y2="33538"/>
                          <a14:backgroundMark x1="34769" y1="33231" x2="33846" y2="37846"/>
                          <a14:backgroundMark x1="48308" y1="25231" x2="56000" y2="26462"/>
                          <a14:backgroundMark x1="50769" y1="21846" x2="51385" y2="28000"/>
                          <a14:backgroundMark x1="52923" y1="21231" x2="48615" y2="24923"/>
                          <a14:backgroundMark x1="48308" y1="23385" x2="48615" y2="28923"/>
                          <a14:backgroundMark x1="56923" y1="30154" x2="62154" y2="40308"/>
                          <a14:backgroundMark x1="65231" y1="40923" x2="65538" y2="80923"/>
                          <a14:backgroundMark x1="33846" y1="45846" x2="32308" y2="96000"/>
                          <a14:backgroundMark x1="32308" y1="41846" x2="34154" y2="48615"/>
                          <a14:backgroundMark x1="43385" y1="51077" x2="40000" y2="67692"/>
                          <a14:backgroundMark x1="13231" y1="36615" x2="29231" y2="55385"/>
                          <a14:backgroundMark x1="35692" y1="17231" x2="11692" y2="1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785" t="16888" r="63535" b="52317"/>
            <a:stretch/>
          </p:blipFill>
          <p:spPr bwMode="auto">
            <a:xfrm rot="12887194">
              <a:off x="4729235" y="2570316"/>
              <a:ext cx="859950" cy="10730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" name="Picture 3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6000" l="9846" r="88308"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32308" y1="19077" x2="33231" y2="28000"/>
                          <a14:backgroundMark x1="29538" y1="22769" x2="36923" y2="23692"/>
                          <a14:backgroundMark x1="34154" y1="36308" x2="41846" y2="33538"/>
                          <a14:backgroundMark x1="34769" y1="33231" x2="33846" y2="37846"/>
                          <a14:backgroundMark x1="48308" y1="25231" x2="56000" y2="26462"/>
                          <a14:backgroundMark x1="50769" y1="21846" x2="51385" y2="28000"/>
                          <a14:backgroundMark x1="52923" y1="21231" x2="48615" y2="24923"/>
                          <a14:backgroundMark x1="48308" y1="23385" x2="48615" y2="28923"/>
                          <a14:backgroundMark x1="56923" y1="30154" x2="62154" y2="40308"/>
                          <a14:backgroundMark x1="65231" y1="40923" x2="65538" y2="80923"/>
                          <a14:backgroundMark x1="33846" y1="45846" x2="32308" y2="96000"/>
                          <a14:backgroundMark x1="32308" y1="41846" x2="34154" y2="48615"/>
                          <a14:backgroundMark x1="43385" y1="51077" x2="40000" y2="67692"/>
                          <a14:backgroundMark x1="13231" y1="36615" x2="29231" y2="55385"/>
                          <a14:backgroundMark x1="70769" y1="3077" x2="82154" y2="8615"/>
                          <a14:backgroundMark x1="79692" y1="10154" x2="78154" y2="31077"/>
                          <a14:backgroundMark x1="76000" y1="26154" x2="73846" y2="27385"/>
                          <a14:backgroundMark x1="68615" y1="27077" x2="66154" y2="28615"/>
                          <a14:backgroundMark x1="65538" y1="26769" x2="62462" y2="27077"/>
                          <a14:backgroundMark x1="79077" y1="8000" x2="75692" y2="15077"/>
                          <a14:backgroundMark x1="77231" y1="23385" x2="81231" y2="26462"/>
                          <a14:backgroundMark x1="72615" y1="8000" x2="72308" y2="3385"/>
                          <a14:backgroundMark x1="72615" y1="1846" x2="69231" y2="3077"/>
                          <a14:backgroundMark x1="77846" y1="17231" x2="79077" y2="21846"/>
                          <a14:backgroundMark x1="59692" y1="20308" x2="56000" y2="24615"/>
                          <a14:backgroundMark x1="76923" y1="20615" x2="78154" y2="2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628" r="19385" b="69096"/>
            <a:stretch/>
          </p:blipFill>
          <p:spPr bwMode="auto">
            <a:xfrm rot="15310579">
              <a:off x="3775019" y="3204416"/>
              <a:ext cx="982786" cy="132128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Picture 3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6000" l="9846" r="88308"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32308" y1="19077" x2="33231" y2="28000"/>
                          <a14:backgroundMark x1="29538" y1="22769" x2="36923" y2="23692"/>
                          <a14:backgroundMark x1="34154" y1="36308" x2="41846" y2="33538"/>
                          <a14:backgroundMark x1="34769" y1="33231" x2="33846" y2="37846"/>
                          <a14:backgroundMark x1="48308" y1="25231" x2="56000" y2="26462"/>
                          <a14:backgroundMark x1="50769" y1="21846" x2="51385" y2="28000"/>
                          <a14:backgroundMark x1="52923" y1="21231" x2="48615" y2="24923"/>
                          <a14:backgroundMark x1="48308" y1="23385" x2="48615" y2="28923"/>
                          <a14:backgroundMark x1="56923" y1="30154" x2="62154" y2="40308"/>
                          <a14:backgroundMark x1="65231" y1="40923" x2="65538" y2="80923"/>
                          <a14:backgroundMark x1="33846" y1="45846" x2="32308" y2="96000"/>
                          <a14:backgroundMark x1="32308" y1="41846" x2="34154" y2="48615"/>
                          <a14:backgroundMark x1="43385" y1="51077" x2="40000" y2="67692"/>
                          <a14:backgroundMark x1="13231" y1="36615" x2="29231" y2="55385"/>
                          <a14:backgroundMark x1="70769" y1="3077" x2="82154" y2="8615"/>
                          <a14:backgroundMark x1="79692" y1="10154" x2="78154" y2="31077"/>
                          <a14:backgroundMark x1="76000" y1="26154" x2="73846" y2="27385"/>
                          <a14:backgroundMark x1="68615" y1="27077" x2="66154" y2="28615"/>
                          <a14:backgroundMark x1="65538" y1="26769" x2="62462" y2="27077"/>
                          <a14:backgroundMark x1="79077" y1="8000" x2="75692" y2="15077"/>
                          <a14:backgroundMark x1="77231" y1="23385" x2="81231" y2="26462"/>
                          <a14:backgroundMark x1="72615" y1="8000" x2="72308" y2="3385"/>
                          <a14:backgroundMark x1="72615" y1="1846" x2="69231" y2="3077"/>
                          <a14:backgroundMark x1="77846" y1="17231" x2="79077" y2="21846"/>
                          <a14:backgroundMark x1="59692" y1="20308" x2="56000" y2="24615"/>
                          <a14:backgroundMark x1="76923" y1="20615" x2="78154" y2="2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628" r="19385" b="69096"/>
            <a:stretch/>
          </p:blipFill>
          <p:spPr bwMode="auto">
            <a:xfrm rot="15310579">
              <a:off x="3913199" y="1525141"/>
              <a:ext cx="1351024" cy="17626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2" name="Picture 3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6000" l="9846" r="88308"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32308" y1="19077" x2="33231" y2="28000"/>
                          <a14:backgroundMark x1="29538" y1="22769" x2="36923" y2="23692"/>
                          <a14:backgroundMark x1="34154" y1="36308" x2="41846" y2="33538"/>
                          <a14:backgroundMark x1="34769" y1="33231" x2="33846" y2="37846"/>
                          <a14:backgroundMark x1="48308" y1="25231" x2="56000" y2="26462"/>
                          <a14:backgroundMark x1="50769" y1="21846" x2="51385" y2="28000"/>
                          <a14:backgroundMark x1="52923" y1="21231" x2="48615" y2="24923"/>
                          <a14:backgroundMark x1="48308" y1="23385" x2="48615" y2="28923"/>
                          <a14:backgroundMark x1="56923" y1="30154" x2="62154" y2="40308"/>
                          <a14:backgroundMark x1="65231" y1="40923" x2="65538" y2="80923"/>
                          <a14:backgroundMark x1="33846" y1="45846" x2="32308" y2="96000"/>
                          <a14:backgroundMark x1="32308" y1="41846" x2="34154" y2="48615"/>
                          <a14:backgroundMark x1="43385" y1="51077" x2="40000" y2="67692"/>
                          <a14:backgroundMark x1="13231" y1="36615" x2="29231" y2="55385"/>
                          <a14:backgroundMark x1="70769" y1="3077" x2="82154" y2="8615"/>
                          <a14:backgroundMark x1="79692" y1="10154" x2="78154" y2="31077"/>
                          <a14:backgroundMark x1="76000" y1="26154" x2="73846" y2="27385"/>
                          <a14:backgroundMark x1="68615" y1="27077" x2="66154" y2="28615"/>
                          <a14:backgroundMark x1="65538" y1="26769" x2="62462" y2="27077"/>
                          <a14:backgroundMark x1="79077" y1="8000" x2="75692" y2="15077"/>
                          <a14:backgroundMark x1="77231" y1="23385" x2="81231" y2="26462"/>
                          <a14:backgroundMark x1="72615" y1="8000" x2="72308" y2="3385"/>
                          <a14:backgroundMark x1="72615" y1="1846" x2="69231" y2="3077"/>
                          <a14:backgroundMark x1="77846" y1="17231" x2="79077" y2="21846"/>
                          <a14:backgroundMark x1="59692" y1="20308" x2="56000" y2="24615"/>
                          <a14:backgroundMark x1="76923" y1="20615" x2="78154" y2="2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628" r="19385" b="69096"/>
            <a:stretch/>
          </p:blipFill>
          <p:spPr bwMode="auto">
            <a:xfrm rot="15310579">
              <a:off x="3254683" y="1637759"/>
              <a:ext cx="791797" cy="10645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3" name="Picture 3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6000" l="9846" r="88308"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32308" y1="19077" x2="33231" y2="28000"/>
                          <a14:backgroundMark x1="29538" y1="22769" x2="36923" y2="23692"/>
                          <a14:backgroundMark x1="34154" y1="36308" x2="41846" y2="33538"/>
                          <a14:backgroundMark x1="34769" y1="33231" x2="33846" y2="37846"/>
                          <a14:backgroundMark x1="48308" y1="25231" x2="56000" y2="26462"/>
                          <a14:backgroundMark x1="50769" y1="21846" x2="51385" y2="28000"/>
                          <a14:backgroundMark x1="52923" y1="21231" x2="48615" y2="24923"/>
                          <a14:backgroundMark x1="48308" y1="23385" x2="48615" y2="28923"/>
                          <a14:backgroundMark x1="56923" y1="30154" x2="62154" y2="40308"/>
                          <a14:backgroundMark x1="65231" y1="40923" x2="65538" y2="80923"/>
                          <a14:backgroundMark x1="33846" y1="45846" x2="32308" y2="96000"/>
                          <a14:backgroundMark x1="32308" y1="41846" x2="34154" y2="48615"/>
                          <a14:backgroundMark x1="43385" y1="51077" x2="40000" y2="67692"/>
                          <a14:backgroundMark x1="13231" y1="36615" x2="29231" y2="55385"/>
                          <a14:backgroundMark x1="70769" y1="3077" x2="82154" y2="8615"/>
                          <a14:backgroundMark x1="79692" y1="10154" x2="78154" y2="31077"/>
                          <a14:backgroundMark x1="76000" y1="26154" x2="73846" y2="27385"/>
                          <a14:backgroundMark x1="68615" y1="27077" x2="66154" y2="28615"/>
                          <a14:backgroundMark x1="65538" y1="26769" x2="62462" y2="27077"/>
                          <a14:backgroundMark x1="79077" y1="8000" x2="75692" y2="15077"/>
                          <a14:backgroundMark x1="77231" y1="23385" x2="81231" y2="26462"/>
                          <a14:backgroundMark x1="72615" y1="8000" x2="72308" y2="3385"/>
                          <a14:backgroundMark x1="72615" y1="1846" x2="69231" y2="3077"/>
                          <a14:backgroundMark x1="77846" y1="17231" x2="79077" y2="21846"/>
                          <a14:backgroundMark x1="59692" y1="20308" x2="56000" y2="24615"/>
                          <a14:backgroundMark x1="76923" y1="20615" x2="78154" y2="2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628" r="19385" b="69096"/>
            <a:stretch/>
          </p:blipFill>
          <p:spPr bwMode="auto">
            <a:xfrm rot="11704397">
              <a:off x="2503280" y="1713443"/>
              <a:ext cx="791797" cy="10645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3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6000" l="9846" r="88308"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32308" y1="19077" x2="33231" y2="28000"/>
                          <a14:backgroundMark x1="29538" y1="22769" x2="36923" y2="23692"/>
                          <a14:backgroundMark x1="34154" y1="36308" x2="41846" y2="33538"/>
                          <a14:backgroundMark x1="34769" y1="33231" x2="33846" y2="37846"/>
                          <a14:backgroundMark x1="48308" y1="25231" x2="56000" y2="26462"/>
                          <a14:backgroundMark x1="50769" y1="21846" x2="51385" y2="28000"/>
                          <a14:backgroundMark x1="52923" y1="21231" x2="48615" y2="24923"/>
                          <a14:backgroundMark x1="48308" y1="23385" x2="48615" y2="28923"/>
                          <a14:backgroundMark x1="56923" y1="30154" x2="62154" y2="40308"/>
                          <a14:backgroundMark x1="65231" y1="40923" x2="65538" y2="80923"/>
                          <a14:backgroundMark x1="33846" y1="45846" x2="32308" y2="96000"/>
                          <a14:backgroundMark x1="32308" y1="41846" x2="34154" y2="48615"/>
                          <a14:backgroundMark x1="43385" y1="51077" x2="40000" y2="67692"/>
                          <a14:backgroundMark x1="13231" y1="36615" x2="29231" y2="55385"/>
                          <a14:backgroundMark x1="70769" y1="3077" x2="82154" y2="8615"/>
                          <a14:backgroundMark x1="79692" y1="10154" x2="78154" y2="31077"/>
                          <a14:backgroundMark x1="76000" y1="26154" x2="73846" y2="27385"/>
                          <a14:backgroundMark x1="68615" y1="27077" x2="66154" y2="28615"/>
                          <a14:backgroundMark x1="65538" y1="26769" x2="62462" y2="27077"/>
                          <a14:backgroundMark x1="79077" y1="8000" x2="75692" y2="15077"/>
                          <a14:backgroundMark x1="77231" y1="23385" x2="81231" y2="26462"/>
                          <a14:backgroundMark x1="72615" y1="8000" x2="72308" y2="3385"/>
                          <a14:backgroundMark x1="72615" y1="1846" x2="69231" y2="3077"/>
                          <a14:backgroundMark x1="77846" y1="17231" x2="79077" y2="21846"/>
                          <a14:backgroundMark x1="59692" y1="20308" x2="56000" y2="24615"/>
                          <a14:backgroundMark x1="76923" y1="20615" x2="78154" y2="2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7628" r="19385" b="69096"/>
            <a:stretch/>
          </p:blipFill>
          <p:spPr bwMode="auto">
            <a:xfrm rot="17867660">
              <a:off x="5886050" y="3050612"/>
              <a:ext cx="1033566" cy="138955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" name="TextovéPole 9"/>
          <p:cNvSpPr txBox="1"/>
          <p:nvPr/>
        </p:nvSpPr>
        <p:spPr>
          <a:xfrm>
            <a:off x="3444006" y="6095039"/>
            <a:ext cx="1560042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angrešt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6" name="Picture 3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9385" b="77846" l="2154" r="97231">
                        <a14:foregroundMark x1="65231" y1="66769" x2="93538" y2="51077"/>
                        <a14:backgroundMark x1="76615" y1="40615" x2="615" y2="54769"/>
                        <a14:backgroundMark x1="63385" y1="50462" x2="52923" y2="64000"/>
                        <a14:backgroundMark x1="60615" y1="53538" x2="59077" y2="6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810" t="46688" b="22966"/>
          <a:stretch/>
        </p:blipFill>
        <p:spPr bwMode="auto">
          <a:xfrm rot="17976227">
            <a:off x="4383320" y="2042321"/>
            <a:ext cx="1038186" cy="764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9385" b="77846" l="2154" r="97231">
                        <a14:backgroundMark x1="17538" y1="27692" x2="17538" y2="27692"/>
                        <a14:backgroundMark x1="17538" y1="26462" x2="92615" y2="66462"/>
                        <a14:backgroundMark x1="9846" y1="43692" x2="34154" y2="3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781" r="50000" b="22966"/>
          <a:stretch/>
        </p:blipFill>
        <p:spPr bwMode="auto">
          <a:xfrm rot="4267229">
            <a:off x="2161802" y="2130151"/>
            <a:ext cx="1157554" cy="955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3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9385" b="77846" l="2154" r="97231">
                        <a14:backgroundMark x1="17538" y1="27692" x2="17538" y2="27692"/>
                        <a14:backgroundMark x1="17538" y1="26462" x2="92615" y2="66462"/>
                        <a14:backgroundMark x1="9846" y1="43692" x2="34154" y2="3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781" r="50000" b="22966"/>
          <a:stretch/>
        </p:blipFill>
        <p:spPr bwMode="auto">
          <a:xfrm rot="3437625">
            <a:off x="3363923" y="1998449"/>
            <a:ext cx="1157554" cy="955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9385" b="77846" l="2154" r="97231">
                        <a14:backgroundMark x1="17538" y1="27692" x2="17538" y2="27692"/>
                        <a14:backgroundMark x1="17538" y1="26462" x2="92615" y2="66462"/>
                        <a14:backgroundMark x1="9846" y1="43692" x2="34154" y2="3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781" r="50000" b="22966"/>
          <a:stretch/>
        </p:blipFill>
        <p:spPr bwMode="auto">
          <a:xfrm rot="3761425">
            <a:off x="2909490" y="3118434"/>
            <a:ext cx="1157554" cy="955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9385" b="77846" l="2154" r="97231">
                        <a14:backgroundMark x1="17538" y1="27692" x2="17538" y2="27692"/>
                        <a14:backgroundMark x1="17538" y1="26462" x2="92615" y2="66462"/>
                        <a14:backgroundMark x1="9846" y1="43692" x2="34154" y2="3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781" r="50000" b="22966"/>
          <a:stretch/>
        </p:blipFill>
        <p:spPr bwMode="auto">
          <a:xfrm rot="4762303">
            <a:off x="1971458" y="3419447"/>
            <a:ext cx="1157554" cy="955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9385" b="77846" l="2154" r="97231">
                        <a14:backgroundMark x1="17538" y1="27692" x2="17538" y2="27692"/>
                        <a14:backgroundMark x1="17538" y1="26462" x2="92615" y2="66462"/>
                        <a14:backgroundMark x1="9846" y1="43692" x2="34154" y2="3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781" r="50000" b="22966"/>
          <a:stretch/>
        </p:blipFill>
        <p:spPr bwMode="auto">
          <a:xfrm rot="3437625">
            <a:off x="4236961" y="4684763"/>
            <a:ext cx="1157554" cy="955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9385" b="77846" l="2154" r="97231">
                        <a14:foregroundMark x1="65231" y1="66769" x2="93538" y2="51077"/>
                        <a14:backgroundMark x1="76615" y1="40615" x2="615" y2="54769"/>
                        <a14:backgroundMark x1="63385" y1="50462" x2="52923" y2="64000"/>
                        <a14:backgroundMark x1="60615" y1="53538" x2="59077" y2="6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810" t="46688" b="22966"/>
          <a:stretch/>
        </p:blipFill>
        <p:spPr bwMode="auto">
          <a:xfrm rot="17246463">
            <a:off x="6364712" y="4050571"/>
            <a:ext cx="1038186" cy="764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9385" b="77846" l="2154" r="97231">
                        <a14:backgroundMark x1="17538" y1="27692" x2="17538" y2="27692"/>
                        <a14:backgroundMark x1="17538" y1="26462" x2="92615" y2="66462"/>
                        <a14:backgroundMark x1="9846" y1="43692" x2="34154" y2="3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781" r="50000" b="22966"/>
          <a:stretch/>
        </p:blipFill>
        <p:spPr bwMode="auto">
          <a:xfrm rot="3437625">
            <a:off x="2901663" y="4535658"/>
            <a:ext cx="1157554" cy="955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9385" b="77846" l="2154" r="97231">
                        <a14:foregroundMark x1="65231" y1="66769" x2="93538" y2="51077"/>
                        <a14:backgroundMark x1="76615" y1="40615" x2="615" y2="54769"/>
                        <a14:backgroundMark x1="63385" y1="50462" x2="52923" y2="64000"/>
                        <a14:backgroundMark x1="60615" y1="53538" x2="59077" y2="6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810" t="46688" b="22966"/>
          <a:stretch/>
        </p:blipFill>
        <p:spPr bwMode="auto">
          <a:xfrm rot="17412347">
            <a:off x="3537892" y="3946870"/>
            <a:ext cx="1038186" cy="764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9385" b="77846" l="2154" r="97231">
                        <a14:foregroundMark x1="65231" y1="66769" x2="93538" y2="51077"/>
                        <a14:backgroundMark x1="76615" y1="40615" x2="615" y2="54769"/>
                        <a14:backgroundMark x1="63385" y1="50462" x2="52923" y2="64000"/>
                        <a14:backgroundMark x1="60615" y1="53538" x2="59077" y2="6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810" t="46688" b="22966"/>
          <a:stretch/>
        </p:blipFill>
        <p:spPr bwMode="auto">
          <a:xfrm rot="16963955">
            <a:off x="4412946" y="3482626"/>
            <a:ext cx="1038186" cy="764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9385" b="77846" l="2154" r="97231">
                        <a14:foregroundMark x1="65231" y1="66769" x2="93538" y2="51077"/>
                        <a14:backgroundMark x1="76615" y1="40615" x2="615" y2="54769"/>
                        <a14:backgroundMark x1="63385" y1="50462" x2="52923" y2="64000"/>
                        <a14:backgroundMark x1="60615" y1="53538" x2="59077" y2="6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810" t="46688" b="22966"/>
          <a:stretch/>
        </p:blipFill>
        <p:spPr bwMode="auto">
          <a:xfrm rot="17040820">
            <a:off x="5209763" y="4273895"/>
            <a:ext cx="1038186" cy="764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9385" b="77846" l="2154" r="97231">
                        <a14:backgroundMark x1="17538" y1="27692" x2="17538" y2="27692"/>
                        <a14:backgroundMark x1="17538" y1="26462" x2="92615" y2="66462"/>
                        <a14:backgroundMark x1="9846" y1="43692" x2="34154" y2="3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781" r="50000" b="22966"/>
          <a:stretch/>
        </p:blipFill>
        <p:spPr bwMode="auto">
          <a:xfrm rot="3437625">
            <a:off x="5455067" y="2832303"/>
            <a:ext cx="1157554" cy="955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4727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000"/>
                            </p:stCondLst>
                            <p:childTnLst>
                              <p:par>
                                <p:cTn id="126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Kosoúhelník 2"/>
          <p:cNvSpPr/>
          <p:nvPr/>
        </p:nvSpPr>
        <p:spPr>
          <a:xfrm>
            <a:off x="1719302" y="2888357"/>
            <a:ext cx="5872474" cy="3564979"/>
          </a:xfrm>
          <a:prstGeom prst="parallelogram">
            <a:avLst>
              <a:gd name="adj" fmla="val 10283"/>
            </a:avLst>
          </a:prstGeom>
          <a:solidFill>
            <a:schemeClr val="accent6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758" y="4357791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7918">
            <a:off x="246604" y="5327732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2">
            <a:off x="7507448" y="5258344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87034" y="489446"/>
            <a:ext cx="5369932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Na borůvčí rostou: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82973">
            <a:off x="5932152" y="2433778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5321" y="2243271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972" y="3707165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87356">
            <a:off x="2295321" y="4408906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653" y="4309083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23883">
            <a:off x="4741734" y="2179146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014" y="3356992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1820" y="4525974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4311" y="2509750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02" y="3362002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09447">
            <a:off x="3625443" y="4049496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49334" y="5951021"/>
            <a:ext cx="1661032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borůvky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86" y="2888357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66020">
            <a:off x="5191444" y="4197418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437112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0631" y="1981863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8860" y="3142827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backgroundMark x1="28615" y1="52308" x2="19077" y2="77231"/>
                        <a14:backgroundMark x1="42154" y1="65846" x2="36308" y2="82154"/>
                        <a14:backgroundMark x1="80308" y1="42462" x2="85846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48510">
            <a:off x="1331640" y="2348880"/>
            <a:ext cx="1927362" cy="192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151815">
            <a:off x="1521511" y="2937581"/>
            <a:ext cx="587502" cy="679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20168770">
            <a:off x="2173865" y="3962047"/>
            <a:ext cx="611034" cy="706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20168770">
            <a:off x="3555832" y="3667771"/>
            <a:ext cx="587504" cy="679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20168770">
            <a:off x="2557764" y="3296114"/>
            <a:ext cx="587504" cy="679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20168770">
            <a:off x="2766231" y="2437611"/>
            <a:ext cx="587504" cy="679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20827616">
            <a:off x="3449956" y="2569408"/>
            <a:ext cx="587504" cy="679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560853">
            <a:off x="4391608" y="2641386"/>
            <a:ext cx="587504" cy="679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20168770">
            <a:off x="5270236" y="3105607"/>
            <a:ext cx="587504" cy="679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18824375">
            <a:off x="6377487" y="3914072"/>
            <a:ext cx="587504" cy="679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20168770">
            <a:off x="6168492" y="2704090"/>
            <a:ext cx="587504" cy="679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20168770">
            <a:off x="6965171" y="3178535"/>
            <a:ext cx="587504" cy="679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306502">
            <a:off x="4976094" y="4874662"/>
            <a:ext cx="611034" cy="706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20168770">
            <a:off x="2823561" y="4708835"/>
            <a:ext cx="611034" cy="706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235260">
            <a:off x="1588627" y="4699024"/>
            <a:ext cx="611034" cy="706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20168770">
            <a:off x="3569358" y="4218583"/>
            <a:ext cx="611034" cy="706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20168770">
            <a:off x="5411483" y="3949929"/>
            <a:ext cx="611034" cy="706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20168770">
            <a:off x="4510281" y="3825681"/>
            <a:ext cx="587504" cy="679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18824375">
            <a:off x="7127674" y="4401524"/>
            <a:ext cx="587504" cy="679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18824375">
            <a:off x="6040194" y="5007508"/>
            <a:ext cx="611034" cy="706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6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385">
                        <a14:foregroundMark x1="41846" y1="64615" x2="36615" y2="81231"/>
                        <a14:backgroundMark x1="19692" y1="79692" x2="84615" y2="8923"/>
                        <a14:backgroundMark x1="38462" y1="60923" x2="52615" y2="67077"/>
                        <a14:backgroundMark x1="37846" y1="62154" x2="43077" y2="62462"/>
                        <a14:backgroundMark x1="32000" y1="68308" x2="33846" y2="64923"/>
                        <a14:backgroundMark x1="32923" y1="66769" x2="38769" y2="61846"/>
                        <a14:backgroundMark x1="37231" y1="64000" x2="40923" y2="63077"/>
                        <a14:backgroundMark x1="40615" y1="63385" x2="44000" y2="63385"/>
                        <a14:backgroundMark x1="28923" y1="72308" x2="25846" y2="56308"/>
                        <a14:backgroundMark x1="47385" y1="65846" x2="53538" y2="72308"/>
                        <a14:backgroundMark x1="44308" y1="63077" x2="49538" y2="70462"/>
                        <a14:backgroundMark x1="48615" y1="70769" x2="49538" y2="73231"/>
                        <a14:backgroundMark x1="33231" y1="78769" x2="32000" y2="75077"/>
                        <a14:backgroundMark x1="30462" y1="65231" x2="32308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62200" r="50000" b="13820"/>
          <a:stretch/>
        </p:blipFill>
        <p:spPr bwMode="auto">
          <a:xfrm rot="18824375">
            <a:off x="3980504" y="5320885"/>
            <a:ext cx="611034" cy="706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1590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6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4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7538" l="14154" r="86154">
                        <a14:foregroundMark x1="24923" y1="74154" x2="30462" y2="80615"/>
                        <a14:foregroundMark x1="16615" y1="70769" x2="20615" y2="54154"/>
                        <a14:foregroundMark x1="17538" y1="67077" x2="22769" y2="70462"/>
                        <a14:foregroundMark x1="45538" y1="11385" x2="39385" y2="11385"/>
                        <a14:foregroundMark x1="33538" y1="16308" x2="34154" y2="14769"/>
                        <a14:foregroundMark x1="34769" y1="14154" x2="37846" y2="12000"/>
                        <a14:foregroundMark x1="37846" y1="11692" x2="39692" y2="11692"/>
                        <a14:backgroundMark x1="37231" y1="15692" x2="42769" y2="13846"/>
                        <a14:backgroundMark x1="37231" y1="28000" x2="16923" y2="56615"/>
                        <a14:backgroundMark x1="31385" y1="48615" x2="36615" y2="58769"/>
                        <a14:backgroundMark x1="37231" y1="51692" x2="36615" y2="64000"/>
                        <a14:backgroundMark x1="39077" y1="57538" x2="35692" y2="61231"/>
                        <a14:backgroundMark x1="56923" y1="26769" x2="53231" y2="9846"/>
                        <a14:backgroundMark x1="62154" y1="23077" x2="75692" y2="18154"/>
                        <a14:backgroundMark x1="64923" y1="23692" x2="83385" y2="36923"/>
                        <a14:backgroundMark x1="68000" y1="40000" x2="74462" y2="36308"/>
                        <a14:backgroundMark x1="42154" y1="25538" x2="54462" y2="9231"/>
                        <a14:backgroundMark x1="51077" y1="11077" x2="38769" y2="11077"/>
                        <a14:backgroundMark x1="23385" y1="68923" x2="32308" y2="86154"/>
                        <a14:backgroundMark x1="31077" y1="70769" x2="31385" y2="82154"/>
                        <a14:backgroundMark x1="21538" y1="68308" x2="22769" y2="77846"/>
                        <a14:backgroundMark x1="25846" y1="82769" x2="24000" y2="63077"/>
                        <a14:backgroundMark x1="20308" y1="54154" x2="17231" y2="73231"/>
                        <a14:backgroundMark x1="16615" y1="74154" x2="19077" y2="62154"/>
                        <a14:backgroundMark x1="34462" y1="40000" x2="33231" y2="30154"/>
                        <a14:backgroundMark x1="31077" y1="77538" x2="25846" y2="82769"/>
                        <a14:backgroundMark x1="31385" y1="78769" x2="28000" y2="8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890" t="21749" r="25991" b="3267"/>
          <a:stretch/>
        </p:blipFill>
        <p:spPr bwMode="auto">
          <a:xfrm>
            <a:off x="5685600" y="2780928"/>
            <a:ext cx="953659" cy="1620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7538" l="14154" r="86154">
                        <a14:foregroundMark x1="24923" y1="74154" x2="30462" y2="80615"/>
                        <a14:foregroundMark x1="16615" y1="70769" x2="20615" y2="54154"/>
                        <a14:foregroundMark x1="17538" y1="67077" x2="22769" y2="70462"/>
                        <a14:foregroundMark x1="45538" y1="11385" x2="39385" y2="11385"/>
                        <a14:foregroundMark x1="33538" y1="16308" x2="34154" y2="14769"/>
                        <a14:foregroundMark x1="34769" y1="14154" x2="37846" y2="12000"/>
                        <a14:foregroundMark x1="37846" y1="11692" x2="39692" y2="11692"/>
                        <a14:backgroundMark x1="37231" y1="15692" x2="42769" y2="13846"/>
                        <a14:backgroundMark x1="37231" y1="28000" x2="16923" y2="56615"/>
                        <a14:backgroundMark x1="31385" y1="48615" x2="36615" y2="58769"/>
                        <a14:backgroundMark x1="37231" y1="51692" x2="36615" y2="64000"/>
                        <a14:backgroundMark x1="39077" y1="57538" x2="35692" y2="61231"/>
                        <a14:backgroundMark x1="56923" y1="26769" x2="53231" y2="9846"/>
                        <a14:backgroundMark x1="62154" y1="23077" x2="75692" y2="18154"/>
                        <a14:backgroundMark x1="64923" y1="23692" x2="83385" y2="36923"/>
                        <a14:backgroundMark x1="68000" y1="40000" x2="74462" y2="36308"/>
                        <a14:backgroundMark x1="42154" y1="25538" x2="54462" y2="9231"/>
                        <a14:backgroundMark x1="51077" y1="11077" x2="38769" y2="11077"/>
                        <a14:backgroundMark x1="23385" y1="68923" x2="32308" y2="86154"/>
                        <a14:backgroundMark x1="31077" y1="70769" x2="31385" y2="82154"/>
                        <a14:backgroundMark x1="21538" y1="68308" x2="22769" y2="77846"/>
                        <a14:backgroundMark x1="25846" y1="82769" x2="24000" y2="63077"/>
                        <a14:backgroundMark x1="20308" y1="54154" x2="17231" y2="73231"/>
                        <a14:backgroundMark x1="16615" y1="74154" x2="19077" y2="62154"/>
                        <a14:backgroundMark x1="34462" y1="40000" x2="33231" y2="30154"/>
                        <a14:backgroundMark x1="31077" y1="77538" x2="25846" y2="82769"/>
                        <a14:backgroundMark x1="31385" y1="78769" x2="28000" y2="8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890" t="21749" r="25991" b="3267"/>
          <a:stretch/>
        </p:blipFill>
        <p:spPr bwMode="auto">
          <a:xfrm>
            <a:off x="4975821" y="2996950"/>
            <a:ext cx="680792" cy="115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7538" l="14154" r="86154">
                        <a14:foregroundMark x1="24923" y1="74154" x2="30462" y2="80615"/>
                        <a14:foregroundMark x1="16615" y1="70769" x2="20615" y2="54154"/>
                        <a14:foregroundMark x1="17538" y1="67077" x2="22769" y2="70462"/>
                        <a14:foregroundMark x1="45538" y1="11385" x2="39385" y2="11385"/>
                        <a14:foregroundMark x1="33538" y1="16308" x2="34154" y2="14769"/>
                        <a14:foregroundMark x1="34769" y1="14154" x2="37846" y2="12000"/>
                        <a14:foregroundMark x1="37846" y1="11692" x2="39692" y2="11692"/>
                        <a14:backgroundMark x1="37231" y1="15692" x2="42769" y2="13846"/>
                        <a14:backgroundMark x1="37231" y1="28000" x2="16923" y2="56615"/>
                        <a14:backgroundMark x1="31385" y1="48615" x2="36615" y2="58769"/>
                        <a14:backgroundMark x1="37231" y1="51692" x2="36615" y2="64000"/>
                        <a14:backgroundMark x1="39077" y1="57538" x2="35692" y2="61231"/>
                        <a14:backgroundMark x1="56923" y1="26769" x2="53231" y2="9846"/>
                        <a14:backgroundMark x1="62154" y1="23077" x2="75692" y2="18154"/>
                        <a14:backgroundMark x1="64923" y1="23692" x2="83385" y2="36923"/>
                        <a14:backgroundMark x1="68000" y1="40000" x2="74462" y2="36308"/>
                        <a14:backgroundMark x1="42154" y1="25538" x2="54462" y2="9231"/>
                        <a14:backgroundMark x1="51077" y1="11077" x2="38769" y2="11077"/>
                        <a14:backgroundMark x1="23385" y1="68923" x2="32308" y2="86154"/>
                        <a14:backgroundMark x1="31077" y1="70769" x2="31385" y2="82154"/>
                        <a14:backgroundMark x1="21538" y1="68308" x2="22769" y2="77846"/>
                        <a14:backgroundMark x1="25846" y1="82769" x2="24000" y2="63077"/>
                        <a14:backgroundMark x1="20308" y1="54154" x2="17231" y2="73231"/>
                        <a14:backgroundMark x1="16615" y1="74154" x2="19077" y2="62154"/>
                        <a14:backgroundMark x1="34462" y1="40000" x2="33231" y2="30154"/>
                        <a14:backgroundMark x1="31077" y1="77538" x2="25846" y2="82769"/>
                        <a14:backgroundMark x1="31385" y1="78769" x2="28000" y2="8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890" t="21749" r="25991" b="3267"/>
          <a:stretch/>
        </p:blipFill>
        <p:spPr bwMode="auto">
          <a:xfrm>
            <a:off x="7262280" y="3014099"/>
            <a:ext cx="953659" cy="997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7538" l="14154" r="86154">
                        <a14:foregroundMark x1="24923" y1="74154" x2="30462" y2="80615"/>
                        <a14:foregroundMark x1="16615" y1="70769" x2="20615" y2="54154"/>
                        <a14:foregroundMark x1="17538" y1="67077" x2="22769" y2="70462"/>
                        <a14:foregroundMark x1="45538" y1="11385" x2="39385" y2="11385"/>
                        <a14:foregroundMark x1="33538" y1="16308" x2="34154" y2="14769"/>
                        <a14:foregroundMark x1="34769" y1="14154" x2="37846" y2="12000"/>
                        <a14:foregroundMark x1="37846" y1="11692" x2="39692" y2="11692"/>
                        <a14:backgroundMark x1="37231" y1="15692" x2="42769" y2="13846"/>
                        <a14:backgroundMark x1="37231" y1="28000" x2="16923" y2="56615"/>
                        <a14:backgroundMark x1="31385" y1="48615" x2="36615" y2="58769"/>
                        <a14:backgroundMark x1="37231" y1="51692" x2="36615" y2="64000"/>
                        <a14:backgroundMark x1="39077" y1="57538" x2="35692" y2="61231"/>
                        <a14:backgroundMark x1="56923" y1="26769" x2="53231" y2="9846"/>
                        <a14:backgroundMark x1="62154" y1="23077" x2="75692" y2="18154"/>
                        <a14:backgroundMark x1="64923" y1="23692" x2="83385" y2="36923"/>
                        <a14:backgroundMark x1="68000" y1="40000" x2="74462" y2="36308"/>
                        <a14:backgroundMark x1="42154" y1="25538" x2="54462" y2="9231"/>
                        <a14:backgroundMark x1="51077" y1="11077" x2="38769" y2="11077"/>
                        <a14:backgroundMark x1="23385" y1="68923" x2="32308" y2="86154"/>
                        <a14:backgroundMark x1="31077" y1="70769" x2="31385" y2="82154"/>
                        <a14:backgroundMark x1="21538" y1="68308" x2="22769" y2="77846"/>
                        <a14:backgroundMark x1="25846" y1="82769" x2="24000" y2="63077"/>
                        <a14:backgroundMark x1="20308" y1="54154" x2="17231" y2="73231"/>
                        <a14:backgroundMark x1="16615" y1="74154" x2="19077" y2="62154"/>
                        <a14:backgroundMark x1="34462" y1="40000" x2="33231" y2="30154"/>
                        <a14:backgroundMark x1="31077" y1="77538" x2="25846" y2="82769"/>
                        <a14:backgroundMark x1="31385" y1="78769" x2="28000" y2="8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890" t="21749" r="25991" b="3267"/>
          <a:stretch/>
        </p:blipFill>
        <p:spPr bwMode="auto">
          <a:xfrm>
            <a:off x="6663876" y="3028641"/>
            <a:ext cx="666870" cy="854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385" l="3692" r="95385">
                        <a14:foregroundMark x1="42462" y1="30154" x2="45231" y2="36923"/>
                        <a14:foregroundMark x1="50769" y1="37846" x2="53231" y2="40308"/>
                        <a14:foregroundMark x1="55077" y1="71692" x2="56000" y2="74462"/>
                        <a14:backgroundMark x1="9846" y1="41538" x2="12615" y2="99385"/>
                        <a14:backgroundMark x1="8615" y1="39077" x2="9846" y2="39077"/>
                        <a14:backgroundMark x1="16923" y1="19385" x2="19077" y2="21538"/>
                        <a14:backgroundMark x1="24000" y1="17538" x2="29231" y2="10462"/>
                        <a14:backgroundMark x1="36000" y1="24923" x2="36000" y2="24923"/>
                        <a14:backgroundMark x1="38769" y1="24923" x2="37231" y2="31077"/>
                        <a14:backgroundMark x1="36923" y1="36615" x2="38769" y2="33231"/>
                        <a14:backgroundMark x1="39385" y1="35692" x2="39385" y2="35692"/>
                        <a14:backgroundMark x1="45846" y1="34769" x2="49231" y2="38154"/>
                        <a14:backgroundMark x1="56308" y1="38154" x2="60615" y2="33538"/>
                        <a14:backgroundMark x1="74769" y1="26769" x2="76308" y2="26769"/>
                        <a14:backgroundMark x1="92923" y1="22462" x2="92923" y2="29231"/>
                        <a14:backgroundMark x1="83077" y1="35385" x2="95077" y2="36000"/>
                        <a14:backgroundMark x1="47692" y1="51385" x2="50154" y2="51385"/>
                        <a14:backgroundMark x1="55692" y1="50154" x2="53231" y2="51077"/>
                        <a14:backgroundMark x1="54462" y1="53538" x2="54462" y2="53538"/>
                        <a14:backgroundMark x1="70462" y1="44615" x2="72923" y2="44615"/>
                        <a14:backgroundMark x1="84923" y1="39077" x2="83077" y2="99385"/>
                        <a14:backgroundMark x1="71077" y1="56615" x2="72923" y2="56615"/>
                        <a14:backgroundMark x1="83692" y1="58769" x2="63077" y2="99385"/>
                        <a14:backgroundMark x1="64308" y1="52308" x2="59077" y2="99385"/>
                        <a14:backgroundMark x1="33231" y1="45846" x2="28923" y2="99385"/>
                        <a14:backgroundMark x1="15692" y1="72615" x2="19077" y2="99385"/>
                        <a14:backgroundMark x1="33538" y1="73231" x2="37231" y2="96308"/>
                        <a14:backgroundMark x1="48923" y1="83077" x2="36923" y2="97231"/>
                        <a14:backgroundMark x1="47692" y1="71692" x2="49231" y2="71692"/>
                        <a14:backgroundMark x1="56308" y1="42154" x2="56308" y2="43385"/>
                        <a14:backgroundMark x1="15077" y1="53538" x2="19077" y2="55385"/>
                        <a14:backgroundMark x1="20308" y1="59692" x2="22462" y2="67385"/>
                        <a14:backgroundMark x1="21231" y1="56923" x2="49538" y2="0"/>
                        <a14:backgroundMark x1="32000" y1="40308" x2="36615" y2="29538"/>
                        <a14:backgroundMark x1="52615" y1="35077" x2="92308" y2="27385"/>
                        <a14:backgroundMark x1="60000" y1="40308" x2="80923" y2="49846"/>
                        <a14:backgroundMark x1="67077" y1="44000" x2="65538" y2="53538"/>
                        <a14:backgroundMark x1="43077" y1="37846" x2="24000" y2="4923"/>
                        <a14:backgroundMark x1="24923" y1="72923" x2="13846" y2="923"/>
                        <a14:backgroundMark x1="46154" y1="33231" x2="99692" y2="14769"/>
                        <a14:backgroundMark x1="41538" y1="27385" x2="70769" y2="1846"/>
                        <a14:backgroundMark x1="45231" y1="32308" x2="92923" y2="2154"/>
                        <a14:backgroundMark x1="35077" y1="70154" x2="47077" y2="85846"/>
                        <a14:backgroundMark x1="44308" y1="90462" x2="40615" y2="98462"/>
                        <a14:backgroundMark x1="52308" y1="84923" x2="50462" y2="95077"/>
                        <a14:backgroundMark x1="50462" y1="84000" x2="52308" y2="84000"/>
                        <a14:backgroundMark x1="47692" y1="33231" x2="60000" y2="40000"/>
                        <a14:backgroundMark x1="53538" y1="39077" x2="56923" y2="40923"/>
                        <a14:backgroundMark x1="57846" y1="40923" x2="60615" y2="39692"/>
                        <a14:backgroundMark x1="49538" y1="34462" x2="55077" y2="41538"/>
                        <a14:backgroundMark x1="36000" y1="37231" x2="41231" y2="37846"/>
                        <a14:backgroundMark x1="49846" y1="40000" x2="56000" y2="4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540" t="25873" r="32818" b="13181"/>
          <a:stretch/>
        </p:blipFill>
        <p:spPr bwMode="auto">
          <a:xfrm>
            <a:off x="3388194" y="2780928"/>
            <a:ext cx="940608" cy="1942338"/>
          </a:xfrm>
          <a:prstGeom prst="round2SameRect">
            <a:avLst>
              <a:gd name="adj1" fmla="val 35970"/>
              <a:gd name="adj2" fmla="val 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385" l="3692" r="95385">
                        <a14:foregroundMark x1="42462" y1="30154" x2="45231" y2="36923"/>
                        <a14:foregroundMark x1="50769" y1="37846" x2="53231" y2="40308"/>
                        <a14:foregroundMark x1="55077" y1="71692" x2="56000" y2="74462"/>
                        <a14:backgroundMark x1="9846" y1="41538" x2="12615" y2="99385"/>
                        <a14:backgroundMark x1="8615" y1="39077" x2="9846" y2="39077"/>
                        <a14:backgroundMark x1="16923" y1="19385" x2="19077" y2="21538"/>
                        <a14:backgroundMark x1="24000" y1="17538" x2="29231" y2="10462"/>
                        <a14:backgroundMark x1="36000" y1="24923" x2="36000" y2="24923"/>
                        <a14:backgroundMark x1="38769" y1="24923" x2="37231" y2="31077"/>
                        <a14:backgroundMark x1="36923" y1="36615" x2="38769" y2="33231"/>
                        <a14:backgroundMark x1="39385" y1="35692" x2="39385" y2="35692"/>
                        <a14:backgroundMark x1="45846" y1="34769" x2="49231" y2="38154"/>
                        <a14:backgroundMark x1="56308" y1="38154" x2="60615" y2="33538"/>
                        <a14:backgroundMark x1="74769" y1="26769" x2="76308" y2="26769"/>
                        <a14:backgroundMark x1="92923" y1="22462" x2="92923" y2="29231"/>
                        <a14:backgroundMark x1="83077" y1="35385" x2="95077" y2="36000"/>
                        <a14:backgroundMark x1="47692" y1="51385" x2="50154" y2="51385"/>
                        <a14:backgroundMark x1="55692" y1="50154" x2="53231" y2="51077"/>
                        <a14:backgroundMark x1="54462" y1="53538" x2="54462" y2="53538"/>
                        <a14:backgroundMark x1="70462" y1="44615" x2="72923" y2="44615"/>
                        <a14:backgroundMark x1="84923" y1="39077" x2="83077" y2="99385"/>
                        <a14:backgroundMark x1="71077" y1="56615" x2="72923" y2="56615"/>
                        <a14:backgroundMark x1="83692" y1="58769" x2="63077" y2="99385"/>
                        <a14:backgroundMark x1="64308" y1="52308" x2="59077" y2="99385"/>
                        <a14:backgroundMark x1="33231" y1="45846" x2="28923" y2="99385"/>
                        <a14:backgroundMark x1="15692" y1="72615" x2="19077" y2="99385"/>
                        <a14:backgroundMark x1="33538" y1="73231" x2="37231" y2="96308"/>
                        <a14:backgroundMark x1="48923" y1="83077" x2="36923" y2="97231"/>
                        <a14:backgroundMark x1="47692" y1="71692" x2="49231" y2="71692"/>
                        <a14:backgroundMark x1="56308" y1="42154" x2="56308" y2="43385"/>
                        <a14:backgroundMark x1="15077" y1="53538" x2="19077" y2="55385"/>
                        <a14:backgroundMark x1="20308" y1="59692" x2="22462" y2="67385"/>
                        <a14:backgroundMark x1="21231" y1="56923" x2="49538" y2="0"/>
                        <a14:backgroundMark x1="32000" y1="40308" x2="36615" y2="29538"/>
                        <a14:backgroundMark x1="52615" y1="35077" x2="92308" y2="27385"/>
                        <a14:backgroundMark x1="60000" y1="40308" x2="80923" y2="49846"/>
                        <a14:backgroundMark x1="67077" y1="44000" x2="65538" y2="53538"/>
                        <a14:backgroundMark x1="43077" y1="37846" x2="24000" y2="4923"/>
                        <a14:backgroundMark x1="24923" y1="72923" x2="13846" y2="923"/>
                        <a14:backgroundMark x1="46154" y1="33231" x2="99692" y2="14769"/>
                        <a14:backgroundMark x1="41538" y1="27385" x2="70769" y2="1846"/>
                        <a14:backgroundMark x1="45231" y1="32308" x2="92923" y2="2154"/>
                        <a14:backgroundMark x1="35077" y1="70154" x2="47077" y2="85846"/>
                        <a14:backgroundMark x1="44308" y1="90462" x2="40615" y2="98462"/>
                        <a14:backgroundMark x1="52308" y1="84923" x2="50462" y2="95077"/>
                        <a14:backgroundMark x1="50462" y1="84000" x2="52308" y2="84000"/>
                        <a14:backgroundMark x1="47692" y1="33231" x2="60000" y2="40000"/>
                        <a14:backgroundMark x1="53538" y1="39077" x2="56923" y2="40923"/>
                        <a14:backgroundMark x1="57846" y1="40923" x2="60615" y2="39692"/>
                        <a14:backgroundMark x1="49538" y1="34462" x2="55077" y2="41538"/>
                        <a14:backgroundMark x1="36000" y1="37231" x2="41231" y2="37846"/>
                        <a14:backgroundMark x1="49846" y1="40000" x2="56000" y2="4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540" t="25873" r="32818" b="13181"/>
          <a:stretch/>
        </p:blipFill>
        <p:spPr bwMode="auto">
          <a:xfrm rot="528082">
            <a:off x="2504951" y="2701276"/>
            <a:ext cx="940608" cy="1290489"/>
          </a:xfrm>
          <a:prstGeom prst="round2SameRect">
            <a:avLst>
              <a:gd name="adj1" fmla="val 35970"/>
              <a:gd name="adj2" fmla="val 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385" l="3692" r="95385">
                        <a14:foregroundMark x1="42462" y1="30154" x2="45231" y2="36923"/>
                        <a14:foregroundMark x1="50769" y1="37846" x2="53231" y2="40308"/>
                        <a14:foregroundMark x1="55077" y1="71692" x2="56000" y2="74462"/>
                        <a14:backgroundMark x1="9846" y1="41538" x2="12615" y2="99385"/>
                        <a14:backgroundMark x1="8615" y1="39077" x2="9846" y2="39077"/>
                        <a14:backgroundMark x1="16923" y1="19385" x2="19077" y2="21538"/>
                        <a14:backgroundMark x1="24000" y1="17538" x2="29231" y2="10462"/>
                        <a14:backgroundMark x1="36000" y1="24923" x2="36000" y2="24923"/>
                        <a14:backgroundMark x1="38769" y1="24923" x2="37231" y2="31077"/>
                        <a14:backgroundMark x1="36923" y1="36615" x2="38769" y2="33231"/>
                        <a14:backgroundMark x1="39385" y1="35692" x2="39385" y2="35692"/>
                        <a14:backgroundMark x1="45846" y1="34769" x2="49231" y2="38154"/>
                        <a14:backgroundMark x1="56308" y1="38154" x2="60615" y2="33538"/>
                        <a14:backgroundMark x1="74769" y1="26769" x2="76308" y2="26769"/>
                        <a14:backgroundMark x1="92923" y1="22462" x2="92923" y2="29231"/>
                        <a14:backgroundMark x1="83077" y1="35385" x2="95077" y2="36000"/>
                        <a14:backgroundMark x1="47692" y1="51385" x2="50154" y2="51385"/>
                        <a14:backgroundMark x1="55692" y1="50154" x2="53231" y2="51077"/>
                        <a14:backgroundMark x1="54462" y1="53538" x2="54462" y2="53538"/>
                        <a14:backgroundMark x1="70462" y1="44615" x2="72923" y2="44615"/>
                        <a14:backgroundMark x1="84923" y1="39077" x2="83077" y2="99385"/>
                        <a14:backgroundMark x1="71077" y1="56615" x2="72923" y2="56615"/>
                        <a14:backgroundMark x1="83692" y1="58769" x2="63077" y2="99385"/>
                        <a14:backgroundMark x1="64308" y1="52308" x2="59077" y2="99385"/>
                        <a14:backgroundMark x1="33231" y1="45846" x2="28923" y2="99385"/>
                        <a14:backgroundMark x1="15692" y1="72615" x2="19077" y2="99385"/>
                        <a14:backgroundMark x1="33538" y1="73231" x2="37231" y2="96308"/>
                        <a14:backgroundMark x1="48923" y1="83077" x2="36923" y2="97231"/>
                        <a14:backgroundMark x1="47692" y1="71692" x2="49231" y2="71692"/>
                        <a14:backgroundMark x1="56308" y1="42154" x2="56308" y2="43385"/>
                        <a14:backgroundMark x1="15077" y1="53538" x2="19077" y2="55385"/>
                        <a14:backgroundMark x1="20308" y1="59692" x2="22462" y2="67385"/>
                        <a14:backgroundMark x1="21231" y1="56923" x2="49538" y2="0"/>
                        <a14:backgroundMark x1="32000" y1="40308" x2="36615" y2="29538"/>
                        <a14:backgroundMark x1="52615" y1="35077" x2="92308" y2="27385"/>
                        <a14:backgroundMark x1="60000" y1="40308" x2="80923" y2="49846"/>
                        <a14:backgroundMark x1="67077" y1="44000" x2="65538" y2="53538"/>
                        <a14:backgroundMark x1="43077" y1="37846" x2="24000" y2="4923"/>
                        <a14:backgroundMark x1="24923" y1="72923" x2="13846" y2="923"/>
                        <a14:backgroundMark x1="46154" y1="33231" x2="99692" y2="14769"/>
                        <a14:backgroundMark x1="41538" y1="27385" x2="70769" y2="1846"/>
                        <a14:backgroundMark x1="45231" y1="32308" x2="92923" y2="2154"/>
                        <a14:backgroundMark x1="35077" y1="70154" x2="47077" y2="85846"/>
                        <a14:backgroundMark x1="44308" y1="90462" x2="40615" y2="98462"/>
                        <a14:backgroundMark x1="52308" y1="84923" x2="50462" y2="95077"/>
                        <a14:backgroundMark x1="50462" y1="84000" x2="52308" y2="84000"/>
                        <a14:backgroundMark x1="47692" y1="33231" x2="60000" y2="40000"/>
                        <a14:backgroundMark x1="53538" y1="39077" x2="56923" y2="40923"/>
                        <a14:backgroundMark x1="57846" y1="40923" x2="60615" y2="39692"/>
                        <a14:backgroundMark x1="49538" y1="34462" x2="55077" y2="41538"/>
                        <a14:backgroundMark x1="36000" y1="37231" x2="41231" y2="37846"/>
                        <a14:backgroundMark x1="49846" y1="40000" x2="56000" y2="4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540" t="25873" r="32818" b="13181"/>
          <a:stretch/>
        </p:blipFill>
        <p:spPr bwMode="auto">
          <a:xfrm>
            <a:off x="1831818" y="2658985"/>
            <a:ext cx="786610" cy="1273584"/>
          </a:xfrm>
          <a:prstGeom prst="round2SameRect">
            <a:avLst>
              <a:gd name="adj1" fmla="val 35970"/>
              <a:gd name="adj2" fmla="val 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385" l="3692" r="95385">
                        <a14:foregroundMark x1="42462" y1="30154" x2="45231" y2="36923"/>
                        <a14:foregroundMark x1="50769" y1="37846" x2="53231" y2="40308"/>
                        <a14:foregroundMark x1="55077" y1="71692" x2="56000" y2="74462"/>
                        <a14:backgroundMark x1="9846" y1="41538" x2="12615" y2="99385"/>
                        <a14:backgroundMark x1="8615" y1="39077" x2="9846" y2="39077"/>
                        <a14:backgroundMark x1="16923" y1="19385" x2="19077" y2="21538"/>
                        <a14:backgroundMark x1="24000" y1="17538" x2="29231" y2="10462"/>
                        <a14:backgroundMark x1="36000" y1="24923" x2="36000" y2="24923"/>
                        <a14:backgroundMark x1="38769" y1="24923" x2="37231" y2="31077"/>
                        <a14:backgroundMark x1="36923" y1="36615" x2="38769" y2="33231"/>
                        <a14:backgroundMark x1="39385" y1="35692" x2="39385" y2="35692"/>
                        <a14:backgroundMark x1="45846" y1="34769" x2="49231" y2="38154"/>
                        <a14:backgroundMark x1="56308" y1="38154" x2="60615" y2="33538"/>
                        <a14:backgroundMark x1="74769" y1="26769" x2="76308" y2="26769"/>
                        <a14:backgroundMark x1="92923" y1="22462" x2="92923" y2="29231"/>
                        <a14:backgroundMark x1="83077" y1="35385" x2="95077" y2="36000"/>
                        <a14:backgroundMark x1="47692" y1="51385" x2="50154" y2="51385"/>
                        <a14:backgroundMark x1="55692" y1="50154" x2="53231" y2="51077"/>
                        <a14:backgroundMark x1="54462" y1="53538" x2="54462" y2="53538"/>
                        <a14:backgroundMark x1="70462" y1="44615" x2="72923" y2="44615"/>
                        <a14:backgroundMark x1="84923" y1="39077" x2="83077" y2="99385"/>
                        <a14:backgroundMark x1="71077" y1="56615" x2="72923" y2="56615"/>
                        <a14:backgroundMark x1="83692" y1="58769" x2="63077" y2="99385"/>
                        <a14:backgroundMark x1="64308" y1="52308" x2="59077" y2="99385"/>
                        <a14:backgroundMark x1="33231" y1="45846" x2="28923" y2="99385"/>
                        <a14:backgroundMark x1="15692" y1="72615" x2="19077" y2="99385"/>
                        <a14:backgroundMark x1="33538" y1="73231" x2="37231" y2="96308"/>
                        <a14:backgroundMark x1="48923" y1="83077" x2="36923" y2="97231"/>
                        <a14:backgroundMark x1="47692" y1="71692" x2="49231" y2="71692"/>
                        <a14:backgroundMark x1="56308" y1="42154" x2="56308" y2="43385"/>
                        <a14:backgroundMark x1="15077" y1="53538" x2="19077" y2="55385"/>
                        <a14:backgroundMark x1="20308" y1="59692" x2="22462" y2="67385"/>
                        <a14:backgroundMark x1="21231" y1="56923" x2="49538" y2="0"/>
                        <a14:backgroundMark x1="32000" y1="40308" x2="36615" y2="29538"/>
                        <a14:backgroundMark x1="52615" y1="35077" x2="92308" y2="27385"/>
                        <a14:backgroundMark x1="60000" y1="40308" x2="80923" y2="49846"/>
                        <a14:backgroundMark x1="67077" y1="44000" x2="65538" y2="53538"/>
                        <a14:backgroundMark x1="43077" y1="37846" x2="24000" y2="4923"/>
                        <a14:backgroundMark x1="24923" y1="72923" x2="13846" y2="923"/>
                        <a14:backgroundMark x1="46154" y1="33231" x2="99692" y2="14769"/>
                        <a14:backgroundMark x1="41538" y1="27385" x2="70769" y2="1846"/>
                        <a14:backgroundMark x1="45231" y1="32308" x2="92923" y2="2154"/>
                        <a14:backgroundMark x1="35077" y1="70154" x2="47077" y2="85846"/>
                        <a14:backgroundMark x1="44308" y1="90462" x2="40615" y2="98462"/>
                        <a14:backgroundMark x1="52308" y1="84923" x2="50462" y2="95077"/>
                        <a14:backgroundMark x1="50462" y1="84000" x2="52308" y2="84000"/>
                        <a14:backgroundMark x1="47692" y1="33231" x2="60000" y2="40000"/>
                        <a14:backgroundMark x1="53538" y1="39077" x2="56923" y2="40923"/>
                        <a14:backgroundMark x1="57846" y1="40923" x2="60615" y2="39692"/>
                        <a14:backgroundMark x1="49538" y1="34462" x2="55077" y2="41538"/>
                        <a14:backgroundMark x1="36000" y1="37231" x2="41231" y2="37846"/>
                        <a14:backgroundMark x1="49846" y1="40000" x2="56000" y2="4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540" t="25873" r="32818" b="13181"/>
          <a:stretch/>
        </p:blipFill>
        <p:spPr bwMode="auto">
          <a:xfrm>
            <a:off x="971600" y="3067987"/>
            <a:ext cx="1067992" cy="1729165"/>
          </a:xfrm>
          <a:prstGeom prst="round2SameRect">
            <a:avLst>
              <a:gd name="adj1" fmla="val 35970"/>
              <a:gd name="adj2" fmla="val 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Kosoúhelník 11"/>
          <p:cNvSpPr/>
          <p:nvPr/>
        </p:nvSpPr>
        <p:spPr>
          <a:xfrm>
            <a:off x="1719302" y="4797152"/>
            <a:ext cx="5872474" cy="1656184"/>
          </a:xfrm>
          <a:prstGeom prst="parallelogram">
            <a:avLst>
              <a:gd name="adj" fmla="val 10283"/>
            </a:avLst>
          </a:prstGeom>
          <a:solidFill>
            <a:schemeClr val="accent6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6462" r="96000">
                        <a14:backgroundMark x1="35077" y1="5846" x2="96000" y2="10154"/>
                        <a14:backgroundMark x1="37538" y1="4615" x2="97538" y2="4615"/>
                        <a14:backgroundMark x1="33846" y1="9231" x2="37231" y2="308"/>
                        <a14:backgroundMark x1="29538" y1="1538" x2="36308" y2="4615"/>
                        <a14:backgroundMark x1="34769" y1="10462" x2="52923" y2="3692"/>
                        <a14:backgroundMark x1="40615" y1="13846" x2="56923" y2="3077"/>
                        <a14:backgroundMark x1="35077" y1="29846" x2="41846" y2="10462"/>
                        <a14:backgroundMark x1="31077" y1="28000" x2="38769" y2="26769"/>
                        <a14:backgroundMark x1="41846" y1="15077" x2="79692" y2="7385"/>
                        <a14:backgroundMark x1="59385" y1="16000" x2="78154" y2="7385"/>
                        <a14:backgroundMark x1="69231" y1="22154" x2="85231" y2="615"/>
                        <a14:backgroundMark x1="64615" y1="22769" x2="69231" y2="21231"/>
                        <a14:backgroundMark x1="65538" y1="27077" x2="70154" y2="22154"/>
                        <a14:backgroundMark x1="53538" y1="32308" x2="60615" y2="28615"/>
                        <a14:backgroundMark x1="36000" y1="36615" x2="42769" y2="32615"/>
                        <a14:backgroundMark x1="71385" y1="48923" x2="77538" y2="37846"/>
                        <a14:backgroundMark x1="80308" y1="45231" x2="97231" y2="39077"/>
                        <a14:backgroundMark x1="17231" y1="4615" x2="16308" y2="308"/>
                        <a14:backgroundMark x1="16308" y1="4615" x2="17231" y2="308"/>
                        <a14:backgroundMark x1="16615" y1="4923" x2="18462" y2="308"/>
                        <a14:backgroundMark x1="8923" y1="9231" x2="3385" y2="12615"/>
                        <a14:backgroundMark x1="7692" y1="14462" x2="7692" y2="19385"/>
                        <a14:backgroundMark x1="9231" y1="20000" x2="15692" y2="24615"/>
                        <a14:backgroundMark x1="15692" y1="34154" x2="4615" y2="25846"/>
                        <a14:backgroundMark x1="16308" y1="33231" x2="8000" y2="40923"/>
                        <a14:backgroundMark x1="7692" y1="44308" x2="8923" y2="36615"/>
                        <a14:backgroundMark x1="21846" y1="27692" x2="27385" y2="32308"/>
                        <a14:backgroundMark x1="28923" y1="33231" x2="28923" y2="33231"/>
                        <a14:backgroundMark x1="83385" y1="14462" x2="97231" y2="9538"/>
                        <a14:backgroundMark x1="93846" y1="20923" x2="92923" y2="6769"/>
                        <a14:backgroundMark x1="45231" y1="33231" x2="51692" y2="30769"/>
                        <a14:backgroundMark x1="59077" y1="54154" x2="76308" y2="68615"/>
                        <a14:backgroundMark x1="65538" y1="53846" x2="73231" y2="58154"/>
                        <a14:backgroundMark x1="78154" y1="68615" x2="78154" y2="68615"/>
                        <a14:backgroundMark x1="55692" y1="52308" x2="61538" y2="53846"/>
                        <a14:backgroundMark x1="49231" y1="45538" x2="51692" y2="47385"/>
                        <a14:backgroundMark x1="82462" y1="68000" x2="92923" y2="72615"/>
                        <a14:backgroundMark x1="85231" y1="73538" x2="96000" y2="75692"/>
                        <a14:backgroundMark x1="78154" y1="48615" x2="79692" y2="46154"/>
                        <a14:backgroundMark x1="76308" y1="52308" x2="74462" y2="49846"/>
                        <a14:backgroundMark x1="22154" y1="42462" x2="2462" y2="66154"/>
                        <a14:backgroundMark x1="24308" y1="40923" x2="20615" y2="44615"/>
                        <a14:backgroundMark x1="27077" y1="40923" x2="30462" y2="43077"/>
                        <a14:backgroundMark x1="17231" y1="49538" x2="26462" y2="99077"/>
                        <a14:backgroundMark x1="37231" y1="53231" x2="42769" y2="99692"/>
                        <a14:backgroundMark x1="48615" y1="59692" x2="50462" y2="99692"/>
                        <a14:backgroundMark x1="58462" y1="66154" x2="57231" y2="97846"/>
                        <a14:backgroundMark x1="64308" y1="68615" x2="56923" y2="67385"/>
                        <a14:backgroundMark x1="66462" y1="69538" x2="66462" y2="69538"/>
                        <a14:backgroundMark x1="72000" y1="90462" x2="74154" y2="99692"/>
                        <a14:backgroundMark x1="86769" y1="81538" x2="95385" y2="99692"/>
                        <a14:backgroundMark x1="86154" y1="88000" x2="82462" y2="99692"/>
                        <a14:backgroundMark x1="28308" y1="46154" x2="29231" y2="55692"/>
                        <a14:backgroundMark x1="23077" y1="46462" x2="35077" y2="49538"/>
                        <a14:backgroundMark x1="56615" y1="70769" x2="86769" y2="84308"/>
                        <a14:backgroundMark x1="79385" y1="24923" x2="70769" y2="16923"/>
                        <a14:backgroundMark x1="9846" y1="8308" x2="12308" y2="18154"/>
                        <a14:backgroundMark x1="37231" y1="1538" x2="28923" y2="308"/>
                        <a14:backgroundMark x1="48615" y1="64000" x2="68308" y2="5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87" t="1" r="4142" b="28716"/>
          <a:stretch/>
        </p:blipFill>
        <p:spPr bwMode="auto">
          <a:xfrm>
            <a:off x="722029" y="1930908"/>
            <a:ext cx="2593111" cy="156578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6462" r="96000">
                        <a14:backgroundMark x1="35077" y1="5846" x2="96000" y2="10154"/>
                        <a14:backgroundMark x1="37538" y1="4615" x2="97538" y2="4615"/>
                        <a14:backgroundMark x1="33846" y1="9231" x2="37231" y2="308"/>
                        <a14:backgroundMark x1="29538" y1="1538" x2="36308" y2="4615"/>
                        <a14:backgroundMark x1="34769" y1="10462" x2="52923" y2="3692"/>
                        <a14:backgroundMark x1="40615" y1="13846" x2="56923" y2="3077"/>
                        <a14:backgroundMark x1="35077" y1="29846" x2="41846" y2="10462"/>
                        <a14:backgroundMark x1="31077" y1="28000" x2="38769" y2="26769"/>
                        <a14:backgroundMark x1="41846" y1="15077" x2="79692" y2="7385"/>
                        <a14:backgroundMark x1="59385" y1="16000" x2="78154" y2="7385"/>
                        <a14:backgroundMark x1="69231" y1="22154" x2="85231" y2="615"/>
                        <a14:backgroundMark x1="64615" y1="22769" x2="69231" y2="21231"/>
                        <a14:backgroundMark x1="65538" y1="27077" x2="70154" y2="22154"/>
                        <a14:backgroundMark x1="53538" y1="32308" x2="60615" y2="28615"/>
                        <a14:backgroundMark x1="36000" y1="36615" x2="42769" y2="32615"/>
                        <a14:backgroundMark x1="71385" y1="48923" x2="77538" y2="37846"/>
                        <a14:backgroundMark x1="80308" y1="45231" x2="97231" y2="39077"/>
                        <a14:backgroundMark x1="17231" y1="4615" x2="16308" y2="308"/>
                        <a14:backgroundMark x1="16308" y1="4615" x2="17231" y2="308"/>
                        <a14:backgroundMark x1="16615" y1="4923" x2="18462" y2="308"/>
                        <a14:backgroundMark x1="8923" y1="9231" x2="3385" y2="12615"/>
                        <a14:backgroundMark x1="7692" y1="14462" x2="7692" y2="19385"/>
                        <a14:backgroundMark x1="9231" y1="20000" x2="15692" y2="24615"/>
                        <a14:backgroundMark x1="15692" y1="34154" x2="4615" y2="25846"/>
                        <a14:backgroundMark x1="16308" y1="33231" x2="8000" y2="40923"/>
                        <a14:backgroundMark x1="7692" y1="44308" x2="8923" y2="36615"/>
                        <a14:backgroundMark x1="21846" y1="27692" x2="27385" y2="32308"/>
                        <a14:backgroundMark x1="28923" y1="33231" x2="28923" y2="33231"/>
                        <a14:backgroundMark x1="83385" y1="14462" x2="97231" y2="9538"/>
                        <a14:backgroundMark x1="93846" y1="20923" x2="92923" y2="6769"/>
                        <a14:backgroundMark x1="45231" y1="33231" x2="51692" y2="30769"/>
                        <a14:backgroundMark x1="59077" y1="54154" x2="76308" y2="68615"/>
                        <a14:backgroundMark x1="65538" y1="53846" x2="73231" y2="58154"/>
                        <a14:backgroundMark x1="78154" y1="68615" x2="78154" y2="68615"/>
                        <a14:backgroundMark x1="55692" y1="52308" x2="61538" y2="53846"/>
                        <a14:backgroundMark x1="49231" y1="45538" x2="51692" y2="47385"/>
                        <a14:backgroundMark x1="82462" y1="68000" x2="92923" y2="72615"/>
                        <a14:backgroundMark x1="85231" y1="73538" x2="96000" y2="75692"/>
                        <a14:backgroundMark x1="78154" y1="48615" x2="79692" y2="46154"/>
                        <a14:backgroundMark x1="76308" y1="52308" x2="74462" y2="49846"/>
                        <a14:backgroundMark x1="22154" y1="42462" x2="2462" y2="66154"/>
                        <a14:backgroundMark x1="24308" y1="40923" x2="20615" y2="44615"/>
                        <a14:backgroundMark x1="27077" y1="40923" x2="30462" y2="43077"/>
                        <a14:backgroundMark x1="17231" y1="49538" x2="26462" y2="99077"/>
                        <a14:backgroundMark x1="37231" y1="53231" x2="42769" y2="99692"/>
                        <a14:backgroundMark x1="48615" y1="59692" x2="50462" y2="99692"/>
                        <a14:backgroundMark x1="58462" y1="66154" x2="57231" y2="97846"/>
                        <a14:backgroundMark x1="64308" y1="68615" x2="56923" y2="67385"/>
                        <a14:backgroundMark x1="66462" y1="69538" x2="66462" y2="69538"/>
                        <a14:backgroundMark x1="72000" y1="90462" x2="74154" y2="99692"/>
                        <a14:backgroundMark x1="86769" y1="81538" x2="95385" y2="99692"/>
                        <a14:backgroundMark x1="86154" y1="88000" x2="82462" y2="99692"/>
                        <a14:backgroundMark x1="28308" y1="46154" x2="29231" y2="55692"/>
                        <a14:backgroundMark x1="23077" y1="46462" x2="35077" y2="49538"/>
                        <a14:backgroundMark x1="56615" y1="70769" x2="86769" y2="84308"/>
                        <a14:backgroundMark x1="79385" y1="24923" x2="70769" y2="16923"/>
                        <a14:backgroundMark x1="9846" y1="8308" x2="12308" y2="18154"/>
                        <a14:backgroundMark x1="37231" y1="1538" x2="28923" y2="308"/>
                        <a14:backgroundMark x1="48615" y1="64000" x2="68308" y2="5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87" t="1" r="4142" b="28716"/>
          <a:stretch/>
        </p:blipFill>
        <p:spPr bwMode="auto">
          <a:xfrm rot="403070">
            <a:off x="6012160" y="2076960"/>
            <a:ext cx="2593111" cy="156578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7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6462" r="96000">
                        <a14:backgroundMark x1="35077" y1="5846" x2="96000" y2="10154"/>
                        <a14:backgroundMark x1="37538" y1="4615" x2="97538" y2="4615"/>
                        <a14:backgroundMark x1="33846" y1="9231" x2="37231" y2="308"/>
                        <a14:backgroundMark x1="29538" y1="1538" x2="36308" y2="4615"/>
                        <a14:backgroundMark x1="34769" y1="10462" x2="52923" y2="3692"/>
                        <a14:backgroundMark x1="40615" y1="13846" x2="56923" y2="3077"/>
                        <a14:backgroundMark x1="35077" y1="29846" x2="41846" y2="10462"/>
                        <a14:backgroundMark x1="31077" y1="28000" x2="38769" y2="26769"/>
                        <a14:backgroundMark x1="41846" y1="15077" x2="79692" y2="7385"/>
                        <a14:backgroundMark x1="59385" y1="16000" x2="78154" y2="7385"/>
                        <a14:backgroundMark x1="69231" y1="22154" x2="85231" y2="615"/>
                        <a14:backgroundMark x1="64615" y1="22769" x2="69231" y2="21231"/>
                        <a14:backgroundMark x1="65538" y1="27077" x2="70154" y2="22154"/>
                        <a14:backgroundMark x1="53538" y1="32308" x2="60615" y2="28615"/>
                        <a14:backgroundMark x1="36000" y1="36615" x2="42769" y2="32615"/>
                        <a14:backgroundMark x1="71385" y1="48923" x2="77538" y2="37846"/>
                        <a14:backgroundMark x1="80308" y1="45231" x2="97231" y2="39077"/>
                        <a14:backgroundMark x1="17231" y1="4615" x2="16308" y2="308"/>
                        <a14:backgroundMark x1="16308" y1="4615" x2="17231" y2="308"/>
                        <a14:backgroundMark x1="16615" y1="4923" x2="18462" y2="308"/>
                        <a14:backgroundMark x1="8923" y1="9231" x2="3385" y2="12615"/>
                        <a14:backgroundMark x1="7692" y1="14462" x2="7692" y2="19385"/>
                        <a14:backgroundMark x1="9231" y1="20000" x2="15692" y2="24615"/>
                        <a14:backgroundMark x1="15692" y1="34154" x2="4615" y2="25846"/>
                        <a14:backgroundMark x1="16308" y1="33231" x2="8000" y2="40923"/>
                        <a14:backgroundMark x1="7692" y1="44308" x2="8923" y2="36615"/>
                        <a14:backgroundMark x1="21846" y1="27692" x2="27385" y2="32308"/>
                        <a14:backgroundMark x1="28923" y1="33231" x2="28923" y2="33231"/>
                        <a14:backgroundMark x1="83385" y1="14462" x2="97231" y2="9538"/>
                        <a14:backgroundMark x1="93846" y1="20923" x2="92923" y2="6769"/>
                        <a14:backgroundMark x1="45231" y1="33231" x2="51692" y2="30769"/>
                        <a14:backgroundMark x1="59077" y1="54154" x2="76308" y2="68615"/>
                        <a14:backgroundMark x1="65538" y1="53846" x2="73231" y2="58154"/>
                        <a14:backgroundMark x1="78154" y1="68615" x2="78154" y2="68615"/>
                        <a14:backgroundMark x1="55692" y1="52308" x2="61538" y2="53846"/>
                        <a14:backgroundMark x1="49231" y1="45538" x2="51692" y2="47385"/>
                        <a14:backgroundMark x1="82462" y1="68000" x2="92923" y2="72615"/>
                        <a14:backgroundMark x1="85231" y1="73538" x2="96000" y2="75692"/>
                        <a14:backgroundMark x1="78154" y1="48615" x2="79692" y2="46154"/>
                        <a14:backgroundMark x1="76308" y1="52308" x2="74462" y2="49846"/>
                        <a14:backgroundMark x1="22154" y1="42462" x2="2462" y2="66154"/>
                        <a14:backgroundMark x1="24308" y1="40923" x2="20615" y2="44615"/>
                        <a14:backgroundMark x1="27077" y1="40923" x2="30462" y2="43077"/>
                        <a14:backgroundMark x1="17231" y1="49538" x2="26462" y2="99077"/>
                        <a14:backgroundMark x1="37231" y1="53231" x2="42769" y2="99692"/>
                        <a14:backgroundMark x1="48615" y1="59692" x2="50462" y2="99692"/>
                        <a14:backgroundMark x1="58462" y1="66154" x2="57231" y2="97846"/>
                        <a14:backgroundMark x1="64308" y1="68615" x2="56923" y2="67385"/>
                        <a14:backgroundMark x1="66462" y1="69538" x2="66462" y2="69538"/>
                        <a14:backgroundMark x1="72000" y1="90462" x2="74154" y2="99692"/>
                        <a14:backgroundMark x1="86769" y1="81538" x2="95385" y2="99692"/>
                        <a14:backgroundMark x1="86154" y1="88000" x2="82462" y2="99692"/>
                        <a14:backgroundMark x1="28308" y1="46154" x2="29231" y2="55692"/>
                        <a14:backgroundMark x1="23077" y1="46462" x2="35077" y2="49538"/>
                        <a14:backgroundMark x1="56615" y1="70769" x2="86769" y2="84308"/>
                        <a14:backgroundMark x1="79385" y1="24923" x2="70769" y2="16923"/>
                        <a14:backgroundMark x1="9846" y1="8308" x2="12308" y2="18154"/>
                        <a14:backgroundMark x1="37231" y1="1538" x2="28923" y2="308"/>
                        <a14:backgroundMark x1="48615" y1="64000" x2="68308" y2="5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87" t="1" r="4142" b="28716"/>
          <a:stretch/>
        </p:blipFill>
        <p:spPr bwMode="auto">
          <a:xfrm rot="5579922">
            <a:off x="2932633" y="4099016"/>
            <a:ext cx="3249883" cy="109878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7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6462" r="96000">
                        <a14:backgroundMark x1="35077" y1="5846" x2="96000" y2="10154"/>
                        <a14:backgroundMark x1="37538" y1="4615" x2="97538" y2="4615"/>
                        <a14:backgroundMark x1="33846" y1="9231" x2="37231" y2="308"/>
                        <a14:backgroundMark x1="29538" y1="1538" x2="36308" y2="4615"/>
                        <a14:backgroundMark x1="34769" y1="10462" x2="52923" y2="3692"/>
                        <a14:backgroundMark x1="40615" y1="13846" x2="56923" y2="3077"/>
                        <a14:backgroundMark x1="35077" y1="29846" x2="41846" y2="10462"/>
                        <a14:backgroundMark x1="31077" y1="28000" x2="38769" y2="26769"/>
                        <a14:backgroundMark x1="41846" y1="15077" x2="79692" y2="7385"/>
                        <a14:backgroundMark x1="59385" y1="16000" x2="78154" y2="7385"/>
                        <a14:backgroundMark x1="69231" y1="22154" x2="85231" y2="615"/>
                        <a14:backgroundMark x1="64615" y1="22769" x2="69231" y2="21231"/>
                        <a14:backgroundMark x1="65538" y1="27077" x2="70154" y2="22154"/>
                        <a14:backgroundMark x1="53538" y1="32308" x2="60615" y2="28615"/>
                        <a14:backgroundMark x1="36000" y1="36615" x2="42769" y2="32615"/>
                        <a14:backgroundMark x1="71385" y1="48923" x2="77538" y2="37846"/>
                        <a14:backgroundMark x1="80308" y1="45231" x2="97231" y2="39077"/>
                        <a14:backgroundMark x1="17231" y1="4615" x2="16308" y2="308"/>
                        <a14:backgroundMark x1="16308" y1="4615" x2="17231" y2="308"/>
                        <a14:backgroundMark x1="16615" y1="4923" x2="18462" y2="308"/>
                        <a14:backgroundMark x1="8923" y1="9231" x2="3385" y2="12615"/>
                        <a14:backgroundMark x1="7692" y1="14462" x2="7692" y2="19385"/>
                        <a14:backgroundMark x1="9231" y1="20000" x2="15692" y2="24615"/>
                        <a14:backgroundMark x1="15692" y1="34154" x2="4615" y2="25846"/>
                        <a14:backgroundMark x1="16308" y1="33231" x2="8000" y2="40923"/>
                        <a14:backgroundMark x1="7692" y1="44308" x2="8923" y2="36615"/>
                        <a14:backgroundMark x1="21846" y1="27692" x2="27385" y2="32308"/>
                        <a14:backgroundMark x1="28923" y1="33231" x2="28923" y2="33231"/>
                        <a14:backgroundMark x1="83385" y1="14462" x2="97231" y2="9538"/>
                        <a14:backgroundMark x1="93846" y1="20923" x2="92923" y2="6769"/>
                        <a14:backgroundMark x1="45231" y1="33231" x2="51692" y2="30769"/>
                        <a14:backgroundMark x1="59077" y1="54154" x2="76308" y2="68615"/>
                        <a14:backgroundMark x1="65538" y1="53846" x2="73231" y2="58154"/>
                        <a14:backgroundMark x1="78154" y1="68615" x2="78154" y2="68615"/>
                        <a14:backgroundMark x1="55692" y1="52308" x2="61538" y2="53846"/>
                        <a14:backgroundMark x1="49231" y1="45538" x2="51692" y2="47385"/>
                        <a14:backgroundMark x1="82462" y1="68000" x2="92923" y2="72615"/>
                        <a14:backgroundMark x1="85231" y1="73538" x2="96000" y2="75692"/>
                        <a14:backgroundMark x1="78154" y1="48615" x2="79692" y2="46154"/>
                        <a14:backgroundMark x1="76308" y1="52308" x2="74462" y2="49846"/>
                        <a14:backgroundMark x1="22154" y1="42462" x2="2462" y2="66154"/>
                        <a14:backgroundMark x1="24308" y1="40923" x2="20615" y2="44615"/>
                        <a14:backgroundMark x1="27077" y1="40923" x2="30462" y2="43077"/>
                        <a14:backgroundMark x1="17231" y1="49538" x2="26462" y2="99077"/>
                        <a14:backgroundMark x1="37231" y1="53231" x2="42769" y2="99692"/>
                        <a14:backgroundMark x1="48615" y1="59692" x2="50462" y2="99692"/>
                        <a14:backgroundMark x1="58462" y1="66154" x2="57231" y2="97846"/>
                        <a14:backgroundMark x1="64308" y1="68615" x2="56923" y2="67385"/>
                        <a14:backgroundMark x1="66462" y1="69538" x2="66462" y2="69538"/>
                        <a14:backgroundMark x1="72000" y1="90462" x2="74154" y2="99692"/>
                        <a14:backgroundMark x1="86769" y1="81538" x2="95385" y2="99692"/>
                        <a14:backgroundMark x1="86154" y1="88000" x2="82462" y2="99692"/>
                        <a14:backgroundMark x1="28308" y1="46154" x2="29231" y2="55692"/>
                        <a14:backgroundMark x1="23077" y1="46462" x2="35077" y2="49538"/>
                        <a14:backgroundMark x1="56615" y1="70769" x2="86769" y2="84308"/>
                        <a14:backgroundMark x1="79385" y1="24923" x2="70769" y2="16923"/>
                        <a14:backgroundMark x1="9846" y1="8308" x2="12308" y2="18154"/>
                        <a14:backgroundMark x1="37231" y1="1538" x2="28923" y2="308"/>
                        <a14:backgroundMark x1="48615" y1="64000" x2="68308" y2="5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87" t="1" r="4142" b="28716"/>
          <a:stretch/>
        </p:blipFill>
        <p:spPr bwMode="auto">
          <a:xfrm rot="1121125">
            <a:off x="2343845" y="1928645"/>
            <a:ext cx="2593111" cy="156578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7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6462" r="96000">
                        <a14:backgroundMark x1="35077" y1="5846" x2="96000" y2="10154"/>
                        <a14:backgroundMark x1="37538" y1="4615" x2="97538" y2="4615"/>
                        <a14:backgroundMark x1="33846" y1="9231" x2="37231" y2="308"/>
                        <a14:backgroundMark x1="29538" y1="1538" x2="36308" y2="4615"/>
                        <a14:backgroundMark x1="34769" y1="10462" x2="52923" y2="3692"/>
                        <a14:backgroundMark x1="40615" y1="13846" x2="56923" y2="3077"/>
                        <a14:backgroundMark x1="35077" y1="29846" x2="41846" y2="10462"/>
                        <a14:backgroundMark x1="31077" y1="28000" x2="38769" y2="26769"/>
                        <a14:backgroundMark x1="41846" y1="15077" x2="79692" y2="7385"/>
                        <a14:backgroundMark x1="59385" y1="16000" x2="78154" y2="7385"/>
                        <a14:backgroundMark x1="69231" y1="22154" x2="85231" y2="615"/>
                        <a14:backgroundMark x1="64615" y1="22769" x2="69231" y2="21231"/>
                        <a14:backgroundMark x1="65538" y1="27077" x2="70154" y2="22154"/>
                        <a14:backgroundMark x1="53538" y1="32308" x2="60615" y2="28615"/>
                        <a14:backgroundMark x1="36000" y1="36615" x2="42769" y2="32615"/>
                        <a14:backgroundMark x1="71385" y1="48923" x2="77538" y2="37846"/>
                        <a14:backgroundMark x1="80308" y1="45231" x2="97231" y2="39077"/>
                        <a14:backgroundMark x1="17231" y1="4615" x2="16308" y2="308"/>
                        <a14:backgroundMark x1="16308" y1="4615" x2="17231" y2="308"/>
                        <a14:backgroundMark x1="16615" y1="4923" x2="18462" y2="308"/>
                        <a14:backgroundMark x1="8923" y1="9231" x2="3385" y2="12615"/>
                        <a14:backgroundMark x1="7692" y1="14462" x2="7692" y2="19385"/>
                        <a14:backgroundMark x1="9231" y1="20000" x2="15692" y2="24615"/>
                        <a14:backgroundMark x1="15692" y1="34154" x2="4615" y2="25846"/>
                        <a14:backgroundMark x1="16308" y1="33231" x2="8000" y2="40923"/>
                        <a14:backgroundMark x1="7692" y1="44308" x2="8923" y2="36615"/>
                        <a14:backgroundMark x1="21846" y1="27692" x2="27385" y2="32308"/>
                        <a14:backgroundMark x1="28923" y1="33231" x2="28923" y2="33231"/>
                        <a14:backgroundMark x1="83385" y1="14462" x2="97231" y2="9538"/>
                        <a14:backgroundMark x1="93846" y1="20923" x2="92923" y2="6769"/>
                        <a14:backgroundMark x1="45231" y1="33231" x2="51692" y2="30769"/>
                        <a14:backgroundMark x1="59077" y1="54154" x2="76308" y2="68615"/>
                        <a14:backgroundMark x1="65538" y1="53846" x2="73231" y2="58154"/>
                        <a14:backgroundMark x1="78154" y1="68615" x2="78154" y2="68615"/>
                        <a14:backgroundMark x1="55692" y1="52308" x2="61538" y2="53846"/>
                        <a14:backgroundMark x1="49231" y1="45538" x2="51692" y2="47385"/>
                        <a14:backgroundMark x1="82462" y1="68000" x2="92923" y2="72615"/>
                        <a14:backgroundMark x1="85231" y1="73538" x2="96000" y2="75692"/>
                        <a14:backgroundMark x1="78154" y1="48615" x2="79692" y2="46154"/>
                        <a14:backgroundMark x1="76308" y1="52308" x2="74462" y2="49846"/>
                        <a14:backgroundMark x1="22154" y1="42462" x2="2462" y2="66154"/>
                        <a14:backgroundMark x1="24308" y1="40923" x2="20615" y2="44615"/>
                        <a14:backgroundMark x1="27077" y1="40923" x2="30462" y2="43077"/>
                        <a14:backgroundMark x1="17231" y1="49538" x2="26462" y2="99077"/>
                        <a14:backgroundMark x1="37231" y1="53231" x2="42769" y2="99692"/>
                        <a14:backgroundMark x1="48615" y1="59692" x2="50462" y2="99692"/>
                        <a14:backgroundMark x1="58462" y1="66154" x2="57231" y2="97846"/>
                        <a14:backgroundMark x1="64308" y1="68615" x2="56923" y2="67385"/>
                        <a14:backgroundMark x1="66462" y1="69538" x2="66462" y2="69538"/>
                        <a14:backgroundMark x1="72000" y1="90462" x2="74154" y2="99692"/>
                        <a14:backgroundMark x1="86769" y1="81538" x2="95385" y2="99692"/>
                        <a14:backgroundMark x1="86154" y1="88000" x2="82462" y2="99692"/>
                        <a14:backgroundMark x1="28308" y1="46154" x2="29231" y2="55692"/>
                        <a14:backgroundMark x1="23077" y1="46462" x2="35077" y2="49538"/>
                        <a14:backgroundMark x1="56615" y1="70769" x2="86769" y2="84308"/>
                        <a14:backgroundMark x1="79385" y1="24923" x2="70769" y2="16923"/>
                        <a14:backgroundMark x1="9846" y1="8308" x2="12308" y2="18154"/>
                        <a14:backgroundMark x1="37231" y1="1538" x2="28923" y2="308"/>
                        <a14:backgroundMark x1="48615" y1="64000" x2="68308" y2="5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87" t="1" r="4142" b="28716"/>
          <a:stretch/>
        </p:blipFill>
        <p:spPr bwMode="auto">
          <a:xfrm rot="20610700">
            <a:off x="4360057" y="1873442"/>
            <a:ext cx="2593111" cy="156578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1080000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7918">
            <a:off x="246604" y="5327732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2">
            <a:off x="7507448" y="5258344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470029" y="489446"/>
            <a:ext cx="6203942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Na vinné révě rostou: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849334" y="5951021"/>
            <a:ext cx="1383199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hrozny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12160" y="4509120"/>
            <a:ext cx="1622175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červené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75445" y="4509120"/>
            <a:ext cx="872355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bílé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4658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250"/>
                            </p:stCondLst>
                            <p:childTnLst>
                              <p:par>
                                <p:cTn id="51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1" presetID="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5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1" presetID="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5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1" presetID="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5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8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3750"/>
                            </p:stCondLst>
                            <p:childTnLst>
                              <p:par>
                                <p:cTn id="9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0"/>
                            </p:stCondLst>
                            <p:childTnLst>
                              <p:par>
                                <p:cTn id="97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1" grpId="0" animBg="1"/>
      <p:bldP spid="2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47660" y="5807005"/>
            <a:ext cx="5248681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 mají zrníčka po celé bobuli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69512" y="2204864"/>
            <a:ext cx="6004977" cy="1200329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Maliny, ostružiny, jahody, rybíz,</a:t>
            </a:r>
          </a:p>
          <a:p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    angrešt,  borůvky a hrozny 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60950" y="3429000"/>
            <a:ext cx="3222101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</a:t>
            </a:r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sou bobuloviny,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55" name="Skupina 54"/>
          <p:cNvGrpSpPr/>
          <p:nvPr/>
        </p:nvGrpSpPr>
        <p:grpSpPr>
          <a:xfrm>
            <a:off x="2762681" y="188640"/>
            <a:ext cx="3627391" cy="2100074"/>
            <a:chOff x="2762681" y="188640"/>
            <a:chExt cx="3627391" cy="2100074"/>
          </a:xfrm>
        </p:grpSpPr>
        <p:grpSp>
          <p:nvGrpSpPr>
            <p:cNvPr id="54" name="Skupina 53"/>
            <p:cNvGrpSpPr/>
            <p:nvPr/>
          </p:nvGrpSpPr>
          <p:grpSpPr>
            <a:xfrm>
              <a:off x="2762681" y="188640"/>
              <a:ext cx="3627391" cy="2100074"/>
              <a:chOff x="2762681" y="188640"/>
              <a:chExt cx="3627391" cy="2100074"/>
            </a:xfrm>
          </p:grpSpPr>
          <p:pic>
            <p:nvPicPr>
              <p:cNvPr id="6" name="Picture 4"/>
              <p:cNvPicPr>
                <a:picLocks noChangeAspect="1" noChangeArrowheads="1"/>
              </p:cNvPicPr>
              <p:nvPr/>
            </p:nvPicPr>
            <p:blipFill rotWithShape="1"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ackgroundRemoval t="9538" b="89538" l="0" r="100000">
                            <a14:foregroundMark x1="64000" y1="16308" x2="64000" y2="20308"/>
                            <a14:foregroundMark x1="70154" y1="17538" x2="67385" y2="20923"/>
                            <a14:foregroundMark x1="75385" y1="19077" x2="75385" y2="19077"/>
                            <a14:foregroundMark x1="74154" y1="20923" x2="70769" y2="23692"/>
                            <a14:foregroundMark x1="94154" y1="22462" x2="95385" y2="20308"/>
                            <a14:foregroundMark x1="86769" y1="20308" x2="84923" y2="20308"/>
                            <a14:foregroundMark x1="16615" y1="21538" x2="13231" y2="25538"/>
                            <a14:foregroundMark x1="5231" y1="24308" x2="9846" y2="24308"/>
                            <a14:backgroundMark x1="52615" y1="68000" x2="44000" y2="85231"/>
                            <a14:backgroundMark x1="4000" y1="43077" x2="17538" y2="43077"/>
                            <a14:backgroundMark x1="84615" y1="42462" x2="99692" y2="39692"/>
                            <a14:backgroundMark x1="44923" y1="66154" x2="60923" y2="85538"/>
                            <a14:backgroundMark x1="31077" y1="68000" x2="24615" y2="81231"/>
                            <a14:backgroundMark x1="33231" y1="82769" x2="48000" y2="67385"/>
                            <a14:backgroundMark x1="60615" y1="67077" x2="60000" y2="84000"/>
                            <a14:backgroundMark x1="60923" y1="76308" x2="69538" y2="82769"/>
                            <a14:backgroundMark x1="70154" y1="69538" x2="75385" y2="80923"/>
                            <a14:backgroundMark x1="83385" y1="39692" x2="95692" y2="24000"/>
                            <a14:backgroundMark x1="6154" y1="43385" x2="22462" y2="23385"/>
                            <a14:backgroundMark x1="4308" y1="22154" x2="12308" y2="29538"/>
                            <a14:backgroundMark x1="13231" y1="22769" x2="16615" y2="26462"/>
                            <a14:backgroundMark x1="91692" y1="24000" x2="93846" y2="17538"/>
                            <a14:backgroundMark x1="83692" y1="23385" x2="89231" y2="17231"/>
                            <a14:backgroundMark x1="80000" y1="18462" x2="88308" y2="20000"/>
                            <a14:backgroundMark x1="3077" y1="18154" x2="6462" y2="28615"/>
                            <a14:backgroundMark x1="18462" y1="21846" x2="14462" y2="29538"/>
                            <a14:backgroundMark x1="82154" y1="23077" x2="89846" y2="15385"/>
                            <a14:backgroundMark x1="4308" y1="24000" x2="21846" y2="23077"/>
                            <a14:backgroundMark x1="16615" y1="18154" x2="21231" y2="24308"/>
                            <a14:backgroundMark x1="91385" y1="24308" x2="98154" y2="16308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4311" b="18755"/>
              <a:stretch/>
            </p:blipFill>
            <p:spPr bwMode="auto">
              <a:xfrm>
                <a:off x="3003257" y="188640"/>
                <a:ext cx="3137486" cy="210007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0" name="Picture 2"/>
              <p:cNvPicPr>
                <a:picLocks noChangeAspect="1" noChangeArrowheads="1"/>
              </p:cNvPicPr>
              <p:nvPr/>
            </p:nvPicPr>
            <p:blipFill rotWithShape="1"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0" b="100000" l="0" r="99385">
                            <a14:foregroundMark x1="41846" y1="64615" x2="36615" y2="81231"/>
                            <a14:backgroundMark x1="19692" y1="79692" x2="84615" y2="8923"/>
                            <a14:backgroundMark x1="38462" y1="60923" x2="52615" y2="67077"/>
                            <a14:backgroundMark x1="37846" y1="62154" x2="43077" y2="62462"/>
                            <a14:backgroundMark x1="32000" y1="68308" x2="33846" y2="64923"/>
                            <a14:backgroundMark x1="32923" y1="66769" x2="38769" y2="61846"/>
                            <a14:backgroundMark x1="37231" y1="64000" x2="40923" y2="63077"/>
                            <a14:backgroundMark x1="40615" y1="63385" x2="44000" y2="63385"/>
                            <a14:backgroundMark x1="28923" y1="72308" x2="25846" y2="56308"/>
                            <a14:backgroundMark x1="47385" y1="65846" x2="53538" y2="72308"/>
                            <a14:backgroundMark x1="44308" y1="63077" x2="49538" y2="70462"/>
                            <a14:backgroundMark x1="48615" y1="70769" x2="49538" y2="73231"/>
                            <a14:backgroundMark x1="33231" y1="78769" x2="32000" y2="75077"/>
                            <a14:backgroundMark x1="30462" y1="65231" x2="32308" y2="59692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268" t="62200" r="50000" b="13820"/>
              <a:stretch/>
            </p:blipFill>
            <p:spPr bwMode="auto">
              <a:xfrm rot="12914127">
                <a:off x="3070929" y="427382"/>
                <a:ext cx="493856" cy="52110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8" name="Picture 5"/>
              <p:cNvPicPr>
                <a:picLocks noChangeAspect="1" noChangeArrowheads="1"/>
              </p:cNvPicPr>
              <p:nvPr/>
            </p:nvPicPr>
            <p:blipFill rotWithShape="1"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27692" r="692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364" r="28970"/>
              <a:stretch/>
            </p:blipFill>
            <p:spPr bwMode="auto">
              <a:xfrm rot="21392694">
                <a:off x="3087774" y="1139744"/>
                <a:ext cx="528570" cy="10213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1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0" b="97538" l="14154" r="86154">
                            <a14:foregroundMark x1="24923" y1="74154" x2="30462" y2="80615"/>
                            <a14:foregroundMark x1="16615" y1="70769" x2="20615" y2="54154"/>
                            <a14:foregroundMark x1="17538" y1="67077" x2="22769" y2="70462"/>
                            <a14:foregroundMark x1="45538" y1="11385" x2="39385" y2="11385"/>
                            <a14:foregroundMark x1="33538" y1="16308" x2="34154" y2="14769"/>
                            <a14:foregroundMark x1="34769" y1="14154" x2="37846" y2="12000"/>
                            <a14:foregroundMark x1="37846" y1="11692" x2="39692" y2="11692"/>
                            <a14:backgroundMark x1="37231" y1="15692" x2="42769" y2="13846"/>
                            <a14:backgroundMark x1="37231" y1="28000" x2="16923" y2="56615"/>
                            <a14:backgroundMark x1="31385" y1="48615" x2="36615" y2="58769"/>
                            <a14:backgroundMark x1="37231" y1="51692" x2="36615" y2="64000"/>
                            <a14:backgroundMark x1="39077" y1="57538" x2="35692" y2="61231"/>
                            <a14:backgroundMark x1="56923" y1="26769" x2="53231" y2="9846"/>
                            <a14:backgroundMark x1="62154" y1="23077" x2="75692" y2="18154"/>
                            <a14:backgroundMark x1="64923" y1="23692" x2="83385" y2="36923"/>
                            <a14:backgroundMark x1="68000" y1="40000" x2="74462" y2="36308"/>
                            <a14:backgroundMark x1="42154" y1="25538" x2="54462" y2="9231"/>
                            <a14:backgroundMark x1="51077" y1="11077" x2="38769" y2="11077"/>
                            <a14:backgroundMark x1="23385" y1="68923" x2="32308" y2="86154"/>
                            <a14:backgroundMark x1="31077" y1="70769" x2="31385" y2="82154"/>
                            <a14:backgroundMark x1="21538" y1="68308" x2="22769" y2="77846"/>
                            <a14:backgroundMark x1="25846" y1="82769" x2="24000" y2="63077"/>
                            <a14:backgroundMark x1="20308" y1="54154" x2="17231" y2="73231"/>
                            <a14:backgroundMark x1="16615" y1="74154" x2="19077" y2="62154"/>
                            <a14:backgroundMark x1="34462" y1="40000" x2="33231" y2="30154"/>
                            <a14:backgroundMark x1="31077" y1="77538" x2="25846" y2="82769"/>
                            <a14:backgroundMark x1="31385" y1="78769" x2="28000" y2="8061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890" t="21749" r="25991" b="3267"/>
              <a:stretch/>
            </p:blipFill>
            <p:spPr bwMode="auto">
              <a:xfrm rot="539681">
                <a:off x="5619581" y="1162701"/>
                <a:ext cx="635168" cy="93678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3" name="Picture 2"/>
              <p:cNvPicPr>
                <a:picLocks noChangeAspect="1" noChangeArrowheads="1"/>
              </p:cNvPicPr>
              <p:nvPr/>
            </p:nvPicPr>
            <p:blipFill rotWithShape="1"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9538" b="89538" l="0" r="100000">
                            <a14:foregroundMark x1="77231" y1="42462" x2="80000" y2="64308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0094" t="38906" b="22761"/>
              <a:stretch/>
            </p:blipFill>
            <p:spPr bwMode="auto">
              <a:xfrm rot="7775667">
                <a:off x="5699136" y="529028"/>
                <a:ext cx="606620" cy="5301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4" name="Picture 2"/>
              <p:cNvPicPr>
                <a:picLocks noChangeAspect="1" noChangeArrowheads="1"/>
              </p:cNvPicPr>
              <p:nvPr/>
            </p:nvPicPr>
            <p:blipFill rotWithShape="1">
              <a:blip r:embed="rId13" cstate="print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0" b="97231" l="0" r="100000">
                            <a14:foregroundMark x1="49538" y1="47077" x2="46154" y2="54154"/>
                            <a14:backgroundMark x1="43692" y1="54769" x2="45231" y2="54769"/>
                            <a14:backgroundMark x1="3385" y1="18769" x2="98462" y2="28000"/>
                            <a14:backgroundMark x1="24615" y1="36308" x2="95077" y2="55385"/>
                            <a14:backgroundMark x1="60308" y1="49846" x2="58769" y2="41231"/>
                            <a14:backgroundMark x1="60308" y1="51385" x2="75077" y2="52000"/>
                            <a14:backgroundMark x1="74462" y1="54154" x2="80923" y2="61231"/>
                            <a14:backgroundMark x1="25538" y1="48308" x2="7692" y2="7600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091" t="38631" r="14072" b="1"/>
              <a:stretch/>
            </p:blipFill>
            <p:spPr bwMode="auto">
              <a:xfrm rot="10253718">
                <a:off x="2762681" y="612027"/>
                <a:ext cx="979027" cy="872803"/>
              </a:xfrm>
              <a:prstGeom prst="roundRect">
                <a:avLst>
                  <a:gd name="adj" fmla="val 45688"/>
                </a:avLst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4" name="Picture 3"/>
              <p:cNvPicPr>
                <a:picLocks noChangeAspect="1" noChangeArrowheads="1"/>
              </p:cNvPicPr>
              <p:nvPr/>
            </p:nvPicPr>
            <p:blipFill rotWithShape="1">
              <a:blip r:embed="rId15" cstate="print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ackgroundRemoval t="19385" b="77846" l="2154" r="97231">
                            <a14:backgroundMark x1="17538" y1="27692" x2="17538" y2="27692"/>
                            <a14:backgroundMark x1="17538" y1="26462" x2="92615" y2="66462"/>
                            <a14:backgroundMark x1="9846" y1="43692" x2="34154" y2="3600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35781" r="50000" b="22966"/>
              <a:stretch/>
            </p:blipFill>
            <p:spPr bwMode="auto">
              <a:xfrm rot="7417685">
                <a:off x="5800819" y="894298"/>
                <a:ext cx="634902" cy="54360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25" name="Picture 3"/>
            <p:cNvPicPr>
              <a:picLocks noChangeAspect="1" noChangeArrowheads="1"/>
            </p:cNvPicPr>
            <p:nvPr/>
          </p:nvPicPr>
          <p:blipFill rotWithShape="1">
            <a:blip r:embed="rId17" cstate="print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19385" b="77846" l="2154" r="97231">
                          <a14:backgroundMark x1="17538" y1="27692" x2="17538" y2="27692"/>
                          <a14:backgroundMark x1="17538" y1="26462" x2="92615" y2="66462"/>
                          <a14:backgroundMark x1="9846" y1="43692" x2="34154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781" r="50000" b="22966"/>
            <a:stretch/>
          </p:blipFill>
          <p:spPr bwMode="auto">
            <a:xfrm rot="20474615">
              <a:off x="5482981" y="845705"/>
              <a:ext cx="597279" cy="4748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9541" y="4983085"/>
            <a:ext cx="1326235" cy="1326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141" y="4983085"/>
            <a:ext cx="1326235" cy="1326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3" name="Skupina 32"/>
          <p:cNvGrpSpPr/>
          <p:nvPr/>
        </p:nvGrpSpPr>
        <p:grpSpPr>
          <a:xfrm>
            <a:off x="5580112" y="3903563"/>
            <a:ext cx="1535206" cy="1079522"/>
            <a:chOff x="3992882" y="481690"/>
            <a:chExt cx="2165044" cy="1720127"/>
          </a:xfrm>
        </p:grpSpPr>
        <p:pic>
          <p:nvPicPr>
            <p:cNvPr id="34" name="Picture 3"/>
            <p:cNvPicPr>
              <a:picLocks noChangeAspect="1" noChangeArrowheads="1"/>
            </p:cNvPicPr>
            <p:nvPr/>
          </p:nvPicPr>
          <p:blipFill rotWithShape="1">
            <a:blip r:embed="rId21"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19385" b="77846" l="2154" r="97231">
                          <a14:backgroundMark x1="17538" y1="27692" x2="17538" y2="27692"/>
                          <a14:backgroundMark x1="17538" y1="26462" x2="92615" y2="66462"/>
                          <a14:backgroundMark x1="9846" y1="43692" x2="34154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781" r="50000" b="22966"/>
            <a:stretch/>
          </p:blipFill>
          <p:spPr bwMode="auto">
            <a:xfrm rot="1231328">
              <a:off x="4312751" y="481690"/>
              <a:ext cx="1399305" cy="1154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5" name="Picture 3"/>
            <p:cNvPicPr>
              <a:picLocks noChangeAspect="1" noChangeArrowheads="1"/>
            </p:cNvPicPr>
            <p:nvPr/>
          </p:nvPicPr>
          <p:blipFill rotWithShape="1">
            <a:blip r:embed="rId21"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19385" b="77846" l="2154" r="97231">
                          <a14:backgroundMark x1="17538" y1="27692" x2="17538" y2="27692"/>
                          <a14:backgroundMark x1="17538" y1="26462" x2="92615" y2="66462"/>
                          <a14:backgroundMark x1="9846" y1="43692" x2="34154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781" r="50000" b="22966"/>
            <a:stretch/>
          </p:blipFill>
          <p:spPr bwMode="auto">
            <a:xfrm rot="7417685">
              <a:off x="4881028" y="924919"/>
              <a:ext cx="1399305" cy="1154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6" name="Picture 3"/>
            <p:cNvPicPr>
              <a:picLocks noChangeAspect="1" noChangeArrowheads="1"/>
            </p:cNvPicPr>
            <p:nvPr/>
          </p:nvPicPr>
          <p:blipFill rotWithShape="1">
            <a:blip r:embed="rId21"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19385" b="77846" l="2154" r="97231">
                          <a14:backgroundMark x1="17538" y1="27692" x2="17538" y2="27692"/>
                          <a14:backgroundMark x1="17538" y1="26462" x2="92615" y2="66462"/>
                          <a14:backgroundMark x1="9846" y1="43692" x2="34154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781" r="50000" b="22966"/>
            <a:stretch/>
          </p:blipFill>
          <p:spPr bwMode="auto">
            <a:xfrm rot="20474615">
              <a:off x="3992882" y="784050"/>
              <a:ext cx="1399305" cy="1154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7" name="Skupina 36"/>
          <p:cNvGrpSpPr/>
          <p:nvPr/>
        </p:nvGrpSpPr>
        <p:grpSpPr>
          <a:xfrm>
            <a:off x="390727" y="2835296"/>
            <a:ext cx="1556933" cy="1215193"/>
            <a:chOff x="3771899" y="4413786"/>
            <a:chExt cx="1534843" cy="1259355"/>
          </a:xfrm>
        </p:grpSpPr>
        <p:pic>
          <p:nvPicPr>
            <p:cNvPr id="38" name="Picture 2"/>
            <p:cNvPicPr>
              <a:picLocks noChangeAspect="1" noChangeArrowheads="1"/>
            </p:cNvPicPr>
            <p:nvPr/>
          </p:nvPicPr>
          <p:blipFill rotWithShape="1">
            <a:blip r:embed="rId23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9538" b="89538" l="0" r="100000">
                          <a14:foregroundMark x1="77231" y1="42462" x2="80000" y2="64308"/>
                          <a14:backgroundMark x1="42769" y1="28308" x2="93231" y2="70769"/>
                          <a14:backgroundMark x1="66462" y1="72308" x2="99385" y2="40308"/>
                          <a14:backgroundMark x1="80923" y1="36000" x2="76615" y2="80000"/>
                          <a14:backgroundMark x1="69538" y1="54769" x2="83077" y2="33538"/>
                          <a14:backgroundMark x1="76308" y1="72615" x2="91077" y2="60000"/>
                          <a14:backgroundMark x1="38462" y1="32000" x2="59692" y2="56308"/>
                          <a14:backgroundMark x1="36000" y1="33538" x2="49231" y2="48615"/>
                          <a14:backgroundMark x1="36923" y1="37231" x2="40308" y2="39692"/>
                          <a14:backgroundMark x1="73846" y1="51385" x2="84000" y2="40308"/>
                          <a14:backgroundMark x1="72923" y1="45231" x2="82154" y2="53846"/>
                          <a14:backgroundMark x1="80000" y1="64923" x2="77231" y2="62462"/>
                          <a14:backgroundMark x1="77538" y1="66769" x2="84923" y2="547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788" t="25433" r="45101" b="29212"/>
            <a:stretch/>
          </p:blipFill>
          <p:spPr bwMode="auto">
            <a:xfrm rot="3374135">
              <a:off x="4164226" y="4530626"/>
              <a:ext cx="1259355" cy="10256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9" name="Picture 2"/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9538" b="89538" l="0" r="100000">
                          <a14:foregroundMark x1="77231" y1="42462" x2="80000" y2="64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0094" t="38906" b="22761"/>
            <a:stretch/>
          </p:blipFill>
          <p:spPr bwMode="auto">
            <a:xfrm rot="20015667">
              <a:off x="3771899" y="4569758"/>
              <a:ext cx="971204" cy="9329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0" name="Picture 4"/>
          <p:cNvPicPr>
            <a:picLocks noChangeAspect="1" noChangeArrowheads="1"/>
          </p:cNvPicPr>
          <p:nvPr/>
        </p:nvPicPr>
        <p:blipFill rotWithShape="1">
          <a:blip r:embed="rId24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5231" b="95692" l="0" r="100000">
                        <a14:foregroundMark x1="17846" y1="65846" x2="39077" y2="81231"/>
                        <a14:foregroundMark x1="24000" y1="61231" x2="25846" y2="57231"/>
                        <a14:foregroundMark x1="25231" y1="58154" x2="36000" y2="46154"/>
                        <a14:foregroundMark x1="33538" y1="65538" x2="36308" y2="45846"/>
                        <a14:backgroundMark x1="1231" y1="56308" x2="3692" y2="92615"/>
                        <a14:backgroundMark x1="2462" y1="81846" x2="48308" y2="94769"/>
                        <a14:backgroundMark x1="5231" y1="8308" x2="8000" y2="7077"/>
                        <a14:backgroundMark x1="1231" y1="30769" x2="8923" y2="36923"/>
                        <a14:backgroundMark x1="16615" y1="36615" x2="6462" y2="39077"/>
                        <a14:backgroundMark x1="9231" y1="32923" x2="13538" y2="35077"/>
                        <a14:backgroundMark x1="3692" y1="17538" x2="1538" y2="32615"/>
                        <a14:backgroundMark x1="24000" y1="7385" x2="41846" y2="8923"/>
                        <a14:backgroundMark x1="26154" y1="13846" x2="33231" y2="13846"/>
                        <a14:backgroundMark x1="30462" y1="27077" x2="36000" y2="19692"/>
                        <a14:backgroundMark x1="28615" y1="24923" x2="30462" y2="26769"/>
                        <a14:backgroundMark x1="41846" y1="23077" x2="43692" y2="29538"/>
                        <a14:backgroundMark x1="45846" y1="22462" x2="48000" y2="11692"/>
                        <a14:backgroundMark x1="40923" y1="14769" x2="43692" y2="17231"/>
                        <a14:backgroundMark x1="54769" y1="8923" x2="59385" y2="7077"/>
                        <a14:backgroundMark x1="65846" y1="7077" x2="83385" y2="7385"/>
                        <a14:backgroundMark x1="84615" y1="14769" x2="86462" y2="8308"/>
                        <a14:backgroundMark x1="90154" y1="13231" x2="99692" y2="9538"/>
                        <a14:backgroundMark x1="98462" y1="28615" x2="96615" y2="61231"/>
                        <a14:backgroundMark x1="73538" y1="48923" x2="89846" y2="60923"/>
                        <a14:backgroundMark x1="51385" y1="27077" x2="63692" y2="40615"/>
                        <a14:backgroundMark x1="64308" y1="45538" x2="73538" y2="72000"/>
                        <a14:backgroundMark x1="23385" y1="39077" x2="27692" y2="50462"/>
                        <a14:backgroundMark x1="11385" y1="51385" x2="32923" y2="47077"/>
                        <a14:backgroundMark x1="34154" y1="51385" x2="28923" y2="62462"/>
                        <a14:backgroundMark x1="37231" y1="60000" x2="49538" y2="48308"/>
                        <a14:backgroundMark x1="37538" y1="64000" x2="45231" y2="65538"/>
                        <a14:backgroundMark x1="45846" y1="56923" x2="47385" y2="56923"/>
                        <a14:backgroundMark x1="44615" y1="65231" x2="50769" y2="78769"/>
                        <a14:backgroundMark x1="44615" y1="82769" x2="50154" y2="96308"/>
                        <a14:backgroundMark x1="53846" y1="80615" x2="69846" y2="91692"/>
                        <a14:backgroundMark x1="73538" y1="69538" x2="78154" y2="92923"/>
                        <a14:backgroundMark x1="88000" y1="73231" x2="91077" y2="91385"/>
                        <a14:backgroundMark x1="85538" y1="75077" x2="88923" y2="92923"/>
                        <a14:backgroundMark x1="88923" y1="75385" x2="99692" y2="91692"/>
                        <a14:backgroundMark x1="75692" y1="23077" x2="77538" y2="20308"/>
                        <a14:backgroundMark x1="55692" y1="51385" x2="63385" y2="48923"/>
                        <a14:backgroundMark x1="3692" y1="31385" x2="29231" y2="5538"/>
                        <a14:backgroundMark x1="13846" y1="34154" x2="25538" y2="11077"/>
                        <a14:backgroundMark x1="18154" y1="34154" x2="18154" y2="21231"/>
                        <a14:backgroundMark x1="24000" y1="18462" x2="99077" y2="26462"/>
                        <a14:backgroundMark x1="48000" y1="81231" x2="63692" y2="90462"/>
                        <a14:backgroundMark x1="19692" y1="52308" x2="24000" y2="58154"/>
                        <a14:backgroundMark x1="3692" y1="45231" x2="11692" y2="35692"/>
                        <a14:backgroundMark x1="12308" y1="46769" x2="11385" y2="59385"/>
                        <a14:backgroundMark x1="9231" y1="47077" x2="14769" y2="48615"/>
                        <a14:backgroundMark x1="2769" y1="72923" x2="24923" y2="52615"/>
                        <a14:backgroundMark x1="7077" y1="79385" x2="11385" y2="66769"/>
                        <a14:backgroundMark x1="29538" y1="45846" x2="52923" y2="37846"/>
                        <a14:backgroundMark x1="34154" y1="45231" x2="48615" y2="47692"/>
                        <a14:backgroundMark x1="43385" y1="56000" x2="73231" y2="85846"/>
                        <a14:backgroundMark x1="64000" y1="48000" x2="85538" y2="29231"/>
                        <a14:backgroundMark x1="67692" y1="16923" x2="82769" y2="58769"/>
                        <a14:backgroundMark x1="63077" y1="45231" x2="83077" y2="87077"/>
                        <a14:backgroundMark x1="78769" y1="72923" x2="66154" y2="45846"/>
                        <a14:backgroundMark x1="50462" y1="52308" x2="49538" y2="6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37" t="45288" r="51047" b="10890"/>
          <a:stretch/>
        </p:blipFill>
        <p:spPr bwMode="auto">
          <a:xfrm>
            <a:off x="7452320" y="1503223"/>
            <a:ext cx="958137" cy="1057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2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97231" l="0" r="100000">
                        <a14:foregroundMark x1="49538" y1="47077" x2="46154" y2="54154"/>
                        <a14:backgroundMark x1="43692" y1="54769" x2="45231" y2="54769"/>
                        <a14:backgroundMark x1="3385" y1="18769" x2="98462" y2="28000"/>
                        <a14:backgroundMark x1="24615" y1="36308" x2="95077" y2="55385"/>
                        <a14:backgroundMark x1="60308" y1="49846" x2="58769" y2="41231"/>
                        <a14:backgroundMark x1="60308" y1="51385" x2="75077" y2="52000"/>
                        <a14:backgroundMark x1="74462" y1="54154" x2="80923" y2="61231"/>
                        <a14:backgroundMark x1="25538" y1="48308" x2="7692" y2="7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91" t="38631" r="14072" b="1"/>
          <a:stretch/>
        </p:blipFill>
        <p:spPr bwMode="auto">
          <a:xfrm>
            <a:off x="677762" y="1428307"/>
            <a:ext cx="1269898" cy="1132114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2" name="Skupina 41"/>
          <p:cNvGrpSpPr/>
          <p:nvPr/>
        </p:nvGrpSpPr>
        <p:grpSpPr>
          <a:xfrm>
            <a:off x="6953341" y="3159140"/>
            <a:ext cx="1506357" cy="1264478"/>
            <a:chOff x="2186629" y="1146259"/>
            <a:chExt cx="1691274" cy="1810672"/>
          </a:xfrm>
        </p:grpSpPr>
        <p:pic>
          <p:nvPicPr>
            <p:cNvPr id="43" name="Picture 3"/>
            <p:cNvPicPr>
              <a:picLocks noChangeAspect="1" noChangeArrowheads="1"/>
            </p:cNvPicPr>
            <p:nvPr/>
          </p:nvPicPr>
          <p:blipFill rotWithShape="1">
            <a:blip r:embed="rId26">
              <a:extLst>
                <a:ext uri="{BEBA8EAE-BF5A-486C-A8C5-ECC9F3942E4B}">
                  <a14:imgProps xmlns:a14="http://schemas.microsoft.com/office/drawing/2010/main">
                    <a14:imgLayer r:embed="rId27">
                      <a14:imgEffect>
                        <a14:backgroundRemoval t="0" b="98462" l="9538" r="88308">
                          <a14:foregroundMark x1="31385" y1="20000" x2="33846" y2="25846"/>
                          <a14:foregroundMark x1="49538" y1="19385" x2="54462" y2="27077"/>
                          <a14:foregroundMark x1="36615" y1="29538" x2="40615" y2="37538"/>
                          <a14:foregroundMark x1="41538" y1="40000" x2="47077" y2="44308"/>
                          <a14:foregroundMark x1="45231" y1="46154" x2="48615" y2="40923"/>
                          <a14:foregroundMark x1="28000" y1="53846" x2="32923" y2="58154"/>
                          <a14:foregroundMark x1="62462" y1="43385" x2="64000" y2="49538"/>
                          <a14:foregroundMark x1="74462" y1="69538" x2="65846" y2="79692"/>
                          <a14:foregroundMark x1="67385" y1="60923" x2="69231" y2="66462"/>
                          <a14:foregroundMark x1="70769" y1="60308" x2="65846" y2="64000"/>
                          <a14:foregroundMark x1="69231" y1="76615" x2="68923" y2="83077"/>
                          <a14:foregroundMark x1="34769" y1="50769" x2="37231" y2="55692"/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13846" y1="18154" x2="29538" y2="18154"/>
                          <a14:backgroundMark x1="17231" y1="19077" x2="21538" y2="37231"/>
                          <a14:backgroundMark x1="22769" y1="20615" x2="26154" y2="44923"/>
                          <a14:backgroundMark x1="41538" y1="19385" x2="51077" y2="45231"/>
                          <a14:backgroundMark x1="38154" y1="49538" x2="47692" y2="43385"/>
                          <a14:backgroundMark x1="46154" y1="19385" x2="52000" y2="15692"/>
                          <a14:backgroundMark x1="52000" y1="16308" x2="60000" y2="20615"/>
                          <a14:backgroundMark x1="61846" y1="25846" x2="58154" y2="18154"/>
                          <a14:backgroundMark x1="50462" y1="31077" x2="50462" y2="39692"/>
                          <a14:backgroundMark x1="40000" y1="41538" x2="51385" y2="46769"/>
                          <a14:backgroundMark x1="47692" y1="49231" x2="44923" y2="39077"/>
                          <a14:backgroundMark x1="40923" y1="41538" x2="46769" y2="37231"/>
                          <a14:backgroundMark x1="39077" y1="40923" x2="42769" y2="42769"/>
                          <a14:backgroundMark x1="63692" y1="74154" x2="67385" y2="72615"/>
                          <a14:backgroundMark x1="32308" y1="50154" x2="36000" y2="52615"/>
                          <a14:backgroundMark x1="12923" y1="17538" x2="18154" y2="96308"/>
                          <a14:backgroundMark x1="28308" y1="62769" x2="10462" y2="40923"/>
                          <a14:backgroundMark x1="62769" y1="25231" x2="80000" y2="16615"/>
                          <a14:backgroundMark x1="50154" y1="58154" x2="48923" y2="99385"/>
                          <a14:backgroundMark x1="33846" y1="72923" x2="49538" y2="69846"/>
                          <a14:backgroundMark x1="56615" y1="81231" x2="63385" y2="99385"/>
                          <a14:backgroundMark x1="69231" y1="30769" x2="93231" y2="31385"/>
                          <a14:backgroundMark x1="74462" y1="25846" x2="84615" y2="15692"/>
                          <a14:backgroundMark x1="38769" y1="20308" x2="37231" y2="1446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665" t="15893" r="13134"/>
            <a:stretch/>
          </p:blipFill>
          <p:spPr bwMode="auto">
            <a:xfrm rot="604730">
              <a:off x="2186629" y="1162178"/>
              <a:ext cx="1531809" cy="16907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4" name="Picture 5"/>
            <p:cNvPicPr>
              <a:picLocks noChangeAspect="1" noChangeArrowheads="1"/>
            </p:cNvPicPr>
            <p:nvPr/>
          </p:nvPicPr>
          <p:blipFill rotWithShape="1">
            <a:blip r:embed="rId28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29">
                      <a14:imgEffect>
                        <a14:backgroundRemoval t="0" b="100000" l="27692" r="69231"/>
                      </a14:imgEffect>
                      <a14:imgEffect>
                        <a14:brightnessContrast bright="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364" r="28970"/>
            <a:stretch/>
          </p:blipFill>
          <p:spPr bwMode="auto">
            <a:xfrm rot="430094">
              <a:off x="2627784" y="1162080"/>
              <a:ext cx="783733" cy="17948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5" name="Picture 5"/>
            <p:cNvPicPr>
              <a:picLocks noChangeAspect="1" noChangeArrowheads="1"/>
            </p:cNvPicPr>
            <p:nvPr/>
          </p:nvPicPr>
          <p:blipFill rotWithShape="1">
            <a:blip r:embed="rId30">
              <a:extLst>
                <a:ext uri="{BEBA8EAE-BF5A-486C-A8C5-ECC9F3942E4B}">
                  <a14:imgProps xmlns:a14="http://schemas.microsoft.com/office/drawing/2010/main">
                    <a14:imgLayer r:embed="rId29">
                      <a14:imgEffect>
                        <a14:backgroundRemoval t="0" b="100000" l="27692" r="69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364" r="28970"/>
            <a:stretch/>
          </p:blipFill>
          <p:spPr bwMode="auto">
            <a:xfrm rot="20697515">
              <a:off x="3110930" y="1146259"/>
              <a:ext cx="766973" cy="17564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6" name="Skupina 45"/>
          <p:cNvGrpSpPr/>
          <p:nvPr/>
        </p:nvGrpSpPr>
        <p:grpSpPr>
          <a:xfrm>
            <a:off x="3923928" y="3861048"/>
            <a:ext cx="1498336" cy="1803158"/>
            <a:chOff x="6833128" y="1173337"/>
            <a:chExt cx="1718328" cy="2028048"/>
          </a:xfrm>
        </p:grpSpPr>
        <p:pic>
          <p:nvPicPr>
            <p:cNvPr id="47" name="Picture 6"/>
            <p:cNvPicPr>
              <a:picLocks noChangeAspect="1" noChangeArrowheads="1"/>
            </p:cNvPicPr>
            <p:nvPr/>
          </p:nvPicPr>
          <p:blipFill rotWithShape="1">
            <a:blip r:embed="rId31">
              <a:extLst>
                <a:ext uri="{BEBA8EAE-BF5A-486C-A8C5-ECC9F3942E4B}">
                  <a14:imgProps xmlns:a14="http://schemas.microsoft.com/office/drawing/2010/main">
                    <a14:imgLayer r:embed="rId32">
                      <a14:imgEffect>
                        <a14:backgroundRemoval t="0" b="99385" l="3692" r="95385">
                          <a14:foregroundMark x1="42462" y1="30154" x2="45231" y2="36923"/>
                          <a14:foregroundMark x1="50769" y1="37846" x2="53231" y2="40308"/>
                          <a14:foregroundMark x1="55077" y1="71692" x2="56000" y2="74462"/>
                          <a14:backgroundMark x1="9846" y1="41538" x2="12615" y2="99385"/>
                          <a14:backgroundMark x1="8615" y1="39077" x2="9846" y2="39077"/>
                          <a14:backgroundMark x1="16923" y1="19385" x2="19077" y2="21538"/>
                          <a14:backgroundMark x1="24000" y1="17538" x2="29231" y2="10462"/>
                          <a14:backgroundMark x1="36000" y1="24923" x2="36000" y2="24923"/>
                          <a14:backgroundMark x1="38769" y1="24923" x2="37231" y2="31077"/>
                          <a14:backgroundMark x1="36923" y1="36615" x2="38769" y2="33231"/>
                          <a14:backgroundMark x1="39385" y1="35692" x2="39385" y2="35692"/>
                          <a14:backgroundMark x1="45846" y1="34769" x2="49231" y2="38154"/>
                          <a14:backgroundMark x1="56308" y1="38154" x2="60615" y2="33538"/>
                          <a14:backgroundMark x1="74769" y1="26769" x2="76308" y2="26769"/>
                          <a14:backgroundMark x1="92923" y1="22462" x2="92923" y2="29231"/>
                          <a14:backgroundMark x1="83077" y1="35385" x2="95077" y2="36000"/>
                          <a14:backgroundMark x1="47692" y1="51385" x2="50154" y2="51385"/>
                          <a14:backgroundMark x1="55692" y1="50154" x2="53231" y2="51077"/>
                          <a14:backgroundMark x1="54462" y1="53538" x2="54462" y2="53538"/>
                          <a14:backgroundMark x1="70462" y1="44615" x2="72923" y2="44615"/>
                          <a14:backgroundMark x1="84923" y1="39077" x2="83077" y2="99385"/>
                          <a14:backgroundMark x1="71077" y1="56615" x2="72923" y2="56615"/>
                          <a14:backgroundMark x1="83692" y1="58769" x2="63077" y2="99385"/>
                          <a14:backgroundMark x1="64308" y1="52308" x2="59077" y2="99385"/>
                          <a14:backgroundMark x1="33231" y1="45846" x2="28923" y2="99385"/>
                          <a14:backgroundMark x1="15692" y1="72615" x2="19077" y2="99385"/>
                          <a14:backgroundMark x1="33538" y1="73231" x2="37231" y2="96308"/>
                          <a14:backgroundMark x1="48923" y1="83077" x2="36923" y2="97231"/>
                          <a14:backgroundMark x1="47692" y1="71692" x2="49231" y2="71692"/>
                          <a14:backgroundMark x1="56308" y1="42154" x2="56308" y2="43385"/>
                          <a14:backgroundMark x1="15077" y1="53538" x2="19077" y2="55385"/>
                          <a14:backgroundMark x1="20308" y1="59692" x2="22462" y2="67385"/>
                          <a14:backgroundMark x1="21231" y1="56923" x2="49538" y2="0"/>
                          <a14:backgroundMark x1="32000" y1="40308" x2="36615" y2="29538"/>
                          <a14:backgroundMark x1="52615" y1="35077" x2="92308" y2="27385"/>
                          <a14:backgroundMark x1="60000" y1="40308" x2="80923" y2="49846"/>
                          <a14:backgroundMark x1="67077" y1="44000" x2="65538" y2="53538"/>
                          <a14:backgroundMark x1="43077" y1="37846" x2="24000" y2="4923"/>
                          <a14:backgroundMark x1="24923" y1="72923" x2="13846" y2="923"/>
                          <a14:backgroundMark x1="46154" y1="33231" x2="99692" y2="14769"/>
                          <a14:backgroundMark x1="41538" y1="27385" x2="70769" y2="1846"/>
                          <a14:backgroundMark x1="45231" y1="32308" x2="92923" y2="2154"/>
                          <a14:backgroundMark x1="35077" y1="70154" x2="47077" y2="85846"/>
                          <a14:backgroundMark x1="44308" y1="90462" x2="40615" y2="98462"/>
                          <a14:backgroundMark x1="52308" y1="84923" x2="50462" y2="95077"/>
                          <a14:backgroundMark x1="50462" y1="84000" x2="52308" y2="84000"/>
                          <a14:backgroundMark x1="47692" y1="33231" x2="60000" y2="40000"/>
                          <a14:backgroundMark x1="53538" y1="39077" x2="56923" y2="40923"/>
                          <a14:backgroundMark x1="57846" y1="40923" x2="60615" y2="39692"/>
                          <a14:backgroundMark x1="49538" y1="34462" x2="55077" y2="41538"/>
                          <a14:backgroundMark x1="36000" y1="37231" x2="41231" y2="37846"/>
                          <a14:backgroundMark x1="49846" y1="40000" x2="56000" y2="40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540" t="25873" r="32818" b="13181"/>
            <a:stretch/>
          </p:blipFill>
          <p:spPr bwMode="auto">
            <a:xfrm rot="1022201">
              <a:off x="6833128" y="1173337"/>
              <a:ext cx="1220571" cy="1976203"/>
            </a:xfrm>
            <a:prstGeom prst="round2SameRect">
              <a:avLst>
                <a:gd name="adj1" fmla="val 35970"/>
                <a:gd name="adj2" fmla="val 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8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7538" l="14154" r="86154">
                          <a14:foregroundMark x1="24923" y1="74154" x2="30462" y2="80615"/>
                          <a14:foregroundMark x1="16615" y1="70769" x2="20615" y2="54154"/>
                          <a14:foregroundMark x1="17538" y1="67077" x2="22769" y2="70462"/>
                          <a14:foregroundMark x1="45538" y1="11385" x2="39385" y2="11385"/>
                          <a14:foregroundMark x1="33538" y1="16308" x2="34154" y2="14769"/>
                          <a14:foregroundMark x1="34769" y1="14154" x2="37846" y2="12000"/>
                          <a14:foregroundMark x1="37846" y1="11692" x2="39692" y2="11692"/>
                          <a14:backgroundMark x1="37231" y1="15692" x2="42769" y2="13846"/>
                          <a14:backgroundMark x1="37231" y1="28000" x2="16923" y2="56615"/>
                          <a14:backgroundMark x1="31385" y1="48615" x2="36615" y2="58769"/>
                          <a14:backgroundMark x1="37231" y1="51692" x2="36615" y2="64000"/>
                          <a14:backgroundMark x1="39077" y1="57538" x2="35692" y2="61231"/>
                          <a14:backgroundMark x1="56923" y1="26769" x2="53231" y2="9846"/>
                          <a14:backgroundMark x1="62154" y1="23077" x2="75692" y2="18154"/>
                          <a14:backgroundMark x1="64923" y1="23692" x2="83385" y2="36923"/>
                          <a14:backgroundMark x1="68000" y1="40000" x2="74462" y2="36308"/>
                          <a14:backgroundMark x1="42154" y1="25538" x2="54462" y2="9231"/>
                          <a14:backgroundMark x1="51077" y1="11077" x2="38769" y2="11077"/>
                          <a14:backgroundMark x1="23385" y1="68923" x2="32308" y2="86154"/>
                          <a14:backgroundMark x1="31077" y1="70769" x2="31385" y2="82154"/>
                          <a14:backgroundMark x1="21538" y1="68308" x2="22769" y2="77846"/>
                          <a14:backgroundMark x1="25846" y1="82769" x2="24000" y2="63077"/>
                          <a14:backgroundMark x1="20308" y1="54154" x2="17231" y2="73231"/>
                          <a14:backgroundMark x1="16615" y1="74154" x2="19077" y2="62154"/>
                          <a14:backgroundMark x1="34462" y1="40000" x2="33231" y2="30154"/>
                          <a14:backgroundMark x1="31077" y1="77538" x2="25846" y2="82769"/>
                          <a14:backgroundMark x1="31385" y1="78769" x2="28000" y2="80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890" t="21749" r="25991" b="3267"/>
            <a:stretch/>
          </p:blipFill>
          <p:spPr bwMode="auto">
            <a:xfrm rot="21143067">
              <a:off x="7452320" y="1333354"/>
              <a:ext cx="1099136" cy="18680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9" name="Skupina 48"/>
          <p:cNvGrpSpPr/>
          <p:nvPr/>
        </p:nvGrpSpPr>
        <p:grpSpPr>
          <a:xfrm>
            <a:off x="2199422" y="3875535"/>
            <a:ext cx="1292458" cy="859122"/>
            <a:chOff x="1002219" y="3651519"/>
            <a:chExt cx="1584302" cy="1033760"/>
          </a:xfrm>
        </p:grpSpPr>
        <p:pic>
          <p:nvPicPr>
            <p:cNvPr id="50" name="Picture 2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0" r="99385">
                          <a14:foregroundMark x1="41846" y1="64615" x2="36615" y2="81231"/>
                          <a14:backgroundMark x1="19692" y1="79692" x2="84615" y2="8923"/>
                          <a14:backgroundMark x1="38462" y1="60923" x2="52615" y2="67077"/>
                          <a14:backgroundMark x1="37846" y1="62154" x2="43077" y2="62462"/>
                          <a14:backgroundMark x1="32000" y1="68308" x2="33846" y2="64923"/>
                          <a14:backgroundMark x1="32923" y1="66769" x2="38769" y2="61846"/>
                          <a14:backgroundMark x1="37231" y1="64000" x2="40923" y2="63077"/>
                          <a14:backgroundMark x1="40615" y1="63385" x2="44000" y2="63385"/>
                          <a14:backgroundMark x1="28923" y1="72308" x2="25846" y2="56308"/>
                          <a14:backgroundMark x1="47385" y1="65846" x2="53538" y2="72308"/>
                          <a14:backgroundMark x1="44308" y1="63077" x2="49538" y2="70462"/>
                          <a14:backgroundMark x1="48615" y1="70769" x2="49538" y2="73231"/>
                          <a14:backgroundMark x1="33231" y1="78769" x2="32000" y2="75077"/>
                          <a14:backgroundMark x1="30462" y1="65231" x2="32308" y2="59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268" t="62200" r="50000" b="13820"/>
            <a:stretch/>
          </p:blipFill>
          <p:spPr bwMode="auto">
            <a:xfrm rot="5723836">
              <a:off x="1509654" y="3603641"/>
              <a:ext cx="611034" cy="7067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" name="Picture 2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0" r="99385">
                          <a14:foregroundMark x1="41846" y1="64615" x2="36615" y2="81231"/>
                          <a14:backgroundMark x1="19692" y1="79692" x2="84615" y2="8923"/>
                          <a14:backgroundMark x1="38462" y1="60923" x2="52615" y2="67077"/>
                          <a14:backgroundMark x1="37846" y1="62154" x2="43077" y2="62462"/>
                          <a14:backgroundMark x1="32000" y1="68308" x2="33846" y2="64923"/>
                          <a14:backgroundMark x1="32923" y1="66769" x2="38769" y2="61846"/>
                          <a14:backgroundMark x1="37231" y1="64000" x2="40923" y2="63077"/>
                          <a14:backgroundMark x1="40615" y1="63385" x2="44000" y2="63385"/>
                          <a14:backgroundMark x1="28923" y1="72308" x2="25846" y2="56308"/>
                          <a14:backgroundMark x1="47385" y1="65846" x2="53538" y2="72308"/>
                          <a14:backgroundMark x1="44308" y1="63077" x2="49538" y2="70462"/>
                          <a14:backgroundMark x1="48615" y1="70769" x2="49538" y2="73231"/>
                          <a14:backgroundMark x1="33231" y1="78769" x2="32000" y2="75077"/>
                          <a14:backgroundMark x1="30462" y1="65231" x2="32308" y2="59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268" t="62200" r="50000" b="13820"/>
            <a:stretch/>
          </p:blipFill>
          <p:spPr bwMode="auto">
            <a:xfrm rot="3594383">
              <a:off x="1050097" y="3961389"/>
              <a:ext cx="611034" cy="7067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2" name="Picture 2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0" r="99385">
                          <a14:foregroundMark x1="41846" y1="64615" x2="36615" y2="81231"/>
                          <a14:backgroundMark x1="19692" y1="79692" x2="84615" y2="8923"/>
                          <a14:backgroundMark x1="38462" y1="60923" x2="52615" y2="67077"/>
                          <a14:backgroundMark x1="37846" y1="62154" x2="43077" y2="62462"/>
                          <a14:backgroundMark x1="32000" y1="68308" x2="33846" y2="64923"/>
                          <a14:backgroundMark x1="32923" y1="66769" x2="38769" y2="61846"/>
                          <a14:backgroundMark x1="37231" y1="64000" x2="40923" y2="63077"/>
                          <a14:backgroundMark x1="40615" y1="63385" x2="44000" y2="63385"/>
                          <a14:backgroundMark x1="28923" y1="72308" x2="25846" y2="56308"/>
                          <a14:backgroundMark x1="47385" y1="65846" x2="53538" y2="72308"/>
                          <a14:backgroundMark x1="44308" y1="63077" x2="49538" y2="70462"/>
                          <a14:backgroundMark x1="48615" y1="70769" x2="49538" y2="73231"/>
                          <a14:backgroundMark x1="33231" y1="78769" x2="32000" y2="75077"/>
                          <a14:backgroundMark x1="30462" y1="65231" x2="32308" y2="59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268" t="62200" r="50000" b="13820"/>
            <a:stretch/>
          </p:blipFill>
          <p:spPr bwMode="auto">
            <a:xfrm rot="16972178">
              <a:off x="1481928" y="4026367"/>
              <a:ext cx="611034" cy="7067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3" name="Picture 2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0" r="99385">
                          <a14:foregroundMark x1="41846" y1="64615" x2="36615" y2="81231"/>
                          <a14:backgroundMark x1="19692" y1="79692" x2="84615" y2="8923"/>
                          <a14:backgroundMark x1="38462" y1="60923" x2="52615" y2="67077"/>
                          <a14:backgroundMark x1="37846" y1="62154" x2="43077" y2="62462"/>
                          <a14:backgroundMark x1="32000" y1="68308" x2="33846" y2="64923"/>
                          <a14:backgroundMark x1="32923" y1="66769" x2="38769" y2="61846"/>
                          <a14:backgroundMark x1="37231" y1="64000" x2="40923" y2="63077"/>
                          <a14:backgroundMark x1="40615" y1="63385" x2="44000" y2="63385"/>
                          <a14:backgroundMark x1="28923" y1="72308" x2="25846" y2="56308"/>
                          <a14:backgroundMark x1="47385" y1="65846" x2="53538" y2="72308"/>
                          <a14:backgroundMark x1="44308" y1="63077" x2="49538" y2="70462"/>
                          <a14:backgroundMark x1="48615" y1="70769" x2="49538" y2="73231"/>
                          <a14:backgroundMark x1="33231" y1="78769" x2="32000" y2="75077"/>
                          <a14:backgroundMark x1="30462" y1="65231" x2="32308" y2="59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268" t="62200" r="50000" b="13820"/>
            <a:stretch/>
          </p:blipFill>
          <p:spPr bwMode="auto">
            <a:xfrm rot="15012251">
              <a:off x="1927610" y="3913591"/>
              <a:ext cx="611034" cy="7067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479381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25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75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0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25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30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750"/>
                            </p:stCondLst>
                            <p:childTnLst>
                              <p:par>
                                <p:cTn id="58" presetID="53" presetClass="entr" presetSubtype="16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3" presetID="53" presetClass="entr" presetSubtype="16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8000"/>
                            </p:stCondLst>
                            <p:childTnLst>
                              <p:par>
                                <p:cTn id="69" presetID="2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73" dur="5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4" dur="25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osoúhelník 3"/>
          <p:cNvSpPr/>
          <p:nvPr/>
        </p:nvSpPr>
        <p:spPr>
          <a:xfrm>
            <a:off x="587024" y="3933056"/>
            <a:ext cx="7981060" cy="2520280"/>
          </a:xfrm>
          <a:prstGeom prst="parallelogram">
            <a:avLst>
              <a:gd name="adj" fmla="val 42290"/>
            </a:avLst>
          </a:prstGeom>
          <a:solidFill>
            <a:schemeClr val="accent6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538" r="89538">
                        <a14:foregroundMark x1="36615" y1="34462" x2="36615" y2="17538"/>
                        <a14:foregroundMark x1="34154" y1="37538" x2="34154" y2="17538"/>
                        <a14:foregroundMark x1="58462" y1="31692" x2="80923" y2="29231"/>
                        <a14:foregroundMark x1="68615" y1="25231" x2="66769" y2="38769"/>
                        <a14:foregroundMark x1="63077" y1="28615" x2="68615" y2="22154"/>
                        <a14:foregroundMark x1="52000" y1="67692" x2="55385" y2="62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7385" y="2498990"/>
            <a:ext cx="3522298" cy="352229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láček 4"/>
          <p:cNvSpPr/>
          <p:nvPr/>
        </p:nvSpPr>
        <p:spPr>
          <a:xfrm>
            <a:off x="506391" y="416513"/>
            <a:ext cx="3912968" cy="1644335"/>
          </a:xfrm>
          <a:prstGeom prst="cloudCallout">
            <a:avLst>
              <a:gd name="adj1" fmla="val 6580"/>
              <a:gd name="adj2" fmla="val 72600"/>
            </a:avLst>
          </a:prstGeom>
          <a:solidFill>
            <a:srgbClr val="66FF66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 jdeš borůvko?</a:t>
            </a:r>
            <a:endParaRPr lang="cs-CZ" sz="4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4649562" y="332656"/>
            <a:ext cx="4242918" cy="1584176"/>
          </a:xfrm>
          <a:prstGeom prst="cloudCallout">
            <a:avLst>
              <a:gd name="adj1" fmla="val 1346"/>
              <a:gd name="adj2" fmla="val 74529"/>
            </a:avLst>
          </a:prstGeom>
          <a:solidFill>
            <a:srgbClr val="66FF66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jahody, přece.</a:t>
            </a:r>
            <a:endParaRPr lang="cs-CZ" sz="4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2154" r="94462">
                        <a14:backgroundMark x1="67385" y1="41231" x2="69846" y2="42154"/>
                        <a14:backgroundMark x1="68308" y1="39077" x2="68308" y2="39077"/>
                        <a14:backgroundMark x1="64308" y1="40923" x2="64308" y2="40923"/>
                        <a14:backgroundMark x1="57846" y1="48000" x2="57846" y2="48000"/>
                        <a14:backgroundMark x1="59385" y1="47692" x2="60615" y2="4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978" y="5174772"/>
            <a:ext cx="1224136" cy="1224136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2154" r="94462">
                        <a14:backgroundMark x1="67385" y1="41231" x2="69846" y2="42154"/>
                        <a14:backgroundMark x1="68308" y1="39077" x2="68308" y2="39077"/>
                        <a14:backgroundMark x1="64308" y1="40923" x2="64308" y2="40923"/>
                        <a14:backgroundMark x1="57846" y1="48000" x2="57846" y2="48000"/>
                        <a14:backgroundMark x1="59385" y1="47692" x2="60615" y2="4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381" y="5264258"/>
            <a:ext cx="1224136" cy="1224136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2154" r="94462">
                        <a14:backgroundMark x1="67385" y1="41231" x2="69846" y2="42154"/>
                        <a14:backgroundMark x1="68308" y1="39077" x2="68308" y2="39077"/>
                        <a14:backgroundMark x1="64308" y1="40923" x2="64308" y2="40923"/>
                        <a14:backgroundMark x1="57846" y1="48000" x2="57846" y2="48000"/>
                        <a14:backgroundMark x1="59385" y1="47692" x2="60615" y2="4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738" y="4490352"/>
            <a:ext cx="1224136" cy="1224136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2154" r="94462">
                        <a14:backgroundMark x1="67385" y1="41231" x2="69846" y2="42154"/>
                        <a14:backgroundMark x1="68308" y1="39077" x2="68308" y2="39077"/>
                        <a14:backgroundMark x1="64308" y1="40923" x2="64308" y2="40923"/>
                        <a14:backgroundMark x1="57846" y1="48000" x2="57846" y2="48000"/>
                        <a14:backgroundMark x1="59385" y1="47692" x2="60615" y2="4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117" y="3878284"/>
            <a:ext cx="1224136" cy="1224136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5" descr="bobule,fantazie,jahody,jídla,karikatury,ovoce,produkt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9538" r="89538">
                        <a14:foregroundMark x1="64615" y1="36923" x2="73846" y2="30154"/>
                        <a14:foregroundMark x1="33231" y1="39077" x2="47692" y2="32308"/>
                        <a14:foregroundMark x1="68923" y1="72000" x2="75077" y2="67692"/>
                        <a14:foregroundMark x1="30462" y1="69846" x2="23385" y2="65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124" y="2372949"/>
            <a:ext cx="3430388" cy="3430388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9568">
            <a:off x="715543" y="4054364"/>
            <a:ext cx="1111467" cy="1111467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9568">
            <a:off x="2641938" y="5436588"/>
            <a:ext cx="1111467" cy="1111467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9568">
            <a:off x="926016" y="5291626"/>
            <a:ext cx="1111467" cy="1111467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9568">
            <a:off x="3510482" y="4288102"/>
            <a:ext cx="1111467" cy="1155827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6937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755576" y="-99392"/>
            <a:ext cx="7704856" cy="7128792"/>
            <a:chOff x="755576" y="-99392"/>
            <a:chExt cx="7704856" cy="712879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231" b="98462" l="0" r="100000">
                          <a14:foregroundMark x1="14462" y1="62462" x2="30769" y2="68923"/>
                          <a14:foregroundMark x1="83077" y1="41846" x2="67385" y2="40923"/>
                          <a14:foregroundMark x1="70462" y1="9846" x2="68615" y2="10769"/>
                          <a14:foregroundMark x1="67077" y1="13846" x2="67077" y2="13846"/>
                          <a14:foregroundMark x1="65231" y1="18154" x2="65231" y2="18462"/>
                          <a14:foregroundMark x1="77231" y1="21846" x2="76615" y2="20923"/>
                          <a14:foregroundMark x1="72615" y1="21846" x2="71077" y2="22154"/>
                          <a14:foregroundMark x1="68615" y1="21846" x2="68615" y2="23077"/>
                          <a14:backgroundMark x1="49538" y1="40308" x2="85231" y2="89538"/>
                          <a14:backgroundMark x1="64615" y1="19385" x2="70462" y2="8615"/>
                          <a14:backgroundMark x1="66769" y1="10769" x2="71692" y2="9538"/>
                          <a14:backgroundMark x1="67692" y1="23385" x2="78769" y2="20923"/>
                          <a14:backgroundMark x1="40000" y1="79692" x2="70462" y2="61846"/>
                          <a14:backgroundMark x1="72000" y1="22154" x2="72923" y2="20615"/>
                          <a14:backgroundMark x1="76615" y1="21231" x2="78462" y2="21846"/>
                          <a14:backgroundMark x1="68308" y1="21538" x2="70769" y2="24615"/>
                          <a14:backgroundMark x1="64000" y1="16923" x2="66769" y2="19077"/>
                          <a14:backgroundMark x1="65231" y1="14769" x2="69846" y2="13846"/>
                          <a14:backgroundMark x1="68000" y1="12000" x2="69846" y2="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-99392"/>
              <a:ext cx="7704856" cy="71287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 rot="705025">
              <a:off x="4303246" y="3815592"/>
              <a:ext cx="3273973" cy="193899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     A to je </a:t>
              </a:r>
            </a:p>
            <a:p>
              <a:r>
                <a:rPr lang="cs-CZ" sz="80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KONEC</a:t>
              </a:r>
              <a:endParaRPr lang="cs-CZ" sz="80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48036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715</TotalTime>
  <Words>243</Words>
  <Application>Microsoft Office PowerPoint</Application>
  <PresentationFormat>Předvádění na obrazovce (4:3)</PresentationFormat>
  <Paragraphs>52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Došky</vt:lpstr>
      <vt:lpstr>1_Došky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50</cp:revision>
  <dcterms:created xsi:type="dcterms:W3CDTF">2012-12-03T18:14:54Z</dcterms:created>
  <dcterms:modified xsi:type="dcterms:W3CDTF">2012-12-13T18:13:43Z</dcterms:modified>
</cp:coreProperties>
</file>