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  <p:sldMasterId id="2147483780" r:id="rId2"/>
    <p:sldMasterId id="2147483792" r:id="rId3"/>
  </p:sldMasterIdLst>
  <p:notesMasterIdLst>
    <p:notesMasterId r:id="rId17"/>
  </p:notesMasterIdLst>
  <p:sldIdLst>
    <p:sldId id="270" r:id="rId4"/>
    <p:sldId id="271" r:id="rId5"/>
    <p:sldId id="258" r:id="rId6"/>
    <p:sldId id="259" r:id="rId7"/>
    <p:sldId id="260" r:id="rId8"/>
    <p:sldId id="261" r:id="rId9"/>
    <p:sldId id="262" r:id="rId10"/>
    <p:sldId id="264" r:id="rId11"/>
    <p:sldId id="263" r:id="rId12"/>
    <p:sldId id="265" r:id="rId13"/>
    <p:sldId id="266" r:id="rId14"/>
    <p:sldId id="268" r:id="rId15"/>
    <p:sldId id="26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EE382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7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21" Type="http://schemas.openxmlformats.org/officeDocument/2006/relationships/tableStyles" Target="tableStyle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DCDD96-FBEA-4218-9C29-1955EE464254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73FA0C-B62C-4CED-88DB-C1FB273A40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97007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73FA0C-B62C-4CED-88DB-C1FB273A40D2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1656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73FA0C-B62C-4CED-88DB-C1FB273A40D2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1656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605C3F-CF14-45AF-8280-C9E4B3CC6DE6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0C22F6-4D9E-4861-9D1B-DD3488453A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65178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605C3F-CF14-45AF-8280-C9E4B3CC6DE6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0C22F6-4D9E-4861-9D1B-DD3488453A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0243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605C3F-CF14-45AF-8280-C9E4B3CC6DE6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0C22F6-4D9E-4861-9D1B-DD3488453A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4098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605C3F-CF14-45AF-8280-C9E4B3CC6DE6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0C22F6-4D9E-4861-9D1B-DD3488453A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3375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605C3F-CF14-45AF-8280-C9E4B3CC6DE6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0C22F6-4D9E-4861-9D1B-DD3488453A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852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605C3F-CF14-45AF-8280-C9E4B3CC6DE6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0C22F6-4D9E-4861-9D1B-DD3488453A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46612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605C3F-CF14-45AF-8280-C9E4B3CC6DE6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0C22F6-4D9E-4861-9D1B-DD3488453A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42497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605C3F-CF14-45AF-8280-C9E4B3CC6DE6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0C22F6-4D9E-4861-9D1B-DD3488453A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47898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605C3F-CF14-45AF-8280-C9E4B3CC6DE6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0C22F6-4D9E-4861-9D1B-DD3488453A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26753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605C3F-CF14-45AF-8280-C9E4B3CC6DE6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0C22F6-4D9E-4861-9D1B-DD3488453A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54311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605C3F-CF14-45AF-8280-C9E4B3CC6DE6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0C22F6-4D9E-4861-9D1B-DD3488453A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15990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5867400" cy="6858000"/>
            <a:chOff x="0" y="0"/>
            <a:chExt cx="3696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  <p:sp>
          <p:nvSpPr>
            <p:cNvPr id="6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</p:grpSp>
      <p:grpSp>
        <p:nvGrpSpPr>
          <p:cNvPr id="7" name="Group 5"/>
          <p:cNvGrpSpPr>
            <a:grpSpLocks/>
          </p:cNvGrpSpPr>
          <p:nvPr/>
        </p:nvGrpSpPr>
        <p:grpSpPr bwMode="auto">
          <a:xfrm>
            <a:off x="3632200" y="4889500"/>
            <a:ext cx="4876800" cy="319088"/>
            <a:chOff x="2288" y="3080"/>
            <a:chExt cx="3072" cy="201"/>
          </a:xfrm>
        </p:grpSpPr>
        <p:sp>
          <p:nvSpPr>
            <p:cNvPr id="8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003366"/>
                </a:solidFill>
              </a:endParaRPr>
            </a:p>
          </p:txBody>
        </p:sp>
        <p:sp>
          <p:nvSpPr>
            <p:cNvPr id="9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003366"/>
                </a:solidFill>
              </a:endParaRPr>
            </a:p>
          </p:txBody>
        </p:sp>
      </p:grpSp>
      <p:sp>
        <p:nvSpPr>
          <p:cNvPr id="13320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927350"/>
            <a:ext cx="4013200" cy="1822450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3324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990600"/>
            <a:ext cx="8229600" cy="190500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0" name="Rectangle 9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1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" name="Rectangle 11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76200" y="6248400"/>
            <a:ext cx="587375" cy="488950"/>
          </a:xfrm>
        </p:spPr>
        <p:txBody>
          <a:bodyPr anchorCtr="0"/>
          <a:lstStyle>
            <a:lvl1pPr>
              <a:defRPr/>
            </a:lvl1pPr>
          </a:lstStyle>
          <a:p>
            <a:pPr>
              <a:defRPr/>
            </a:pPr>
            <a:fld id="{D2C52B57-9022-40C0-AB20-BBE00BF3DDD9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309400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8B9D4F-78AD-4CF6-8611-9FD4482377FA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999505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7CE3AA6-F2DD-4621-BFAE-9A01F6E43F9A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845762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2362200"/>
            <a:ext cx="3770313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2362200"/>
            <a:ext cx="3770312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C055C4-14DD-49CB-B62D-FD9721A07FD0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054820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3FA224-D4BE-40EE-9B43-DA0620443F6B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955691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98B471-5E9C-41C2-9A4A-21432E5AB9DC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244777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3B599B-0CE9-404D-A1FA-AE5D49BFFD3C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067042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01DC48D-25A3-470F-BB56-080E422F39B4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844508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E476E3-641E-4CE4-9396-29DA89811123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62381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195E57-2B75-4C7C-9573-2FA6F5CC90AF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545405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5600" y="762000"/>
            <a:ext cx="1981200" cy="53244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762000"/>
            <a:ext cx="5791200" cy="53244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72C03A-1836-46E9-B449-A27F6072CA7C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638332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92B077-5830-4065-9F1C-C9AB0A46587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59782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0CE421-F0AA-4972-BFC0-1C58AFB403A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939706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33D69A-A1D3-4A2B-A61C-C789A593FD6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501244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161344-213F-460F-BED8-10E2395B35F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136288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9FCF63-B193-40FD-81F8-1ED1A5FD293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838284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0332F2-4D83-4A36-BD20-CEB3FB29E7E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261041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5618F8-DD9A-41BD-A29F-F28946F2EA6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746576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B4FEA1-AB8A-4B19-9533-49C06C2B1CD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68897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21591D-C1FA-43FF-966D-7F0C07E2361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344497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BF35FE-573C-4AF7-9E85-2A9EACE2AC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538018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32AA97-50B3-4420-9002-92C1A3AE81A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63074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605C3F-CF14-45AF-8280-C9E4B3CC6DE6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0C22F6-4D9E-4861-9D1B-DD3488453A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61282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7620000" cy="6858000"/>
            <a:chOff x="0" y="0"/>
            <a:chExt cx="4800" cy="4320"/>
          </a:xfrm>
        </p:grpSpPr>
        <p:grpSp>
          <p:nvGrpSpPr>
            <p:cNvPr id="1032" name="Group 3"/>
            <p:cNvGrpSpPr>
              <a:grpSpLocks/>
            </p:cNvGrpSpPr>
            <p:nvPr userDrawn="1"/>
          </p:nvGrpSpPr>
          <p:grpSpPr bwMode="auto">
            <a:xfrm>
              <a:off x="0" y="0"/>
              <a:ext cx="2016" cy="4320"/>
              <a:chOff x="0" y="0"/>
              <a:chExt cx="2016" cy="4320"/>
            </a:xfrm>
          </p:grpSpPr>
          <p:sp>
            <p:nvSpPr>
              <p:cNvPr id="1036" name="Rectangle 4"/>
              <p:cNvSpPr>
                <a:spLocks noChangeArrowheads="1"/>
              </p:cNvSpPr>
              <p:nvPr userDrawn="1"/>
            </p:nvSpPr>
            <p:spPr bwMode="auto">
              <a:xfrm>
                <a:off x="0" y="0"/>
                <a:ext cx="480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7" name="Freeform 5"/>
              <p:cNvSpPr>
                <a:spLocks/>
              </p:cNvSpPr>
              <p:nvPr userDrawn="1"/>
            </p:nvSpPr>
            <p:spPr bwMode="auto">
              <a:xfrm>
                <a:off x="288" y="0"/>
                <a:ext cx="1728" cy="735"/>
              </a:xfrm>
              <a:custGeom>
                <a:avLst/>
                <a:gdLst>
                  <a:gd name="T0" fmla="*/ 1728 w 1728"/>
                  <a:gd name="T1" fmla="*/ 0 h 735"/>
                  <a:gd name="T2" fmla="*/ 1728 w 1728"/>
                  <a:gd name="T3" fmla="*/ 480 h 735"/>
                  <a:gd name="T4" fmla="*/ 380 w 1728"/>
                  <a:gd name="T5" fmla="*/ 482 h 735"/>
                  <a:gd name="T6" fmla="*/ 354 w 1728"/>
                  <a:gd name="T7" fmla="*/ 480 h 735"/>
                  <a:gd name="T8" fmla="*/ 308 w 1728"/>
                  <a:gd name="T9" fmla="*/ 489 h 735"/>
                  <a:gd name="T10" fmla="*/ 246 w 1728"/>
                  <a:gd name="T11" fmla="*/ 531 h 735"/>
                  <a:gd name="T12" fmla="*/ 206 w 1728"/>
                  <a:gd name="T13" fmla="*/ 597 h 735"/>
                  <a:gd name="T14" fmla="*/ 192 w 1728"/>
                  <a:gd name="T15" fmla="*/ 666 h 735"/>
                  <a:gd name="T16" fmla="*/ 192 w 1728"/>
                  <a:gd name="T17" fmla="*/ 735 h 735"/>
                  <a:gd name="T18" fmla="*/ 0 w 1728"/>
                  <a:gd name="T19" fmla="*/ 735 h 735"/>
                  <a:gd name="T20" fmla="*/ 0 w 1728"/>
                  <a:gd name="T21" fmla="*/ 480 h 735"/>
                  <a:gd name="T22" fmla="*/ 0 w 1728"/>
                  <a:gd name="T23" fmla="*/ 0 h 735"/>
                  <a:gd name="T24" fmla="*/ 1728 w 1728"/>
                  <a:gd name="T25" fmla="*/ 0 h 735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728" h="735">
                    <a:moveTo>
                      <a:pt x="1728" y="0"/>
                    </a:moveTo>
                    <a:lnTo>
                      <a:pt x="1728" y="480"/>
                    </a:lnTo>
                    <a:lnTo>
                      <a:pt x="380" y="482"/>
                    </a:lnTo>
                    <a:lnTo>
                      <a:pt x="354" y="480"/>
                    </a:lnTo>
                    <a:lnTo>
                      <a:pt x="308" y="489"/>
                    </a:lnTo>
                    <a:cubicBezTo>
                      <a:pt x="290" y="498"/>
                      <a:pt x="263" y="513"/>
                      <a:pt x="246" y="531"/>
                    </a:cubicBezTo>
                    <a:cubicBezTo>
                      <a:pt x="229" y="549"/>
                      <a:pt x="215" y="574"/>
                      <a:pt x="206" y="597"/>
                    </a:cubicBezTo>
                    <a:cubicBezTo>
                      <a:pt x="197" y="620"/>
                      <a:pt x="194" y="643"/>
                      <a:pt x="192" y="666"/>
                    </a:cubicBezTo>
                    <a:lnTo>
                      <a:pt x="192" y="735"/>
                    </a:lnTo>
                    <a:lnTo>
                      <a:pt x="0" y="735"/>
                    </a:lnTo>
                    <a:lnTo>
                      <a:pt x="0" y="480"/>
                    </a:lnTo>
                    <a:lnTo>
                      <a:pt x="0" y="0"/>
                    </a:lnTo>
                    <a:lnTo>
                      <a:pt x="1728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cap="flat" cmpd="sng">
                    <a:solidFill>
                      <a:schemeClr val="tx1"/>
                    </a:solidFill>
                    <a:prstDash val="solid"/>
                    <a:miter lim="800000"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  <p:grpSp>
          <p:nvGrpSpPr>
            <p:cNvPr id="1033" name="Group 6"/>
            <p:cNvGrpSpPr>
              <a:grpSpLocks/>
            </p:cNvGrpSpPr>
            <p:nvPr/>
          </p:nvGrpSpPr>
          <p:grpSpPr bwMode="auto">
            <a:xfrm>
              <a:off x="144" y="1248"/>
              <a:ext cx="4656" cy="201"/>
              <a:chOff x="144" y="1248"/>
              <a:chExt cx="4656" cy="201"/>
            </a:xfrm>
          </p:grpSpPr>
          <p:sp>
            <p:nvSpPr>
              <p:cNvPr id="1034" name="AutoShape 7"/>
              <p:cNvSpPr>
                <a:spLocks noChangeArrowheads="1"/>
              </p:cNvSpPr>
              <p:nvPr/>
            </p:nvSpPr>
            <p:spPr bwMode="auto">
              <a:xfrm>
                <a:off x="384" y="1248"/>
                <a:ext cx="4416" cy="200"/>
              </a:xfrm>
              <a:prstGeom prst="roundRect">
                <a:avLst>
                  <a:gd name="adj" fmla="val 0"/>
                </a:avLst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5" name="AutoShape 8"/>
              <p:cNvSpPr>
                <a:spLocks noChangeArrowheads="1"/>
              </p:cNvSpPr>
              <p:nvPr/>
            </p:nvSpPr>
            <p:spPr bwMode="auto">
              <a:xfrm flipH="1">
                <a:off x="144" y="1248"/>
                <a:ext cx="248" cy="201"/>
              </a:xfrm>
              <a:prstGeom prst="flowChartDelay">
                <a:avLst/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</p:grpSp>
      <p:sp>
        <p:nvSpPr>
          <p:cNvPr id="1027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762000"/>
            <a:ext cx="7924800" cy="1143000"/>
          </a:xfrm>
          <a:prstGeom prst="roundRect">
            <a:avLst>
              <a:gd name="adj" fmla="val 21667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2362200"/>
            <a:ext cx="7693025" cy="3724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299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0" y="6248400"/>
            <a:ext cx="2130425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0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6248400"/>
            <a:ext cx="2897188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1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8" y="6242050"/>
            <a:ext cx="587375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chemeClr val="bg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6BFC537-9824-4879-A57A-15053ADD36E1}" type="slidenum">
              <a:rPr lang="cs-CZ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36805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smtClean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42729AD-DA13-444D-B803-046404971F26}" type="slidenum">
              <a:rPr lang="cs-CZ">
                <a:solidFill>
                  <a:prstClr val="black">
                    <a:tint val="75000"/>
                  </a:prstClr>
                </a:solidFill>
                <a:latin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356709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8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5.png"/><Relationship Id="rId12" Type="http://schemas.microsoft.com/office/2007/relationships/hdphoto" Target="../media/hdphoto5.wdp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11" Type="http://schemas.openxmlformats.org/officeDocument/2006/relationships/image" Target="../media/image7.png"/><Relationship Id="rId5" Type="http://schemas.openxmlformats.org/officeDocument/2006/relationships/image" Target="../media/image4.png"/><Relationship Id="rId10" Type="http://schemas.microsoft.com/office/2007/relationships/hdphoto" Target="../media/hdphoto4.wdp"/><Relationship Id="rId4" Type="http://schemas.microsoft.com/office/2007/relationships/hdphoto" Target="../media/hdphoto1.wdp"/><Relationship Id="rId9" Type="http://schemas.openxmlformats.org/officeDocument/2006/relationships/image" Target="../media/image6.png"/><Relationship Id="rId14" Type="http://schemas.microsoft.com/office/2007/relationships/hdphoto" Target="../media/hdphoto6.wdp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4.wdp"/><Relationship Id="rId3" Type="http://schemas.openxmlformats.org/officeDocument/2006/relationships/audio" Target="../media/audio2.wav"/><Relationship Id="rId7" Type="http://schemas.openxmlformats.org/officeDocument/2006/relationships/image" Target="../media/image6.png"/><Relationship Id="rId12" Type="http://schemas.microsoft.com/office/2007/relationships/hdphoto" Target="../media/hdphoto8.wdp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microsoft.com/office/2007/relationships/hdphoto" Target="../media/hdphoto3.wdp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microsoft.com/office/2007/relationships/hdphoto" Target="../media/hdphoto7.wdp"/><Relationship Id="rId4" Type="http://schemas.openxmlformats.org/officeDocument/2006/relationships/image" Target="../media/image9.jpeg"/><Relationship Id="rId9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microsoft.com/office/2007/relationships/hdphoto" Target="../media/hdphoto8.wdp"/><Relationship Id="rId3" Type="http://schemas.openxmlformats.org/officeDocument/2006/relationships/audio" Target="../media/audio1.wav"/><Relationship Id="rId7" Type="http://schemas.microsoft.com/office/2007/relationships/hdphoto" Target="../media/hdphoto5.wdp"/><Relationship Id="rId12" Type="http://schemas.openxmlformats.org/officeDocument/2006/relationships/image" Target="../media/image1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microsoft.com/office/2007/relationships/hdphoto" Target="../media/hdphoto7.wdp"/><Relationship Id="rId5" Type="http://schemas.openxmlformats.org/officeDocument/2006/relationships/image" Target="../media/image9.jpeg"/><Relationship Id="rId10" Type="http://schemas.openxmlformats.org/officeDocument/2006/relationships/image" Target="../media/image10.png"/><Relationship Id="rId4" Type="http://schemas.openxmlformats.org/officeDocument/2006/relationships/audio" Target="../media/audio2.wav"/><Relationship Id="rId9" Type="http://schemas.microsoft.com/office/2007/relationships/hdphoto" Target="../media/hdphoto6.wdp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13" Type="http://schemas.microsoft.com/office/2007/relationships/hdphoto" Target="../media/hdphoto7.wdp"/><Relationship Id="rId3" Type="http://schemas.openxmlformats.org/officeDocument/2006/relationships/audio" Target="../media/audio1.wav"/><Relationship Id="rId7" Type="http://schemas.openxmlformats.org/officeDocument/2006/relationships/image" Target="../media/image13.jpeg"/><Relationship Id="rId12" Type="http://schemas.openxmlformats.org/officeDocument/2006/relationships/image" Target="../media/image1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11" Type="http://schemas.microsoft.com/office/2007/relationships/hdphoto" Target="../media/hdphoto2.wdp"/><Relationship Id="rId5" Type="http://schemas.openxmlformats.org/officeDocument/2006/relationships/image" Target="../media/image9.jpeg"/><Relationship Id="rId15" Type="http://schemas.microsoft.com/office/2007/relationships/hdphoto" Target="../media/hdphoto8.wdp"/><Relationship Id="rId10" Type="http://schemas.openxmlformats.org/officeDocument/2006/relationships/image" Target="../media/image4.png"/><Relationship Id="rId4" Type="http://schemas.openxmlformats.org/officeDocument/2006/relationships/audio" Target="../media/audio2.wav"/><Relationship Id="rId9" Type="http://schemas.microsoft.com/office/2007/relationships/hdphoto" Target="../media/hdphoto1.wdp"/><Relationship Id="rId1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hdphoto" Target="../media/hdphoto7.wdp"/><Relationship Id="rId13" Type="http://schemas.openxmlformats.org/officeDocument/2006/relationships/image" Target="../media/image7.png"/><Relationship Id="rId3" Type="http://schemas.openxmlformats.org/officeDocument/2006/relationships/audio" Target="../media/audio2.wav"/><Relationship Id="rId7" Type="http://schemas.openxmlformats.org/officeDocument/2006/relationships/image" Target="../media/image10.png"/><Relationship Id="rId12" Type="http://schemas.microsoft.com/office/2007/relationships/hdphoto" Target="../media/hdphoto3.wdp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microsoft.com/office/2007/relationships/hdphoto" Target="../media/hdphoto4.wdp"/><Relationship Id="rId11" Type="http://schemas.openxmlformats.org/officeDocument/2006/relationships/image" Target="../media/image5.png"/><Relationship Id="rId5" Type="http://schemas.openxmlformats.org/officeDocument/2006/relationships/image" Target="../media/image6.png"/><Relationship Id="rId10" Type="http://schemas.microsoft.com/office/2007/relationships/hdphoto" Target="../media/hdphoto8.wdp"/><Relationship Id="rId4" Type="http://schemas.openxmlformats.org/officeDocument/2006/relationships/image" Target="../media/image9.jpeg"/><Relationship Id="rId9" Type="http://schemas.openxmlformats.org/officeDocument/2006/relationships/image" Target="../media/image11.png"/><Relationship Id="rId14" Type="http://schemas.microsoft.com/office/2007/relationships/hdphoto" Target="../media/hdphoto5.wdp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hdphoto" Target="../media/hdphoto7.wdp"/><Relationship Id="rId13" Type="http://schemas.openxmlformats.org/officeDocument/2006/relationships/image" Target="../media/image8.png"/><Relationship Id="rId3" Type="http://schemas.openxmlformats.org/officeDocument/2006/relationships/audio" Target="../media/audio2.wav"/><Relationship Id="rId7" Type="http://schemas.openxmlformats.org/officeDocument/2006/relationships/image" Target="../media/image10.png"/><Relationship Id="rId12" Type="http://schemas.microsoft.com/office/2007/relationships/hdphoto" Target="../media/hdphoto3.wdp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microsoft.com/office/2007/relationships/hdphoto" Target="../media/hdphoto4.wdp"/><Relationship Id="rId11" Type="http://schemas.openxmlformats.org/officeDocument/2006/relationships/image" Target="../media/image5.png"/><Relationship Id="rId5" Type="http://schemas.openxmlformats.org/officeDocument/2006/relationships/image" Target="../media/image6.png"/><Relationship Id="rId10" Type="http://schemas.microsoft.com/office/2007/relationships/hdphoto" Target="../media/hdphoto8.wdp"/><Relationship Id="rId4" Type="http://schemas.openxmlformats.org/officeDocument/2006/relationships/image" Target="../media/image9.jpeg"/><Relationship Id="rId9" Type="http://schemas.openxmlformats.org/officeDocument/2006/relationships/image" Target="../media/image11.png"/><Relationship Id="rId14" Type="http://schemas.microsoft.com/office/2007/relationships/hdphoto" Target="../media/hdphoto6.wdp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hdphoto" Target="../media/hdphoto8.wdp"/><Relationship Id="rId13" Type="http://schemas.openxmlformats.org/officeDocument/2006/relationships/image" Target="../media/image3.png"/><Relationship Id="rId3" Type="http://schemas.openxmlformats.org/officeDocument/2006/relationships/audio" Target="../media/audio2.wav"/><Relationship Id="rId7" Type="http://schemas.openxmlformats.org/officeDocument/2006/relationships/image" Target="../media/image11.png"/><Relationship Id="rId12" Type="http://schemas.openxmlformats.org/officeDocument/2006/relationships/image" Target="../media/image13.jpeg"/><Relationship Id="rId2" Type="http://schemas.openxmlformats.org/officeDocument/2006/relationships/audio" Target="../media/audio1.wav"/><Relationship Id="rId16" Type="http://schemas.microsoft.com/office/2007/relationships/hdphoto" Target="../media/hdphoto2.wdp"/><Relationship Id="rId1" Type="http://schemas.openxmlformats.org/officeDocument/2006/relationships/slideLayout" Target="../slideLayouts/slideLayout7.xml"/><Relationship Id="rId6" Type="http://schemas.microsoft.com/office/2007/relationships/hdphoto" Target="../media/hdphoto7.wdp"/><Relationship Id="rId11" Type="http://schemas.openxmlformats.org/officeDocument/2006/relationships/image" Target="../media/image12.jpeg"/><Relationship Id="rId5" Type="http://schemas.openxmlformats.org/officeDocument/2006/relationships/image" Target="../media/image10.png"/><Relationship Id="rId15" Type="http://schemas.openxmlformats.org/officeDocument/2006/relationships/image" Target="../media/image4.png"/><Relationship Id="rId10" Type="http://schemas.microsoft.com/office/2007/relationships/hdphoto" Target="../media/hdphoto5.wdp"/><Relationship Id="rId4" Type="http://schemas.openxmlformats.org/officeDocument/2006/relationships/image" Target="../media/image9.jpeg"/><Relationship Id="rId9" Type="http://schemas.openxmlformats.org/officeDocument/2006/relationships/image" Target="../media/image7.png"/><Relationship Id="rId14" Type="http://schemas.microsoft.com/office/2007/relationships/hdphoto" Target="../media/hdphoto1.wdp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hdphoto" Target="../media/hdphoto8.wdp"/><Relationship Id="rId13" Type="http://schemas.openxmlformats.org/officeDocument/2006/relationships/image" Target="../media/image4.png"/><Relationship Id="rId3" Type="http://schemas.openxmlformats.org/officeDocument/2006/relationships/audio" Target="../media/audio2.wav"/><Relationship Id="rId7" Type="http://schemas.openxmlformats.org/officeDocument/2006/relationships/image" Target="../media/image11.png"/><Relationship Id="rId12" Type="http://schemas.microsoft.com/office/2007/relationships/hdphoto" Target="../media/hdphoto1.wdp"/><Relationship Id="rId2" Type="http://schemas.openxmlformats.org/officeDocument/2006/relationships/audio" Target="../media/audio1.wav"/><Relationship Id="rId16" Type="http://schemas.microsoft.com/office/2007/relationships/hdphoto" Target="../media/hdphoto6.wdp"/><Relationship Id="rId1" Type="http://schemas.openxmlformats.org/officeDocument/2006/relationships/slideLayout" Target="../slideLayouts/slideLayout7.xml"/><Relationship Id="rId6" Type="http://schemas.microsoft.com/office/2007/relationships/hdphoto" Target="../media/hdphoto7.wdp"/><Relationship Id="rId11" Type="http://schemas.openxmlformats.org/officeDocument/2006/relationships/image" Target="../media/image3.png"/><Relationship Id="rId5" Type="http://schemas.openxmlformats.org/officeDocument/2006/relationships/image" Target="../media/image10.png"/><Relationship Id="rId15" Type="http://schemas.openxmlformats.org/officeDocument/2006/relationships/image" Target="../media/image8.png"/><Relationship Id="rId10" Type="http://schemas.openxmlformats.org/officeDocument/2006/relationships/image" Target="../media/image13.jpeg"/><Relationship Id="rId4" Type="http://schemas.openxmlformats.org/officeDocument/2006/relationships/image" Target="../media/image9.jpeg"/><Relationship Id="rId9" Type="http://schemas.openxmlformats.org/officeDocument/2006/relationships/image" Target="../media/image12.jpeg"/><Relationship Id="rId14" Type="http://schemas.microsoft.com/office/2007/relationships/hdphoto" Target="../media/hdphoto2.wdp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hdphoto" Target="../media/hdphoto8.wdp"/><Relationship Id="rId13" Type="http://schemas.microsoft.com/office/2007/relationships/hdphoto" Target="../media/hdphoto5.wdp"/><Relationship Id="rId3" Type="http://schemas.openxmlformats.org/officeDocument/2006/relationships/audio" Target="../media/audio2.wav"/><Relationship Id="rId7" Type="http://schemas.openxmlformats.org/officeDocument/2006/relationships/image" Target="../media/image11.png"/><Relationship Id="rId12" Type="http://schemas.openxmlformats.org/officeDocument/2006/relationships/image" Target="../media/image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microsoft.com/office/2007/relationships/hdphoto" Target="../media/hdphoto7.wdp"/><Relationship Id="rId11" Type="http://schemas.openxmlformats.org/officeDocument/2006/relationships/image" Target="../media/image14.png"/><Relationship Id="rId5" Type="http://schemas.openxmlformats.org/officeDocument/2006/relationships/image" Target="../media/image10.png"/><Relationship Id="rId10" Type="http://schemas.microsoft.com/office/2007/relationships/hdphoto" Target="../media/hdphoto6.wdp"/><Relationship Id="rId4" Type="http://schemas.openxmlformats.org/officeDocument/2006/relationships/image" Target="../media/image9.jpeg"/><Relationship Id="rId9" Type="http://schemas.openxmlformats.org/officeDocument/2006/relationships/image" Target="../media/image8.png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image" Target="../media/image3.png"/><Relationship Id="rId3" Type="http://schemas.openxmlformats.org/officeDocument/2006/relationships/audio" Target="../media/audio3.wav"/><Relationship Id="rId7" Type="http://schemas.openxmlformats.org/officeDocument/2006/relationships/image" Target="../media/image5.png"/><Relationship Id="rId12" Type="http://schemas.microsoft.com/office/2007/relationships/hdphoto" Target="../media/hdphoto9.wdp"/><Relationship Id="rId2" Type="http://schemas.openxmlformats.org/officeDocument/2006/relationships/audio" Target="../media/audio1.wav"/><Relationship Id="rId16" Type="http://schemas.microsoft.com/office/2007/relationships/hdphoto" Target="../media/hdphoto10.wdp"/><Relationship Id="rId1" Type="http://schemas.openxmlformats.org/officeDocument/2006/relationships/slideLayout" Target="../slideLayouts/slideLayout7.xml"/><Relationship Id="rId6" Type="http://schemas.microsoft.com/office/2007/relationships/hdphoto" Target="../media/hdphoto6.wdp"/><Relationship Id="rId11" Type="http://schemas.openxmlformats.org/officeDocument/2006/relationships/image" Target="../media/image16.png"/><Relationship Id="rId5" Type="http://schemas.openxmlformats.org/officeDocument/2006/relationships/image" Target="../media/image15.png"/><Relationship Id="rId15" Type="http://schemas.openxmlformats.org/officeDocument/2006/relationships/image" Target="../media/image17.png"/><Relationship Id="rId10" Type="http://schemas.microsoft.com/office/2007/relationships/hdphoto" Target="../media/hdphoto4.wdp"/><Relationship Id="rId4" Type="http://schemas.openxmlformats.org/officeDocument/2006/relationships/audio" Target="../media/audio4.wav"/><Relationship Id="rId9" Type="http://schemas.openxmlformats.org/officeDocument/2006/relationships/image" Target="../media/image6.png"/><Relationship Id="rId14" Type="http://schemas.microsoft.com/office/2007/relationships/hdphoto" Target="../media/hdphoto1.wdp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hdphoto" Target="../media/hdphoto8.wdp"/><Relationship Id="rId13" Type="http://schemas.openxmlformats.org/officeDocument/2006/relationships/image" Target="../media/image7.png"/><Relationship Id="rId18" Type="http://schemas.openxmlformats.org/officeDocument/2006/relationships/image" Target="../media/image13.jpeg"/><Relationship Id="rId3" Type="http://schemas.openxmlformats.org/officeDocument/2006/relationships/audio" Target="../media/audio1.wav"/><Relationship Id="rId21" Type="http://schemas.openxmlformats.org/officeDocument/2006/relationships/image" Target="../media/image4.png"/><Relationship Id="rId7" Type="http://schemas.openxmlformats.org/officeDocument/2006/relationships/image" Target="../media/image11.png"/><Relationship Id="rId12" Type="http://schemas.microsoft.com/office/2007/relationships/hdphoto" Target="../media/hdphoto4.wdp"/><Relationship Id="rId17" Type="http://schemas.openxmlformats.org/officeDocument/2006/relationships/image" Target="../media/image12.jpeg"/><Relationship Id="rId2" Type="http://schemas.openxmlformats.org/officeDocument/2006/relationships/audio" Target="../media/audio2.wav"/><Relationship Id="rId16" Type="http://schemas.microsoft.com/office/2007/relationships/hdphoto" Target="../media/hdphoto6.wdp"/><Relationship Id="rId20" Type="http://schemas.microsoft.com/office/2007/relationships/hdphoto" Target="../media/hdphoto1.wdp"/><Relationship Id="rId1" Type="http://schemas.openxmlformats.org/officeDocument/2006/relationships/slideLayout" Target="../slideLayouts/slideLayout7.xml"/><Relationship Id="rId6" Type="http://schemas.microsoft.com/office/2007/relationships/hdphoto" Target="../media/hdphoto7.wdp"/><Relationship Id="rId11" Type="http://schemas.openxmlformats.org/officeDocument/2006/relationships/image" Target="../media/image6.png"/><Relationship Id="rId24" Type="http://schemas.microsoft.com/office/2007/relationships/hdphoto" Target="../media/hdphoto3.wdp"/><Relationship Id="rId5" Type="http://schemas.openxmlformats.org/officeDocument/2006/relationships/image" Target="../media/image10.png"/><Relationship Id="rId15" Type="http://schemas.openxmlformats.org/officeDocument/2006/relationships/image" Target="../media/image8.png"/><Relationship Id="rId23" Type="http://schemas.openxmlformats.org/officeDocument/2006/relationships/image" Target="../media/image5.png"/><Relationship Id="rId10" Type="http://schemas.microsoft.com/office/2007/relationships/hdphoto" Target="../media/hdphoto11.wdp"/><Relationship Id="rId19" Type="http://schemas.openxmlformats.org/officeDocument/2006/relationships/image" Target="../media/image3.png"/><Relationship Id="rId4" Type="http://schemas.openxmlformats.org/officeDocument/2006/relationships/image" Target="../media/image9.jpeg"/><Relationship Id="rId9" Type="http://schemas.openxmlformats.org/officeDocument/2006/relationships/image" Target="../media/image18.png"/><Relationship Id="rId14" Type="http://schemas.microsoft.com/office/2007/relationships/hdphoto" Target="../media/hdphoto5.wdp"/><Relationship Id="rId22" Type="http://schemas.microsoft.com/office/2007/relationships/hdphoto" Target="../media/hdphoto2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58888" y="620713"/>
            <a:ext cx="7642225" cy="146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075" name="Text Box 5"/>
          <p:cNvSpPr txBox="1">
            <a:spLocks noChangeArrowheads="1"/>
          </p:cNvSpPr>
          <p:nvPr/>
        </p:nvSpPr>
        <p:spPr bwMode="auto">
          <a:xfrm>
            <a:off x="468313" y="2532063"/>
            <a:ext cx="8207375" cy="3046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OZNAČENÍ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 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VY_32_INOVACE_71_PRV1</a:t>
            </a: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2060"/>
                </a:solidFill>
                <a:latin typeface="Arial"/>
              </a:rPr>
              <a:t>NÁZEV VZDĚLÁVACÍHO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Rodina a příbuzní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NÁZEV </a:t>
            </a: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ŠKOLY: 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Základní škola a Mateřská škola, Hevlín, příspěvková organizace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CÍSLO PROJEKTU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CZ.1.07/1.4.00/21.2193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KLÍČOVÁ AKTIVITA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III/2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TÉMA HODINY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Rodina a příbuzenské vztahy </a:t>
            </a: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ROČNÍK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1.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PŘEDMĚT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Prvouka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AUTOR 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Mgr. Marie Jelínková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4100" name="Text Box 6"/>
          <p:cNvSpPr txBox="1">
            <a:spLocks noChangeArrowheads="1"/>
          </p:cNvSpPr>
          <p:nvPr/>
        </p:nvSpPr>
        <p:spPr bwMode="auto">
          <a:xfrm>
            <a:off x="1258888" y="5589588"/>
            <a:ext cx="7200900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endParaRPr lang="cs-CZ" sz="1200" i="1" smtClean="0">
              <a:solidFill>
                <a:srgbClr val="003366"/>
              </a:solidFill>
            </a:endParaRPr>
          </a:p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endParaRPr lang="cs-CZ" sz="1200" smtClean="0">
              <a:solidFill>
                <a:srgbClr val="0033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2719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/>
          <p:cNvSpPr>
            <a:spLocks noGrp="1" noChangeArrowheads="1"/>
          </p:cNvSpPr>
          <p:nvPr>
            <p:ph type="title"/>
          </p:nvPr>
        </p:nvSpPr>
        <p:spPr>
          <a:xfrm>
            <a:off x="762000" y="762000"/>
            <a:ext cx="7924800" cy="866775"/>
          </a:xfrm>
        </p:spPr>
        <p:txBody>
          <a:bodyPr/>
          <a:lstStyle/>
          <a:p>
            <a:r>
              <a:rPr lang="cs-CZ" sz="2800" smtClean="0">
                <a:latin typeface="Arial" charset="0"/>
                <a:cs typeface="Arial" charset="0"/>
              </a:rPr>
              <a:t>POPIS MATERIÁLU</a:t>
            </a:r>
            <a:endParaRPr lang="cs-CZ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00113" y="1628775"/>
            <a:ext cx="7693025" cy="3941763"/>
          </a:xfrm>
        </p:spPr>
        <p:txBody>
          <a:bodyPr/>
          <a:lstStyle/>
          <a:p>
            <a:r>
              <a:rPr lang="cs-CZ" sz="1400" b="1" dirty="0" smtClean="0">
                <a:latin typeface="Arial" charset="0"/>
                <a:cs typeface="Arial" charset="0"/>
              </a:rPr>
              <a:t>DRUH UČEBNÍHO MATERIÁLU</a:t>
            </a:r>
            <a:r>
              <a:rPr lang="cs-CZ" sz="1400" dirty="0" smtClean="0">
                <a:latin typeface="Arial" charset="0"/>
                <a:cs typeface="Arial" charset="0"/>
              </a:rPr>
              <a:t>: prezentace v PowerPointu</a:t>
            </a:r>
          </a:p>
          <a:p>
            <a:r>
              <a:rPr lang="cs-CZ" sz="1400" b="1" dirty="0" smtClean="0">
                <a:latin typeface="Arial" charset="0"/>
                <a:cs typeface="Arial" charset="0"/>
              </a:rPr>
              <a:t>MEZIPŘEDMĚTOVÉ VZTAHY</a:t>
            </a:r>
            <a:r>
              <a:rPr lang="cs-CZ" sz="1400" dirty="0" smtClean="0">
                <a:latin typeface="Arial" charset="0"/>
                <a:cs typeface="Arial" charset="0"/>
              </a:rPr>
              <a:t>:  HV, VV, </a:t>
            </a:r>
          </a:p>
          <a:p>
            <a:r>
              <a:rPr lang="cs-CZ" sz="1400" b="1" dirty="0" smtClean="0">
                <a:latin typeface="Arial" charset="0"/>
                <a:cs typeface="Arial" charset="0"/>
              </a:rPr>
              <a:t>POPIS PRÁCE S MATERIÁLEM</a:t>
            </a:r>
            <a:r>
              <a:rPr lang="cs-CZ" sz="1400" dirty="0" smtClean="0">
                <a:latin typeface="Arial" charset="0"/>
                <a:cs typeface="Arial" charset="0"/>
              </a:rPr>
              <a:t>: Prezentace, ve které jsou děti seznámeny </a:t>
            </a:r>
            <a:r>
              <a:rPr lang="cs-CZ" sz="1400" dirty="0" smtClean="0">
                <a:latin typeface="Arial" charset="0"/>
                <a:cs typeface="Arial" charset="0"/>
              </a:rPr>
              <a:t>se členy rodiny a  s příbuzenskými vztahy v rodině. /list č. 4 – 11/ List č. 12 je jednoduchá křížovka, kde dětem </a:t>
            </a:r>
            <a:r>
              <a:rPr lang="cs-CZ" sz="1400" smtClean="0">
                <a:latin typeface="Arial" charset="0"/>
                <a:cs typeface="Arial" charset="0"/>
              </a:rPr>
              <a:t>vyjde tajenka RODINA.</a:t>
            </a:r>
            <a:endParaRPr lang="cs-CZ" sz="1400" dirty="0" smtClean="0">
              <a:latin typeface="Arial" charset="0"/>
              <a:cs typeface="Arial" charset="0"/>
            </a:endParaRPr>
          </a:p>
          <a:p>
            <a:r>
              <a:rPr lang="cs-CZ" sz="1400" b="1" dirty="0" smtClean="0">
                <a:latin typeface="Arial" charset="0"/>
                <a:cs typeface="Arial" charset="0"/>
              </a:rPr>
              <a:t>ZKUŠENOST S PILOTÁŽÍ:  </a:t>
            </a:r>
            <a:r>
              <a:rPr lang="cs-CZ" sz="1400" dirty="0" smtClean="0">
                <a:latin typeface="Arial" charset="0"/>
                <a:cs typeface="Arial" charset="0"/>
              </a:rPr>
              <a:t>Většina žáků sledovala prezentaci se zájmem. </a:t>
            </a:r>
          </a:p>
          <a:p>
            <a:r>
              <a:rPr lang="cs-CZ" sz="1400" b="1" i="1" dirty="0" smtClean="0">
                <a:latin typeface="Arial" charset="0"/>
                <a:cs typeface="Arial" charset="0"/>
              </a:rPr>
              <a:t>ZDROJ</a:t>
            </a:r>
            <a:r>
              <a:rPr lang="cs-CZ" sz="1400" dirty="0" smtClean="0">
                <a:latin typeface="Arial" charset="0"/>
                <a:cs typeface="Arial" charset="0"/>
              </a:rPr>
              <a:t>:  </a:t>
            </a:r>
            <a:r>
              <a:rPr lang="cs-CZ" sz="1400" b="1" u="sng" dirty="0" smtClean="0">
                <a:solidFill>
                  <a:prstClr val="black"/>
                </a:solidFill>
                <a:hlinkClick r:id="rId2"/>
              </a:rPr>
              <a:t>www.office.microsoft.com</a:t>
            </a:r>
            <a:endParaRPr lang="cs-CZ" sz="1400" dirty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endParaRPr lang="cs-CZ" sz="1000" dirty="0" smtClean="0"/>
          </a:p>
        </p:txBody>
      </p:sp>
    </p:spTree>
    <p:extLst>
      <p:ext uri="{BB962C8B-B14F-4D97-AF65-F5344CB8AC3E}">
        <p14:creationId xmlns:p14="http://schemas.microsoft.com/office/powerpoint/2010/main" val="474716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94001" y="620688"/>
            <a:ext cx="575599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Rodina a příbuzní</a:t>
            </a:r>
            <a:endParaRPr lang="cs-CZ" sz="60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08" b="81231" l="34154" r="100000">
                        <a14:foregroundMark x1="60615" y1="30462" x2="72615" y2="54154"/>
                        <a14:foregroundMark x1="45538" y1="68615" x2="48615" y2="56923"/>
                        <a14:foregroundMark x1="80615" y1="64308" x2="84000" y2="72923"/>
                        <a14:backgroundMark x1="39692" y1="69846" x2="41231" y2="704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4442" b="19840"/>
          <a:stretch/>
        </p:blipFill>
        <p:spPr bwMode="auto">
          <a:xfrm>
            <a:off x="4580950" y="4282825"/>
            <a:ext cx="1719242" cy="21021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5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89538" l="34154" r="95385">
                        <a14:foregroundMark x1="36923" y1="70462" x2="39077" y2="71077"/>
                        <a14:foregroundMark x1="84923" y1="78769" x2="87385" y2="77538"/>
                      </a14:backgroundRemoval>
                    </a14:imgEffect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148" r="3637" b="9137"/>
          <a:stretch/>
        </p:blipFill>
        <p:spPr bwMode="auto">
          <a:xfrm>
            <a:off x="3218719" y="4104063"/>
            <a:ext cx="1683994" cy="2382852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0" b="99385" l="9538" r="96308">
                        <a14:backgroundMark x1="39077" y1="28308" x2="39692" y2="29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546" r="30217"/>
          <a:stretch/>
        </p:blipFill>
        <p:spPr bwMode="auto">
          <a:xfrm>
            <a:off x="539552" y="1772816"/>
            <a:ext cx="1218709" cy="30288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0" b="79692" l="9538" r="89538">
                        <a14:backgroundMark x1="34154" y1="70154" x2="39077" y2="79692"/>
                        <a14:backgroundMark x1="57231" y1="69846" x2="58154" y2="716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234" r="25107" b="20320"/>
          <a:stretch/>
        </p:blipFill>
        <p:spPr bwMode="auto">
          <a:xfrm>
            <a:off x="1722868" y="1894246"/>
            <a:ext cx="1732225" cy="2779438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5"/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0" b="99077" l="9538" r="89538">
                        <a14:backgroundMark x1="27692" y1="35692" x2="23077" y2="58769"/>
                        <a14:backgroundMark x1="54769" y1="30154" x2="56923" y2="27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8753" r="23025"/>
          <a:stretch/>
        </p:blipFill>
        <p:spPr bwMode="auto">
          <a:xfrm>
            <a:off x="7032412" y="2315783"/>
            <a:ext cx="1211996" cy="2081726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10" name="Skupina 9"/>
          <p:cNvGrpSpPr/>
          <p:nvPr/>
        </p:nvGrpSpPr>
        <p:grpSpPr>
          <a:xfrm>
            <a:off x="5603204" y="1519421"/>
            <a:ext cx="1621960" cy="2894653"/>
            <a:chOff x="5071359" y="1519421"/>
            <a:chExt cx="1621960" cy="2894653"/>
          </a:xfrm>
        </p:grpSpPr>
        <p:pic>
          <p:nvPicPr>
            <p:cNvPr id="8" name="Picture 6"/>
            <p:cNvPicPr>
              <a:picLocks noChangeAspect="1" noChangeArrowheads="1"/>
            </p:cNvPicPr>
            <p:nvPr/>
          </p:nvPicPr>
          <p:blipFill rotWithShape="1">
            <a:blip r:embed="rId13"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ackgroundRemoval t="0" b="100000" l="9538" r="93231">
                          <a14:foregroundMark x1="43692" y1="86769" x2="42769" y2="89538"/>
                          <a14:backgroundMark x1="62462" y1="42769" x2="58154" y2="49538"/>
                          <a14:backgroundMark x1="55692" y1="62154" x2="56000" y2="6369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0410" r="23938"/>
            <a:stretch/>
          </p:blipFill>
          <p:spPr bwMode="auto">
            <a:xfrm>
              <a:off x="5071359" y="1519421"/>
              <a:ext cx="1610938" cy="289465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9" name="TextovéPole 8"/>
            <p:cNvSpPr txBox="1"/>
            <p:nvPr/>
          </p:nvSpPr>
          <p:spPr>
            <a:xfrm rot="19182217">
              <a:off x="6010119" y="1633267"/>
              <a:ext cx="683200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i="1" dirty="0" smtClean="0">
                  <a:solidFill>
                    <a:srgbClr val="C00000"/>
                  </a:solidFill>
                </a:rPr>
                <a:t>Ája</a:t>
              </a:r>
              <a:endParaRPr lang="cs-CZ" sz="2800" b="1" i="1" dirty="0">
                <a:solidFill>
                  <a:srgbClr val="C0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931275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Kosoúhelník 5"/>
          <p:cNvSpPr/>
          <p:nvPr/>
        </p:nvSpPr>
        <p:spPr>
          <a:xfrm>
            <a:off x="0" y="3717032"/>
            <a:ext cx="9144000" cy="3140968"/>
          </a:xfrm>
          <a:prstGeom prst="parallelogram">
            <a:avLst>
              <a:gd name="adj" fmla="val 0"/>
            </a:avLst>
          </a:prstGeom>
          <a:blipFill>
            <a:blip r:embed="rId4"/>
            <a:tile tx="0" ty="0" sx="100000" sy="100000" flip="none" algn="tl"/>
          </a:blip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0" name="Skupina 29"/>
          <p:cNvGrpSpPr/>
          <p:nvPr/>
        </p:nvGrpSpPr>
        <p:grpSpPr>
          <a:xfrm>
            <a:off x="3419872" y="1124744"/>
            <a:ext cx="2304256" cy="1728192"/>
            <a:chOff x="3419872" y="764704"/>
            <a:chExt cx="2304256" cy="1728192"/>
          </a:xfrm>
        </p:grpSpPr>
        <p:sp>
          <p:nvSpPr>
            <p:cNvPr id="29" name="Obdélník 28"/>
            <p:cNvSpPr/>
            <p:nvPr/>
          </p:nvSpPr>
          <p:spPr>
            <a:xfrm>
              <a:off x="3419872" y="764704"/>
              <a:ext cx="2304256" cy="1728192"/>
            </a:xfrm>
            <a:prstGeom prst="rect">
              <a:avLst/>
            </a:prstGeom>
            <a:solidFill>
              <a:schemeClr val="accent5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1" name="Skupina 20"/>
            <p:cNvGrpSpPr/>
            <p:nvPr/>
          </p:nvGrpSpPr>
          <p:grpSpPr>
            <a:xfrm>
              <a:off x="3419872" y="764704"/>
              <a:ext cx="2304256" cy="1728192"/>
              <a:chOff x="3059832" y="836712"/>
              <a:chExt cx="2304256" cy="1728192"/>
            </a:xfrm>
          </p:grpSpPr>
          <p:cxnSp>
            <p:nvCxnSpPr>
              <p:cNvPr id="10" name="Přímá spojnice 9"/>
              <p:cNvCxnSpPr/>
              <p:nvPr/>
            </p:nvCxnSpPr>
            <p:spPr>
              <a:xfrm>
                <a:off x="3059832" y="836712"/>
                <a:ext cx="0" cy="1728192"/>
              </a:xfrm>
              <a:prstGeom prst="line">
                <a:avLst/>
              </a:prstGeom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Přímá spojnice 13"/>
              <p:cNvCxnSpPr/>
              <p:nvPr/>
            </p:nvCxnSpPr>
            <p:spPr>
              <a:xfrm>
                <a:off x="5364088" y="836712"/>
                <a:ext cx="0" cy="1728192"/>
              </a:xfrm>
              <a:prstGeom prst="line">
                <a:avLst/>
              </a:prstGeom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Přímá spojnice 14"/>
              <p:cNvCxnSpPr/>
              <p:nvPr/>
            </p:nvCxnSpPr>
            <p:spPr>
              <a:xfrm>
                <a:off x="3059832" y="836712"/>
                <a:ext cx="2304256" cy="0"/>
              </a:xfrm>
              <a:prstGeom prst="line">
                <a:avLst/>
              </a:prstGeom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Přímá spojnice 17"/>
              <p:cNvCxnSpPr/>
              <p:nvPr/>
            </p:nvCxnSpPr>
            <p:spPr>
              <a:xfrm>
                <a:off x="3059832" y="2564904"/>
                <a:ext cx="2304256" cy="0"/>
              </a:xfrm>
              <a:prstGeom prst="line">
                <a:avLst/>
              </a:prstGeom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Přímá spojnice 18"/>
              <p:cNvCxnSpPr/>
              <p:nvPr/>
            </p:nvCxnSpPr>
            <p:spPr>
              <a:xfrm>
                <a:off x="4211960" y="836712"/>
                <a:ext cx="0" cy="1728192"/>
              </a:xfrm>
              <a:prstGeom prst="line">
                <a:avLst/>
              </a:prstGeom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6" name="Přímá spojnice 25"/>
            <p:cNvCxnSpPr/>
            <p:nvPr/>
          </p:nvCxnSpPr>
          <p:spPr>
            <a:xfrm>
              <a:off x="4572000" y="1628800"/>
              <a:ext cx="216024" cy="0"/>
            </a:xfrm>
            <a:prstGeom prst="line">
              <a:avLst/>
            </a:prstGeom>
            <a:ln w="5715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Přímá spojnice 27"/>
            <p:cNvCxnSpPr/>
            <p:nvPr/>
          </p:nvCxnSpPr>
          <p:spPr>
            <a:xfrm>
              <a:off x="4788024" y="1628800"/>
              <a:ext cx="0" cy="144016"/>
            </a:xfrm>
            <a:prstGeom prst="line">
              <a:avLst/>
            </a:prstGeom>
            <a:ln w="5715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31" name="Picture 2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99385" l="9538" r="96308">
                        <a14:backgroundMark x1="39077" y1="28308" x2="39692" y2="29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546" r="30217"/>
          <a:stretch/>
        </p:blipFill>
        <p:spPr bwMode="auto">
          <a:xfrm>
            <a:off x="1547664" y="2071837"/>
            <a:ext cx="1584176" cy="39371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2" name="Picture 3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0" b="79692" l="9538" r="89538">
                        <a14:backgroundMark x1="34154" y1="70154" x2="39077" y2="79692"/>
                        <a14:backgroundMark x1="57231" y1="69846" x2="58154" y2="716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234" r="25107" b="20320"/>
          <a:stretch/>
        </p:blipFill>
        <p:spPr bwMode="auto">
          <a:xfrm>
            <a:off x="4644008" y="2276872"/>
            <a:ext cx="2153551" cy="3455474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3" name="TextovéPole 32"/>
          <p:cNvSpPr txBox="1"/>
          <p:nvPr/>
        </p:nvSpPr>
        <p:spPr>
          <a:xfrm>
            <a:off x="3041453" y="116632"/>
            <a:ext cx="306109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Rodina je:</a:t>
            </a:r>
            <a:endParaRPr lang="cs-CZ" sz="5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430307" y="2636912"/>
            <a:ext cx="111735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táta</a:t>
            </a:r>
            <a:endParaRPr lang="cs-CZ" sz="4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3964396" y="4221088"/>
            <a:ext cx="46358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</a:p>
        </p:txBody>
      </p:sp>
      <p:sp>
        <p:nvSpPr>
          <p:cNvPr id="36" name="TextovéPole 35"/>
          <p:cNvSpPr txBox="1"/>
          <p:nvPr/>
        </p:nvSpPr>
        <p:spPr>
          <a:xfrm>
            <a:off x="7020272" y="2636912"/>
            <a:ext cx="180530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</a:t>
            </a:r>
            <a:r>
              <a:rPr lang="cs-CZ" sz="4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áma,</a:t>
            </a:r>
            <a:endParaRPr lang="cs-CZ" sz="4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7" name="Picture 2"/>
          <p:cNvPicPr>
            <a:picLocks noChangeAspect="1" noChangeArrowheads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538" b="94462" l="615" r="100000">
                        <a14:foregroundMark x1="85538" y1="19385" x2="12923" y2="33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8521" y="725156"/>
            <a:ext cx="1414320" cy="1414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8" name="Picture 3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308" b="98462" l="0" r="9876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5643" y="811535"/>
            <a:ext cx="1233086" cy="12330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658319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repeatCount="5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3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23" presetClass="entr" presetSubtype="3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(6*min(max(#ppt_w*#ppt_h,.3),1)-7.4)/-.7*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500"/>
                            </p:stCondLst>
                            <p:childTnLst>
                              <p:par>
                                <p:cTn id="16" presetID="41" presetClass="entr" presetSubtype="0" fill="hold" grpId="0" nodeType="after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75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75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75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75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750" tmFilter="0,0; .5, 1; 1, 1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475"/>
                            </p:stCondLst>
                            <p:childTnLst>
                              <p:par>
                                <p:cTn id="24" presetID="41" presetClass="entr" presetSubtype="0" fill="hold" grpId="0" nodeType="after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75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75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75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75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750" tmFilter="0,0; .5, 1; 1, 1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225"/>
                            </p:stCondLst>
                            <p:childTnLst>
                              <p:par>
                                <p:cTn id="32" presetID="23" presetClass="entr" presetSubtype="3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(6*min(max(#ppt_w*#ppt_h,.3),1)-7.4)/-.7*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9225"/>
                            </p:stCondLst>
                            <p:childTnLst>
                              <p:par>
                                <p:cTn id="39" presetID="41" presetClass="entr" presetSubtype="0" fill="hold" grpId="0" nodeType="after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75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75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75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75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750" tmFilter="0,0; .5, 1; 1, 1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/>
      <p:bldP spid="34" grpId="0"/>
      <p:bldP spid="35" grpId="0"/>
      <p:bldP spid="3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Kosoúhelník 5"/>
          <p:cNvSpPr/>
          <p:nvPr/>
        </p:nvSpPr>
        <p:spPr>
          <a:xfrm>
            <a:off x="0" y="3717032"/>
            <a:ext cx="9144000" cy="3140968"/>
          </a:xfrm>
          <a:prstGeom prst="parallelogram">
            <a:avLst>
              <a:gd name="adj" fmla="val 0"/>
            </a:avLst>
          </a:prstGeom>
          <a:blipFill>
            <a:blip r:embed="rId5"/>
            <a:tile tx="0" ty="0" sx="100000" sy="100000" flip="none" algn="tl"/>
          </a:blip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0" name="Skupina 29"/>
          <p:cNvGrpSpPr/>
          <p:nvPr/>
        </p:nvGrpSpPr>
        <p:grpSpPr>
          <a:xfrm>
            <a:off x="3419872" y="1124744"/>
            <a:ext cx="2304256" cy="1728192"/>
            <a:chOff x="3419872" y="764704"/>
            <a:chExt cx="2304256" cy="1728192"/>
          </a:xfrm>
        </p:grpSpPr>
        <p:sp>
          <p:nvSpPr>
            <p:cNvPr id="29" name="Obdélník 28"/>
            <p:cNvSpPr/>
            <p:nvPr/>
          </p:nvSpPr>
          <p:spPr>
            <a:xfrm>
              <a:off x="3419872" y="764704"/>
              <a:ext cx="2304256" cy="1728192"/>
            </a:xfrm>
            <a:prstGeom prst="rect">
              <a:avLst/>
            </a:prstGeom>
            <a:solidFill>
              <a:schemeClr val="accent5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1" name="Skupina 20"/>
            <p:cNvGrpSpPr/>
            <p:nvPr/>
          </p:nvGrpSpPr>
          <p:grpSpPr>
            <a:xfrm>
              <a:off x="3419872" y="764704"/>
              <a:ext cx="2304256" cy="1728192"/>
              <a:chOff x="3059832" y="836712"/>
              <a:chExt cx="2304256" cy="1728192"/>
            </a:xfrm>
          </p:grpSpPr>
          <p:cxnSp>
            <p:nvCxnSpPr>
              <p:cNvPr id="10" name="Přímá spojnice 9"/>
              <p:cNvCxnSpPr/>
              <p:nvPr/>
            </p:nvCxnSpPr>
            <p:spPr>
              <a:xfrm>
                <a:off x="3059832" y="836712"/>
                <a:ext cx="0" cy="1728192"/>
              </a:xfrm>
              <a:prstGeom prst="line">
                <a:avLst/>
              </a:prstGeom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Přímá spojnice 13"/>
              <p:cNvCxnSpPr/>
              <p:nvPr/>
            </p:nvCxnSpPr>
            <p:spPr>
              <a:xfrm>
                <a:off x="5364088" y="836712"/>
                <a:ext cx="0" cy="1728192"/>
              </a:xfrm>
              <a:prstGeom prst="line">
                <a:avLst/>
              </a:prstGeom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Přímá spojnice 14"/>
              <p:cNvCxnSpPr/>
              <p:nvPr/>
            </p:nvCxnSpPr>
            <p:spPr>
              <a:xfrm>
                <a:off x="3059832" y="836712"/>
                <a:ext cx="2304256" cy="0"/>
              </a:xfrm>
              <a:prstGeom prst="line">
                <a:avLst/>
              </a:prstGeom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Přímá spojnice 17"/>
              <p:cNvCxnSpPr/>
              <p:nvPr/>
            </p:nvCxnSpPr>
            <p:spPr>
              <a:xfrm>
                <a:off x="3059832" y="2564904"/>
                <a:ext cx="2304256" cy="0"/>
              </a:xfrm>
              <a:prstGeom prst="line">
                <a:avLst/>
              </a:prstGeom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Přímá spojnice 18"/>
              <p:cNvCxnSpPr/>
              <p:nvPr/>
            </p:nvCxnSpPr>
            <p:spPr>
              <a:xfrm>
                <a:off x="4211960" y="836712"/>
                <a:ext cx="0" cy="1728192"/>
              </a:xfrm>
              <a:prstGeom prst="line">
                <a:avLst/>
              </a:prstGeom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6" name="Přímá spojnice 25"/>
            <p:cNvCxnSpPr/>
            <p:nvPr/>
          </p:nvCxnSpPr>
          <p:spPr>
            <a:xfrm>
              <a:off x="4572000" y="1628800"/>
              <a:ext cx="216024" cy="0"/>
            </a:xfrm>
            <a:prstGeom prst="line">
              <a:avLst/>
            </a:prstGeom>
            <a:ln w="5715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Přímá spojnice 27"/>
            <p:cNvCxnSpPr/>
            <p:nvPr/>
          </p:nvCxnSpPr>
          <p:spPr>
            <a:xfrm>
              <a:off x="4788024" y="1628800"/>
              <a:ext cx="0" cy="144016"/>
            </a:xfrm>
            <a:prstGeom prst="line">
              <a:avLst/>
            </a:prstGeom>
            <a:ln w="5715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4" name="TextovéPole 33"/>
          <p:cNvSpPr txBox="1"/>
          <p:nvPr/>
        </p:nvSpPr>
        <p:spPr>
          <a:xfrm>
            <a:off x="3923928" y="4190531"/>
            <a:ext cx="124681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  <a:r>
              <a:rPr lang="cs-CZ" sz="4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ěti,</a:t>
            </a:r>
            <a:endParaRPr lang="cs-CZ" sz="4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" name="Picture 5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99077" l="9538" r="89538">
                        <a14:backgroundMark x1="27692" y1="35692" x2="23077" y2="58769"/>
                        <a14:backgroundMark x1="54769" y1="30154" x2="56923" y2="27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8753" r="23025"/>
          <a:stretch/>
        </p:blipFill>
        <p:spPr bwMode="auto">
          <a:xfrm>
            <a:off x="5695189" y="2987655"/>
            <a:ext cx="1445764" cy="2483247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22" name="Skupina 21"/>
          <p:cNvGrpSpPr/>
          <p:nvPr/>
        </p:nvGrpSpPr>
        <p:grpSpPr>
          <a:xfrm>
            <a:off x="1547664" y="2496309"/>
            <a:ext cx="1765543" cy="3452971"/>
            <a:chOff x="5071359" y="1519421"/>
            <a:chExt cx="1621960" cy="2894653"/>
          </a:xfrm>
        </p:grpSpPr>
        <p:pic>
          <p:nvPicPr>
            <p:cNvPr id="23" name="Picture 6"/>
            <p:cNvPicPr>
              <a:picLocks noChangeAspect="1" noChangeArrowheads="1"/>
            </p:cNvPicPr>
            <p:nvPr/>
          </p:nvPicPr>
          <p:blipFill rotWithShape="1">
            <a:blip r:embed="rId8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backgroundRemoval t="0" b="100000" l="9538" r="93231">
                          <a14:foregroundMark x1="43692" y1="86769" x2="42769" y2="89538"/>
                          <a14:backgroundMark x1="62462" y1="42769" x2="58154" y2="49538"/>
                          <a14:backgroundMark x1="55692" y1="62154" x2="56000" y2="6369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0410" r="23938"/>
            <a:stretch/>
          </p:blipFill>
          <p:spPr bwMode="auto">
            <a:xfrm>
              <a:off x="5071359" y="1519421"/>
              <a:ext cx="1610938" cy="289465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4" name="TextovéPole 23"/>
            <p:cNvSpPr txBox="1"/>
            <p:nvPr/>
          </p:nvSpPr>
          <p:spPr>
            <a:xfrm rot="19182217">
              <a:off x="6010119" y="1633267"/>
              <a:ext cx="683200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i="1" dirty="0" smtClean="0">
                  <a:solidFill>
                    <a:srgbClr val="C00000"/>
                  </a:solidFill>
                </a:rPr>
                <a:t>Ája</a:t>
              </a:r>
              <a:endParaRPr lang="cs-CZ" sz="2800" b="1" i="1" dirty="0">
                <a:solidFill>
                  <a:srgbClr val="C00000"/>
                </a:solidFill>
              </a:endParaRPr>
            </a:p>
          </p:txBody>
        </p:sp>
      </p:grpSp>
      <p:pic>
        <p:nvPicPr>
          <p:cNvPr id="25" name="Picture 2"/>
          <p:cNvPicPr>
            <a:picLocks noChangeAspect="1" noChangeArrowheads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1538" b="94462" l="615" r="100000">
                        <a14:foregroundMark x1="85538" y1="19385" x2="12923" y2="33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8521" y="725156"/>
            <a:ext cx="1414320" cy="1414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7" name="Picture 3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308" b="98462" l="0" r="9876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5643" y="811535"/>
            <a:ext cx="1233086" cy="12330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455334" y="2420888"/>
            <a:ext cx="1915974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i="1" dirty="0" smtClean="0"/>
              <a:t>Já jsem </a:t>
            </a:r>
            <a:r>
              <a:rPr lang="cs-CZ" sz="2800" b="1" i="1" dirty="0" err="1" smtClean="0">
                <a:solidFill>
                  <a:srgbClr val="C00000"/>
                </a:solidFill>
              </a:rPr>
              <a:t>Pája</a:t>
            </a:r>
            <a:r>
              <a:rPr lang="cs-CZ" sz="2800" b="1" i="1" dirty="0" smtClean="0">
                <a:solidFill>
                  <a:srgbClr val="C00000"/>
                </a:solidFill>
              </a:rPr>
              <a:t>.</a:t>
            </a:r>
            <a:endParaRPr lang="cs-CZ" sz="2800" b="1" i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34122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3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(6*min(max(#ppt_w*#ppt_h,.3),1)-7.4)/-.7*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3" presetClass="entr" presetSubtype="3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(6*min(max(#ppt_w*#ppt_h,.3),1)-7.4)/-.7*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000"/>
                            </p:stCondLst>
                            <p:childTnLst>
                              <p:par>
                                <p:cTn id="19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41" presetClass="entr" presetSubtype="0" fill="hold" grpId="0" nodeType="after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75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75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75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75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750" tmFilter="0,0; .5, 1; 1, 1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/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Kosoúhelník 5"/>
          <p:cNvSpPr/>
          <p:nvPr/>
        </p:nvSpPr>
        <p:spPr>
          <a:xfrm>
            <a:off x="0" y="3802732"/>
            <a:ext cx="9144000" cy="3140968"/>
          </a:xfrm>
          <a:prstGeom prst="parallelogram">
            <a:avLst>
              <a:gd name="adj" fmla="val 0"/>
            </a:avLst>
          </a:prstGeom>
          <a:blipFill>
            <a:blip r:embed="rId5"/>
            <a:tile tx="0" ty="0" sx="100000" sy="100000" flip="none" algn="tl"/>
          </a:blip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0" name="Skupina 29"/>
          <p:cNvGrpSpPr/>
          <p:nvPr/>
        </p:nvGrpSpPr>
        <p:grpSpPr>
          <a:xfrm>
            <a:off x="3419872" y="1124744"/>
            <a:ext cx="2304256" cy="1728192"/>
            <a:chOff x="3419872" y="764704"/>
            <a:chExt cx="2304256" cy="1728192"/>
          </a:xfrm>
        </p:grpSpPr>
        <p:sp>
          <p:nvSpPr>
            <p:cNvPr id="29" name="Obdélník 28"/>
            <p:cNvSpPr/>
            <p:nvPr/>
          </p:nvSpPr>
          <p:spPr>
            <a:xfrm>
              <a:off x="3419872" y="764704"/>
              <a:ext cx="2304256" cy="1728192"/>
            </a:xfrm>
            <a:prstGeom prst="rect">
              <a:avLst/>
            </a:prstGeom>
            <a:solidFill>
              <a:schemeClr val="accent5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1" name="Skupina 20"/>
            <p:cNvGrpSpPr/>
            <p:nvPr/>
          </p:nvGrpSpPr>
          <p:grpSpPr>
            <a:xfrm>
              <a:off x="3419872" y="764704"/>
              <a:ext cx="2304256" cy="1728192"/>
              <a:chOff x="3059832" y="836712"/>
              <a:chExt cx="2304256" cy="1728192"/>
            </a:xfrm>
          </p:grpSpPr>
          <p:cxnSp>
            <p:nvCxnSpPr>
              <p:cNvPr id="10" name="Přímá spojnice 9"/>
              <p:cNvCxnSpPr/>
              <p:nvPr/>
            </p:nvCxnSpPr>
            <p:spPr>
              <a:xfrm>
                <a:off x="3059832" y="836712"/>
                <a:ext cx="0" cy="1728192"/>
              </a:xfrm>
              <a:prstGeom prst="line">
                <a:avLst/>
              </a:prstGeom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Přímá spojnice 13"/>
              <p:cNvCxnSpPr/>
              <p:nvPr/>
            </p:nvCxnSpPr>
            <p:spPr>
              <a:xfrm>
                <a:off x="5364088" y="836712"/>
                <a:ext cx="0" cy="1728192"/>
              </a:xfrm>
              <a:prstGeom prst="line">
                <a:avLst/>
              </a:prstGeom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Přímá spojnice 14"/>
              <p:cNvCxnSpPr/>
              <p:nvPr/>
            </p:nvCxnSpPr>
            <p:spPr>
              <a:xfrm>
                <a:off x="3059832" y="836712"/>
                <a:ext cx="2304256" cy="0"/>
              </a:xfrm>
              <a:prstGeom prst="line">
                <a:avLst/>
              </a:prstGeom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Přímá spojnice 17"/>
              <p:cNvCxnSpPr/>
              <p:nvPr/>
            </p:nvCxnSpPr>
            <p:spPr>
              <a:xfrm>
                <a:off x="3059832" y="2564904"/>
                <a:ext cx="2304256" cy="0"/>
              </a:xfrm>
              <a:prstGeom prst="line">
                <a:avLst/>
              </a:prstGeom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Přímá spojnice 18"/>
              <p:cNvCxnSpPr/>
              <p:nvPr/>
            </p:nvCxnSpPr>
            <p:spPr>
              <a:xfrm>
                <a:off x="4211960" y="836712"/>
                <a:ext cx="0" cy="1728192"/>
              </a:xfrm>
              <a:prstGeom prst="line">
                <a:avLst/>
              </a:prstGeom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6" name="Přímá spojnice 25"/>
            <p:cNvCxnSpPr/>
            <p:nvPr/>
          </p:nvCxnSpPr>
          <p:spPr>
            <a:xfrm>
              <a:off x="4572000" y="1628800"/>
              <a:ext cx="216024" cy="0"/>
            </a:xfrm>
            <a:prstGeom prst="line">
              <a:avLst/>
            </a:prstGeom>
            <a:ln w="5715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Přímá spojnice 27"/>
            <p:cNvCxnSpPr/>
            <p:nvPr/>
          </p:nvCxnSpPr>
          <p:spPr>
            <a:xfrm>
              <a:off x="4788024" y="1628800"/>
              <a:ext cx="0" cy="144016"/>
            </a:xfrm>
            <a:prstGeom prst="line">
              <a:avLst/>
            </a:prstGeom>
            <a:ln w="5715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4" name="TextovéPole 33"/>
          <p:cNvSpPr txBox="1"/>
          <p:nvPr/>
        </p:nvSpPr>
        <p:spPr>
          <a:xfrm>
            <a:off x="395536" y="2414300"/>
            <a:ext cx="198599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babička</a:t>
            </a:r>
            <a:endParaRPr lang="cs-CZ" sz="4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1475656" y="4335063"/>
            <a:ext cx="5256584" cy="2190281"/>
            <a:chOff x="1475656" y="4335063"/>
            <a:chExt cx="5256584" cy="2190281"/>
          </a:xfrm>
        </p:grpSpPr>
        <p:sp>
          <p:nvSpPr>
            <p:cNvPr id="3" name="Krychle 2"/>
            <p:cNvSpPr/>
            <p:nvPr/>
          </p:nvSpPr>
          <p:spPr>
            <a:xfrm>
              <a:off x="1763688" y="5301208"/>
              <a:ext cx="220016" cy="1224136"/>
            </a:xfrm>
            <a:prstGeom prst="cube">
              <a:avLst/>
            </a:prstGeom>
            <a:blipFill>
              <a:blip r:embed="rId6"/>
              <a:tile tx="0" ty="0" sx="100000" sy="100000" flip="none" algn="tl"/>
            </a:blipFill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Krychle 30"/>
            <p:cNvSpPr/>
            <p:nvPr/>
          </p:nvSpPr>
          <p:spPr>
            <a:xfrm>
              <a:off x="5364088" y="5301208"/>
              <a:ext cx="220016" cy="1224136"/>
            </a:xfrm>
            <a:prstGeom prst="cube">
              <a:avLst/>
            </a:prstGeom>
            <a:blipFill>
              <a:blip r:embed="rId6"/>
              <a:tile tx="0" ty="0" sx="100000" sy="100000" flip="none" algn="tl"/>
            </a:blipFill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Krychle 31"/>
            <p:cNvSpPr/>
            <p:nvPr/>
          </p:nvSpPr>
          <p:spPr>
            <a:xfrm>
              <a:off x="6300192" y="4437112"/>
              <a:ext cx="220016" cy="1224136"/>
            </a:xfrm>
            <a:prstGeom prst="cube">
              <a:avLst/>
            </a:prstGeom>
            <a:blipFill>
              <a:blip r:embed="rId6"/>
              <a:tile tx="0" ty="0" sx="100000" sy="100000" flip="none" algn="tl"/>
            </a:blipFill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Krychle 32"/>
            <p:cNvSpPr/>
            <p:nvPr/>
          </p:nvSpPr>
          <p:spPr>
            <a:xfrm>
              <a:off x="2483768" y="4437112"/>
              <a:ext cx="220016" cy="1224136"/>
            </a:xfrm>
            <a:prstGeom prst="cube">
              <a:avLst/>
            </a:prstGeom>
            <a:blipFill>
              <a:blip r:embed="rId6"/>
              <a:tile tx="0" ty="0" sx="100000" sy="100000" flip="none" algn="tl"/>
            </a:blipFill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" name="Krychle 1"/>
            <p:cNvSpPr/>
            <p:nvPr/>
          </p:nvSpPr>
          <p:spPr>
            <a:xfrm>
              <a:off x="1475656" y="4335063"/>
              <a:ext cx="5256584" cy="1038153"/>
            </a:xfrm>
            <a:prstGeom prst="cube">
              <a:avLst>
                <a:gd name="adj" fmla="val 85305"/>
              </a:avLst>
            </a:prstGeom>
            <a:blipFill>
              <a:blip r:embed="rId7"/>
              <a:tile tx="0" ty="0" sx="100000" sy="100000" flip="none" algn="tl"/>
            </a:blipFill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25" name="Picture 3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308" b="81231" l="34154" r="100000">
                        <a14:foregroundMark x1="60615" y1="30462" x2="72615" y2="54154"/>
                        <a14:foregroundMark x1="45538" y1="68615" x2="48615" y2="56923"/>
                        <a14:foregroundMark x1="80615" y1="64308" x2="84000" y2="72923"/>
                        <a14:backgroundMark x1="39692" y1="69846" x2="41231" y2="704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4442" b="19840"/>
          <a:stretch/>
        </p:blipFill>
        <p:spPr bwMode="auto">
          <a:xfrm>
            <a:off x="4932040" y="2492896"/>
            <a:ext cx="1719242" cy="21021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7" name="Picture 5"/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0" b="89538" l="34154" r="95385">
                        <a14:foregroundMark x1="36923" y1="70462" x2="39077" y2="71077"/>
                        <a14:foregroundMark x1="84923" y1="78769" x2="87385" y2="77538"/>
                      </a14:backgroundRemoval>
                    </a14:imgEffect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148" r="3637" b="9137"/>
          <a:stretch/>
        </p:blipFill>
        <p:spPr bwMode="auto">
          <a:xfrm>
            <a:off x="2239934" y="2414300"/>
            <a:ext cx="1683994" cy="2382852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5" name="TextovéPole 34"/>
          <p:cNvSpPr txBox="1"/>
          <p:nvPr/>
        </p:nvSpPr>
        <p:spPr>
          <a:xfrm>
            <a:off x="6618455" y="2420888"/>
            <a:ext cx="150393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  <a:r>
              <a:rPr lang="cs-CZ" sz="4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ěda.</a:t>
            </a:r>
            <a:endParaRPr lang="cs-CZ" sz="4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4108412" y="4387751"/>
            <a:ext cx="46358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4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1538" b="94462" l="615" r="100000">
                        <a14:foregroundMark x1="85538" y1="19385" x2="12923" y2="33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8521" y="725156"/>
            <a:ext cx="1414320" cy="1414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308" b="98462" l="0" r="9876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5643" y="811535"/>
            <a:ext cx="1233086" cy="12330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12150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1" presetClass="entr" presetSubtype="0" fill="hold" grpId="0" nodeType="after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75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75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75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75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750" tmFilter="0,0; .5, 1; 1, 1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700"/>
                            </p:stCondLst>
                            <p:childTnLst>
                              <p:par>
                                <p:cTn id="19" presetID="41" presetClass="entr" presetSubtype="0" fill="hold" grpId="0" nodeType="after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75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75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75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75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750" tmFilter="0,0; .5, 1; 1, 1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450"/>
                            </p:stCondLst>
                            <p:childTnLst>
                              <p:par>
                                <p:cTn id="27" presetID="47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7450"/>
                            </p:stCondLst>
                            <p:childTnLst>
                              <p:par>
                                <p:cTn id="33" presetID="41" presetClass="entr" presetSubtype="0" fill="hold" grpId="0" nodeType="after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75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75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75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75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750" tmFilter="0,0; .5, 1; 1, 1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/>
      <p:bldP spid="35" grpId="0"/>
      <p:bldP spid="3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Kosoúhelník 5"/>
          <p:cNvSpPr/>
          <p:nvPr/>
        </p:nvSpPr>
        <p:spPr>
          <a:xfrm>
            <a:off x="0" y="3717032"/>
            <a:ext cx="9144000" cy="3140968"/>
          </a:xfrm>
          <a:prstGeom prst="parallelogram">
            <a:avLst>
              <a:gd name="adj" fmla="val 0"/>
            </a:avLst>
          </a:prstGeom>
          <a:blipFill>
            <a:blip r:embed="rId4"/>
            <a:tile tx="0" ty="0" sx="100000" sy="100000" flip="none" algn="tl"/>
          </a:blip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0" name="Skupina 29"/>
          <p:cNvGrpSpPr/>
          <p:nvPr/>
        </p:nvGrpSpPr>
        <p:grpSpPr>
          <a:xfrm>
            <a:off x="3419872" y="980728"/>
            <a:ext cx="2304256" cy="1728192"/>
            <a:chOff x="3419872" y="764704"/>
            <a:chExt cx="2304256" cy="1728192"/>
          </a:xfrm>
        </p:grpSpPr>
        <p:sp>
          <p:nvSpPr>
            <p:cNvPr id="29" name="Obdélník 28"/>
            <p:cNvSpPr/>
            <p:nvPr/>
          </p:nvSpPr>
          <p:spPr>
            <a:xfrm>
              <a:off x="3419872" y="764704"/>
              <a:ext cx="2304256" cy="1728192"/>
            </a:xfrm>
            <a:prstGeom prst="rect">
              <a:avLst/>
            </a:prstGeom>
            <a:solidFill>
              <a:schemeClr val="accent5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1" name="Skupina 20"/>
            <p:cNvGrpSpPr/>
            <p:nvPr/>
          </p:nvGrpSpPr>
          <p:grpSpPr>
            <a:xfrm>
              <a:off x="3419872" y="764704"/>
              <a:ext cx="2304256" cy="1728192"/>
              <a:chOff x="3059832" y="836712"/>
              <a:chExt cx="2304256" cy="1728192"/>
            </a:xfrm>
          </p:grpSpPr>
          <p:cxnSp>
            <p:nvCxnSpPr>
              <p:cNvPr id="10" name="Přímá spojnice 9"/>
              <p:cNvCxnSpPr/>
              <p:nvPr/>
            </p:nvCxnSpPr>
            <p:spPr>
              <a:xfrm>
                <a:off x="3059832" y="836712"/>
                <a:ext cx="0" cy="1728192"/>
              </a:xfrm>
              <a:prstGeom prst="line">
                <a:avLst/>
              </a:prstGeom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Přímá spojnice 13"/>
              <p:cNvCxnSpPr/>
              <p:nvPr/>
            </p:nvCxnSpPr>
            <p:spPr>
              <a:xfrm>
                <a:off x="5364088" y="836712"/>
                <a:ext cx="0" cy="1728192"/>
              </a:xfrm>
              <a:prstGeom prst="line">
                <a:avLst/>
              </a:prstGeom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Přímá spojnice 14"/>
              <p:cNvCxnSpPr/>
              <p:nvPr/>
            </p:nvCxnSpPr>
            <p:spPr>
              <a:xfrm>
                <a:off x="3059832" y="836712"/>
                <a:ext cx="2304256" cy="0"/>
              </a:xfrm>
              <a:prstGeom prst="line">
                <a:avLst/>
              </a:prstGeom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Přímá spojnice 17"/>
              <p:cNvCxnSpPr/>
              <p:nvPr/>
            </p:nvCxnSpPr>
            <p:spPr>
              <a:xfrm>
                <a:off x="3059832" y="2564904"/>
                <a:ext cx="2304256" cy="0"/>
              </a:xfrm>
              <a:prstGeom prst="line">
                <a:avLst/>
              </a:prstGeom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Přímá spojnice 18"/>
              <p:cNvCxnSpPr/>
              <p:nvPr/>
            </p:nvCxnSpPr>
            <p:spPr>
              <a:xfrm>
                <a:off x="4211960" y="836712"/>
                <a:ext cx="0" cy="1728192"/>
              </a:xfrm>
              <a:prstGeom prst="line">
                <a:avLst/>
              </a:prstGeom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6" name="Přímá spojnice 25"/>
            <p:cNvCxnSpPr/>
            <p:nvPr/>
          </p:nvCxnSpPr>
          <p:spPr>
            <a:xfrm>
              <a:off x="4572000" y="1628800"/>
              <a:ext cx="216024" cy="0"/>
            </a:xfrm>
            <a:prstGeom prst="line">
              <a:avLst/>
            </a:prstGeom>
            <a:ln w="5715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Přímá spojnice 27"/>
            <p:cNvCxnSpPr/>
            <p:nvPr/>
          </p:nvCxnSpPr>
          <p:spPr>
            <a:xfrm>
              <a:off x="4788024" y="1628800"/>
              <a:ext cx="0" cy="144016"/>
            </a:xfrm>
            <a:prstGeom prst="line">
              <a:avLst/>
            </a:prstGeom>
            <a:ln w="5715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32" name="Picture 3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79692" l="9538" r="89538">
                        <a14:backgroundMark x1="34154" y1="70154" x2="39077" y2="79692"/>
                        <a14:backgroundMark x1="57231" y1="69846" x2="58154" y2="716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234" r="25107" b="20320"/>
          <a:stretch/>
        </p:blipFill>
        <p:spPr bwMode="auto">
          <a:xfrm>
            <a:off x="4499992" y="2276872"/>
            <a:ext cx="2153551" cy="3455474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7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538" b="94462" l="615" r="100000">
                        <a14:foregroundMark x1="85538" y1="19385" x2="12923" y2="33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8521" y="725156"/>
            <a:ext cx="1414320" cy="1414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8" name="Picture 3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308" b="98462" l="0" r="9876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5643" y="811535"/>
            <a:ext cx="1233086" cy="12330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3" name="Picture 2"/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0" b="99385" l="9538" r="96308">
                        <a14:backgroundMark x1="39077" y1="28308" x2="39692" y2="29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546" r="30217"/>
          <a:stretch/>
        </p:blipFill>
        <p:spPr bwMode="auto">
          <a:xfrm>
            <a:off x="7083153" y="2885053"/>
            <a:ext cx="1469177" cy="3651357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4" name="Picture 5"/>
          <p:cNvPicPr>
            <a:picLocks noChangeAspect="1" noChangeArrowheads="1"/>
          </p:cNvPicPr>
          <p:nvPr/>
        </p:nvPicPr>
        <p:blipFill rotWithShape="1"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0" b="99077" l="9538" r="89538">
                        <a14:backgroundMark x1="27692" y1="35692" x2="23077" y2="58769"/>
                        <a14:backgroundMark x1="54769" y1="30154" x2="56923" y2="27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8753" r="23025"/>
          <a:stretch/>
        </p:blipFill>
        <p:spPr bwMode="auto">
          <a:xfrm>
            <a:off x="988985" y="3540304"/>
            <a:ext cx="1296144" cy="2226258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láček 1"/>
          <p:cNvSpPr/>
          <p:nvPr/>
        </p:nvSpPr>
        <p:spPr>
          <a:xfrm>
            <a:off x="971600" y="980728"/>
            <a:ext cx="4320480" cy="2448272"/>
          </a:xfrm>
          <a:prstGeom prst="cloudCallout">
            <a:avLst>
              <a:gd name="adj1" fmla="val -27274"/>
              <a:gd name="adj2" fmla="val 59252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TextovéPole 35"/>
          <p:cNvSpPr txBox="1"/>
          <p:nvPr/>
        </p:nvSpPr>
        <p:spPr>
          <a:xfrm>
            <a:off x="1649460" y="1268760"/>
            <a:ext cx="234647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Máma a táta</a:t>
            </a:r>
            <a:endParaRPr lang="cs-CZ" sz="32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1458223" y="1786240"/>
            <a:ext cx="28999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</a:t>
            </a: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 moji rodiče</a:t>
            </a:r>
            <a:endParaRPr lang="cs-CZ" sz="32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1259632" y="2307263"/>
            <a:ext cx="345979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já jsem jejich syn.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311876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500"/>
                            </p:stCondLst>
                            <p:childTnLst>
                              <p:par>
                                <p:cTn id="10" presetID="2" presetClass="entr" presetSubtype="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500"/>
                            </p:stCondLst>
                            <p:childTnLst>
                              <p:par>
                                <p:cTn id="20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8500"/>
                            </p:stCondLst>
                            <p:childTnLst>
                              <p:par>
                                <p:cTn id="27" presetID="41" presetClass="entr" presetSubtype="0" fill="hold" grpId="0" nodeType="after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 tmFilter="0,0; .5, 1; 1, 1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1300"/>
                            </p:stCondLst>
                            <p:childTnLst>
                              <p:par>
                                <p:cTn id="35" presetID="41" presetClass="entr" presetSubtype="0" fill="hold" grpId="0" nodeType="after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 tmFilter="0,0; .5, 1; 1, 1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4600"/>
                            </p:stCondLst>
                            <p:childTnLst>
                              <p:par>
                                <p:cTn id="43" presetID="41" presetClass="entr" presetSubtype="0" fill="hold" grpId="0" nodeType="afterEffect">
                                  <p:stCondLst>
                                    <p:cond delay="1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 tmFilter="0,0; .5, 1; 1, 1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6" grpId="0"/>
      <p:bldP spid="34" grpId="0"/>
      <p:bldP spid="3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Kosoúhelník 5"/>
          <p:cNvSpPr/>
          <p:nvPr/>
        </p:nvSpPr>
        <p:spPr>
          <a:xfrm>
            <a:off x="0" y="3717032"/>
            <a:ext cx="9144000" cy="3140968"/>
          </a:xfrm>
          <a:prstGeom prst="parallelogram">
            <a:avLst>
              <a:gd name="adj" fmla="val 0"/>
            </a:avLst>
          </a:prstGeom>
          <a:blipFill>
            <a:blip r:embed="rId4"/>
            <a:tile tx="0" ty="0" sx="100000" sy="100000" flip="none" algn="tl"/>
          </a:blip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0" name="Skupina 29"/>
          <p:cNvGrpSpPr/>
          <p:nvPr/>
        </p:nvGrpSpPr>
        <p:grpSpPr>
          <a:xfrm>
            <a:off x="3419872" y="980728"/>
            <a:ext cx="2304256" cy="1728192"/>
            <a:chOff x="3419872" y="764704"/>
            <a:chExt cx="2304256" cy="1728192"/>
          </a:xfrm>
        </p:grpSpPr>
        <p:sp>
          <p:nvSpPr>
            <p:cNvPr id="29" name="Obdélník 28"/>
            <p:cNvSpPr/>
            <p:nvPr/>
          </p:nvSpPr>
          <p:spPr>
            <a:xfrm>
              <a:off x="3419872" y="764704"/>
              <a:ext cx="2304256" cy="1728192"/>
            </a:xfrm>
            <a:prstGeom prst="rect">
              <a:avLst/>
            </a:prstGeom>
            <a:solidFill>
              <a:schemeClr val="accent5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1" name="Skupina 20"/>
            <p:cNvGrpSpPr/>
            <p:nvPr/>
          </p:nvGrpSpPr>
          <p:grpSpPr>
            <a:xfrm>
              <a:off x="3419872" y="764704"/>
              <a:ext cx="2304256" cy="1728192"/>
              <a:chOff x="3059832" y="836712"/>
              <a:chExt cx="2304256" cy="1728192"/>
            </a:xfrm>
          </p:grpSpPr>
          <p:cxnSp>
            <p:nvCxnSpPr>
              <p:cNvPr id="10" name="Přímá spojnice 9"/>
              <p:cNvCxnSpPr/>
              <p:nvPr/>
            </p:nvCxnSpPr>
            <p:spPr>
              <a:xfrm>
                <a:off x="3059832" y="836712"/>
                <a:ext cx="0" cy="1728192"/>
              </a:xfrm>
              <a:prstGeom prst="line">
                <a:avLst/>
              </a:prstGeom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Přímá spojnice 13"/>
              <p:cNvCxnSpPr/>
              <p:nvPr/>
            </p:nvCxnSpPr>
            <p:spPr>
              <a:xfrm>
                <a:off x="5364088" y="836712"/>
                <a:ext cx="0" cy="1728192"/>
              </a:xfrm>
              <a:prstGeom prst="line">
                <a:avLst/>
              </a:prstGeom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Přímá spojnice 14"/>
              <p:cNvCxnSpPr/>
              <p:nvPr/>
            </p:nvCxnSpPr>
            <p:spPr>
              <a:xfrm>
                <a:off x="3059832" y="836712"/>
                <a:ext cx="2304256" cy="0"/>
              </a:xfrm>
              <a:prstGeom prst="line">
                <a:avLst/>
              </a:prstGeom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Přímá spojnice 17"/>
              <p:cNvCxnSpPr/>
              <p:nvPr/>
            </p:nvCxnSpPr>
            <p:spPr>
              <a:xfrm>
                <a:off x="3059832" y="2564904"/>
                <a:ext cx="2304256" cy="0"/>
              </a:xfrm>
              <a:prstGeom prst="line">
                <a:avLst/>
              </a:prstGeom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Přímá spojnice 18"/>
              <p:cNvCxnSpPr/>
              <p:nvPr/>
            </p:nvCxnSpPr>
            <p:spPr>
              <a:xfrm>
                <a:off x="4211960" y="836712"/>
                <a:ext cx="0" cy="1728192"/>
              </a:xfrm>
              <a:prstGeom prst="line">
                <a:avLst/>
              </a:prstGeom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6" name="Přímá spojnice 25"/>
            <p:cNvCxnSpPr/>
            <p:nvPr/>
          </p:nvCxnSpPr>
          <p:spPr>
            <a:xfrm>
              <a:off x="4572000" y="1628800"/>
              <a:ext cx="216024" cy="0"/>
            </a:xfrm>
            <a:prstGeom prst="line">
              <a:avLst/>
            </a:prstGeom>
            <a:ln w="5715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Přímá spojnice 27"/>
            <p:cNvCxnSpPr/>
            <p:nvPr/>
          </p:nvCxnSpPr>
          <p:spPr>
            <a:xfrm>
              <a:off x="4788024" y="1628800"/>
              <a:ext cx="0" cy="144016"/>
            </a:xfrm>
            <a:prstGeom prst="line">
              <a:avLst/>
            </a:prstGeom>
            <a:ln w="5715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32" name="Picture 3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79692" l="9538" r="89538">
                        <a14:backgroundMark x1="34154" y1="70154" x2="39077" y2="79692"/>
                        <a14:backgroundMark x1="57231" y1="69846" x2="58154" y2="716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234" r="25107" b="20320"/>
          <a:stretch/>
        </p:blipFill>
        <p:spPr bwMode="auto">
          <a:xfrm>
            <a:off x="4499992" y="2276872"/>
            <a:ext cx="2153551" cy="3455474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7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538" b="94462" l="615" r="100000">
                        <a14:foregroundMark x1="85538" y1="19385" x2="12923" y2="33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8521" y="725156"/>
            <a:ext cx="1414320" cy="1414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8" name="Picture 3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308" b="98462" l="0" r="9876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5643" y="811535"/>
            <a:ext cx="1233086" cy="12330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3" name="Picture 2"/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0" b="99385" l="9538" r="96308">
                        <a14:backgroundMark x1="39077" y1="28308" x2="39692" y2="29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546" r="30217"/>
          <a:stretch/>
        </p:blipFill>
        <p:spPr bwMode="auto">
          <a:xfrm>
            <a:off x="7020272" y="2885053"/>
            <a:ext cx="1469177" cy="3651357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láček 1"/>
          <p:cNvSpPr/>
          <p:nvPr/>
        </p:nvSpPr>
        <p:spPr>
          <a:xfrm>
            <a:off x="683568" y="980728"/>
            <a:ext cx="4608512" cy="2448272"/>
          </a:xfrm>
          <a:prstGeom prst="cloudCallout">
            <a:avLst>
              <a:gd name="adj1" fmla="val -20660"/>
              <a:gd name="adj2" fmla="val 68454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TextovéPole 35"/>
          <p:cNvSpPr txBox="1"/>
          <p:nvPr/>
        </p:nvSpPr>
        <p:spPr>
          <a:xfrm>
            <a:off x="1649460" y="1268760"/>
            <a:ext cx="234647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Máma a táta</a:t>
            </a:r>
            <a:endParaRPr lang="cs-CZ" sz="32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1458223" y="1786240"/>
            <a:ext cx="28999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</a:t>
            </a: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 moji rodiče</a:t>
            </a:r>
            <a:endParaRPr lang="cs-CZ" sz="32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899592" y="2307263"/>
            <a:ext cx="382566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já jsem jejich dcera.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22" name="Skupina 21"/>
          <p:cNvGrpSpPr/>
          <p:nvPr/>
        </p:nvGrpSpPr>
        <p:grpSpPr>
          <a:xfrm>
            <a:off x="1331640" y="3000365"/>
            <a:ext cx="1765543" cy="3452971"/>
            <a:chOff x="5071359" y="1640151"/>
            <a:chExt cx="1621960" cy="2894653"/>
          </a:xfrm>
        </p:grpSpPr>
        <p:pic>
          <p:nvPicPr>
            <p:cNvPr id="25" name="Picture 6"/>
            <p:cNvPicPr>
              <a:picLocks noChangeAspect="1" noChangeArrowheads="1"/>
            </p:cNvPicPr>
            <p:nvPr/>
          </p:nvPicPr>
          <p:blipFill rotWithShape="1">
            <a:blip r:embed="rId13"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ackgroundRemoval t="0" b="100000" l="9538" r="93231">
                          <a14:foregroundMark x1="43692" y1="86769" x2="42769" y2="89538"/>
                          <a14:backgroundMark x1="62462" y1="42769" x2="58154" y2="49538"/>
                          <a14:backgroundMark x1="55692" y1="62154" x2="56000" y2="6369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0410" r="23938"/>
            <a:stretch/>
          </p:blipFill>
          <p:spPr bwMode="auto">
            <a:xfrm>
              <a:off x="5071359" y="1640151"/>
              <a:ext cx="1610938" cy="289465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7" name="TextovéPole 26"/>
            <p:cNvSpPr txBox="1"/>
            <p:nvPr/>
          </p:nvSpPr>
          <p:spPr>
            <a:xfrm rot="19182217">
              <a:off x="6010119" y="1759290"/>
              <a:ext cx="683200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i="1" dirty="0" smtClean="0">
                  <a:solidFill>
                    <a:srgbClr val="C00000"/>
                  </a:solidFill>
                </a:rPr>
                <a:t>Ája</a:t>
              </a:r>
              <a:endParaRPr lang="cs-CZ" sz="2800" b="1" i="1" dirty="0">
                <a:solidFill>
                  <a:srgbClr val="C0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5856542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500"/>
                            </p:stCondLst>
                            <p:childTnLst>
                              <p:par>
                                <p:cTn id="10" presetID="2" presetClass="entr" presetSubtype="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500"/>
                            </p:stCondLst>
                            <p:childTnLst>
                              <p:par>
                                <p:cTn id="20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8500"/>
                            </p:stCondLst>
                            <p:childTnLst>
                              <p:par>
                                <p:cTn id="27" presetID="41" presetClass="entr" presetSubtype="0" fill="hold" grpId="0" nodeType="after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 tmFilter="0,0; .5, 1; 1, 1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1300"/>
                            </p:stCondLst>
                            <p:childTnLst>
                              <p:par>
                                <p:cTn id="35" presetID="41" presetClass="entr" presetSubtype="0" fill="hold" grpId="0" nodeType="after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 tmFilter="0,0; .5, 1; 1, 1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4600"/>
                            </p:stCondLst>
                            <p:childTnLst>
                              <p:par>
                                <p:cTn id="43" presetID="41" presetClass="entr" presetSubtype="0" fill="hold" grpId="0" nodeType="afterEffect">
                                  <p:stCondLst>
                                    <p:cond delay="1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 tmFilter="0,0; .5, 1; 1, 1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6" grpId="0"/>
      <p:bldP spid="34" grpId="0"/>
      <p:bldP spid="3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Kosoúhelník 5"/>
          <p:cNvSpPr/>
          <p:nvPr/>
        </p:nvSpPr>
        <p:spPr>
          <a:xfrm>
            <a:off x="0" y="3717032"/>
            <a:ext cx="9144000" cy="3140968"/>
          </a:xfrm>
          <a:prstGeom prst="parallelogram">
            <a:avLst>
              <a:gd name="adj" fmla="val 0"/>
            </a:avLst>
          </a:prstGeom>
          <a:blipFill>
            <a:blip r:embed="rId4"/>
            <a:tile tx="0" ty="0" sx="100000" sy="100000" flip="none" algn="tl"/>
          </a:blip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0" name="Skupina 29"/>
          <p:cNvGrpSpPr/>
          <p:nvPr/>
        </p:nvGrpSpPr>
        <p:grpSpPr>
          <a:xfrm>
            <a:off x="3419872" y="980728"/>
            <a:ext cx="2304256" cy="1728192"/>
            <a:chOff x="3419872" y="764704"/>
            <a:chExt cx="2304256" cy="1728192"/>
          </a:xfrm>
        </p:grpSpPr>
        <p:sp>
          <p:nvSpPr>
            <p:cNvPr id="29" name="Obdélník 28"/>
            <p:cNvSpPr/>
            <p:nvPr/>
          </p:nvSpPr>
          <p:spPr>
            <a:xfrm>
              <a:off x="3419872" y="764704"/>
              <a:ext cx="2304256" cy="1728192"/>
            </a:xfrm>
            <a:prstGeom prst="rect">
              <a:avLst/>
            </a:prstGeom>
            <a:solidFill>
              <a:schemeClr val="accent5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1" name="Skupina 20"/>
            <p:cNvGrpSpPr/>
            <p:nvPr/>
          </p:nvGrpSpPr>
          <p:grpSpPr>
            <a:xfrm>
              <a:off x="3419872" y="764704"/>
              <a:ext cx="2304256" cy="1728192"/>
              <a:chOff x="3059832" y="836712"/>
              <a:chExt cx="2304256" cy="1728192"/>
            </a:xfrm>
          </p:grpSpPr>
          <p:cxnSp>
            <p:nvCxnSpPr>
              <p:cNvPr id="10" name="Přímá spojnice 9"/>
              <p:cNvCxnSpPr/>
              <p:nvPr/>
            </p:nvCxnSpPr>
            <p:spPr>
              <a:xfrm>
                <a:off x="3059832" y="836712"/>
                <a:ext cx="0" cy="1728192"/>
              </a:xfrm>
              <a:prstGeom prst="line">
                <a:avLst/>
              </a:prstGeom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Přímá spojnice 13"/>
              <p:cNvCxnSpPr/>
              <p:nvPr/>
            </p:nvCxnSpPr>
            <p:spPr>
              <a:xfrm>
                <a:off x="5364088" y="836712"/>
                <a:ext cx="0" cy="1728192"/>
              </a:xfrm>
              <a:prstGeom prst="line">
                <a:avLst/>
              </a:prstGeom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Přímá spojnice 14"/>
              <p:cNvCxnSpPr/>
              <p:nvPr/>
            </p:nvCxnSpPr>
            <p:spPr>
              <a:xfrm>
                <a:off x="3059832" y="836712"/>
                <a:ext cx="2304256" cy="0"/>
              </a:xfrm>
              <a:prstGeom prst="line">
                <a:avLst/>
              </a:prstGeom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Přímá spojnice 17"/>
              <p:cNvCxnSpPr/>
              <p:nvPr/>
            </p:nvCxnSpPr>
            <p:spPr>
              <a:xfrm>
                <a:off x="3059832" y="2564904"/>
                <a:ext cx="2304256" cy="0"/>
              </a:xfrm>
              <a:prstGeom prst="line">
                <a:avLst/>
              </a:prstGeom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Přímá spojnice 18"/>
              <p:cNvCxnSpPr/>
              <p:nvPr/>
            </p:nvCxnSpPr>
            <p:spPr>
              <a:xfrm>
                <a:off x="4211960" y="836712"/>
                <a:ext cx="0" cy="1728192"/>
              </a:xfrm>
              <a:prstGeom prst="line">
                <a:avLst/>
              </a:prstGeom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6" name="Přímá spojnice 25"/>
            <p:cNvCxnSpPr/>
            <p:nvPr/>
          </p:nvCxnSpPr>
          <p:spPr>
            <a:xfrm>
              <a:off x="4572000" y="1628800"/>
              <a:ext cx="216024" cy="0"/>
            </a:xfrm>
            <a:prstGeom prst="line">
              <a:avLst/>
            </a:prstGeom>
            <a:ln w="5715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Přímá spojnice 27"/>
            <p:cNvCxnSpPr/>
            <p:nvPr/>
          </p:nvCxnSpPr>
          <p:spPr>
            <a:xfrm>
              <a:off x="4788024" y="1628800"/>
              <a:ext cx="0" cy="144016"/>
            </a:xfrm>
            <a:prstGeom prst="line">
              <a:avLst/>
            </a:prstGeom>
            <a:ln w="5715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37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538" b="94462" l="615" r="100000">
                        <a14:foregroundMark x1="85538" y1="19385" x2="12923" y2="33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8521" y="725156"/>
            <a:ext cx="1414320" cy="1414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8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308" b="98462" l="0" r="9876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5643" y="811535"/>
            <a:ext cx="1233086" cy="12330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4" name="Picture 5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0" b="99077" l="9538" r="89538">
                        <a14:backgroundMark x1="27692" y1="35692" x2="23077" y2="58769"/>
                        <a14:backgroundMark x1="54769" y1="30154" x2="56923" y2="27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8753" r="23025"/>
          <a:stretch/>
        </p:blipFill>
        <p:spPr bwMode="auto">
          <a:xfrm>
            <a:off x="988985" y="3540304"/>
            <a:ext cx="1296144" cy="2226258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láček 1"/>
          <p:cNvSpPr/>
          <p:nvPr/>
        </p:nvSpPr>
        <p:spPr>
          <a:xfrm>
            <a:off x="323528" y="725156"/>
            <a:ext cx="4464496" cy="2559828"/>
          </a:xfrm>
          <a:prstGeom prst="cloudCallout">
            <a:avLst>
              <a:gd name="adj1" fmla="val -19853"/>
              <a:gd name="adj2" fmla="val 54075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TextovéPole 35"/>
          <p:cNvSpPr txBox="1"/>
          <p:nvPr/>
        </p:nvSpPr>
        <p:spPr>
          <a:xfrm>
            <a:off x="979465" y="1052736"/>
            <a:ext cx="27396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Babička a děda</a:t>
            </a:r>
            <a:endParaRPr lang="cs-CZ" sz="32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666135" y="1628800"/>
            <a:ext cx="345838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</a:t>
            </a: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 moji prarodiče</a:t>
            </a:r>
            <a:endParaRPr lang="cs-CZ" sz="32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39552" y="2149823"/>
            <a:ext cx="37192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já jsem jejich vnuk.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22" name="Skupina 21"/>
          <p:cNvGrpSpPr/>
          <p:nvPr/>
        </p:nvGrpSpPr>
        <p:grpSpPr>
          <a:xfrm>
            <a:off x="3419872" y="4335063"/>
            <a:ext cx="5256584" cy="2190281"/>
            <a:chOff x="1475656" y="4335063"/>
            <a:chExt cx="5256584" cy="2190281"/>
          </a:xfrm>
        </p:grpSpPr>
        <p:sp>
          <p:nvSpPr>
            <p:cNvPr id="25" name="Krychle 24"/>
            <p:cNvSpPr/>
            <p:nvPr/>
          </p:nvSpPr>
          <p:spPr>
            <a:xfrm>
              <a:off x="1763688" y="5301208"/>
              <a:ext cx="220016" cy="1224136"/>
            </a:xfrm>
            <a:prstGeom prst="cube">
              <a:avLst/>
            </a:prstGeom>
            <a:blipFill>
              <a:blip r:embed="rId11"/>
              <a:tile tx="0" ty="0" sx="100000" sy="100000" flip="none" algn="tl"/>
            </a:blipFill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Krychle 26"/>
            <p:cNvSpPr/>
            <p:nvPr/>
          </p:nvSpPr>
          <p:spPr>
            <a:xfrm>
              <a:off x="5364088" y="5301208"/>
              <a:ext cx="220016" cy="1224136"/>
            </a:xfrm>
            <a:prstGeom prst="cube">
              <a:avLst/>
            </a:prstGeom>
            <a:blipFill>
              <a:blip r:embed="rId11"/>
              <a:tile tx="0" ty="0" sx="100000" sy="100000" flip="none" algn="tl"/>
            </a:blipFill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Krychle 30"/>
            <p:cNvSpPr/>
            <p:nvPr/>
          </p:nvSpPr>
          <p:spPr>
            <a:xfrm>
              <a:off x="6300192" y="4437112"/>
              <a:ext cx="220016" cy="1224136"/>
            </a:xfrm>
            <a:prstGeom prst="cube">
              <a:avLst/>
            </a:prstGeom>
            <a:blipFill>
              <a:blip r:embed="rId11"/>
              <a:tile tx="0" ty="0" sx="100000" sy="100000" flip="none" algn="tl"/>
            </a:blipFill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Krychle 32"/>
            <p:cNvSpPr/>
            <p:nvPr/>
          </p:nvSpPr>
          <p:spPr>
            <a:xfrm>
              <a:off x="2483768" y="4437112"/>
              <a:ext cx="220016" cy="1224136"/>
            </a:xfrm>
            <a:prstGeom prst="cube">
              <a:avLst/>
            </a:prstGeom>
            <a:blipFill>
              <a:blip r:embed="rId11"/>
              <a:tile tx="0" ty="0" sx="100000" sy="100000" flip="none" algn="tl"/>
            </a:blipFill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Krychle 38"/>
            <p:cNvSpPr/>
            <p:nvPr/>
          </p:nvSpPr>
          <p:spPr>
            <a:xfrm>
              <a:off x="1475656" y="4335063"/>
              <a:ext cx="5256584" cy="1038153"/>
            </a:xfrm>
            <a:prstGeom prst="cube">
              <a:avLst>
                <a:gd name="adj" fmla="val 85305"/>
              </a:avLst>
            </a:prstGeom>
            <a:blipFill>
              <a:blip r:embed="rId12"/>
              <a:tile tx="0" ty="0" sx="100000" sy="100000" flip="none" algn="tl"/>
            </a:blipFill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40" name="Picture 3"/>
          <p:cNvPicPr>
            <a:picLocks noChangeAspect="1" noChangeArrowheads="1"/>
          </p:cNvPicPr>
          <p:nvPr/>
        </p:nvPicPr>
        <p:blipFill rotWithShape="1"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308" b="81231" l="34154" r="100000">
                        <a14:foregroundMark x1="60615" y1="30462" x2="72615" y2="54154"/>
                        <a14:foregroundMark x1="45538" y1="68615" x2="48615" y2="56923"/>
                        <a14:foregroundMark x1="80615" y1="64308" x2="84000" y2="72923"/>
                        <a14:backgroundMark x1="39692" y1="69846" x2="41231" y2="704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4442" b="19840"/>
          <a:stretch/>
        </p:blipFill>
        <p:spPr bwMode="auto">
          <a:xfrm>
            <a:off x="6876256" y="2492896"/>
            <a:ext cx="1719242" cy="21021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" name="Picture 5"/>
          <p:cNvPicPr>
            <a:picLocks noChangeAspect="1" noChangeArrowheads="1"/>
          </p:cNvPicPr>
          <p:nvPr/>
        </p:nvPicPr>
        <p:blipFill rotWithShape="1">
          <a:blip r:embed="rId15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0" b="89538" l="34154" r="95385">
                        <a14:foregroundMark x1="36923" y1="70462" x2="39077" y2="71077"/>
                        <a14:foregroundMark x1="84923" y1="78769" x2="87385" y2="77538"/>
                      </a14:backgroundRemoval>
                    </a14:imgEffect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148" r="3637" b="9137"/>
          <a:stretch/>
        </p:blipFill>
        <p:spPr bwMode="auto">
          <a:xfrm>
            <a:off x="4184150" y="2414300"/>
            <a:ext cx="1683994" cy="2382852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156800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500"/>
                            </p:stCondLst>
                            <p:childTnLst>
                              <p:par>
                                <p:cTn id="10" presetID="47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500"/>
                            </p:stCondLst>
                            <p:childTnLst>
                              <p:par>
                                <p:cTn id="16" presetID="47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500"/>
                            </p:stCondLst>
                            <p:childTnLst>
                              <p:par>
                                <p:cTn id="22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7500"/>
                            </p:stCondLst>
                            <p:childTnLst>
                              <p:par>
                                <p:cTn id="29" presetID="41" presetClass="entr" presetSubtype="0" fill="hold" grpId="0" nodeType="after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 tmFilter="0,0; .5, 1; 1, 1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0600"/>
                            </p:stCondLst>
                            <p:childTnLst>
                              <p:par>
                                <p:cTn id="37" presetID="41" presetClass="entr" presetSubtype="0" fill="hold" grpId="0" nodeType="after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 tmFilter="0,0; .5, 1; 1, 1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4200"/>
                            </p:stCondLst>
                            <p:childTnLst>
                              <p:par>
                                <p:cTn id="45" presetID="41" presetClass="entr" presetSubtype="0" fill="hold" grpId="0" nodeType="after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 tmFilter="0,0; .5, 1; 1, 1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6" grpId="0"/>
      <p:bldP spid="34" grpId="0"/>
      <p:bldP spid="3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Kosoúhelník 5"/>
          <p:cNvSpPr/>
          <p:nvPr/>
        </p:nvSpPr>
        <p:spPr>
          <a:xfrm>
            <a:off x="0" y="3717032"/>
            <a:ext cx="9144000" cy="3140968"/>
          </a:xfrm>
          <a:prstGeom prst="parallelogram">
            <a:avLst>
              <a:gd name="adj" fmla="val 0"/>
            </a:avLst>
          </a:prstGeom>
          <a:blipFill>
            <a:blip r:embed="rId4"/>
            <a:tile tx="0" ty="0" sx="100000" sy="100000" flip="none" algn="tl"/>
          </a:blip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0" name="Skupina 29"/>
          <p:cNvGrpSpPr/>
          <p:nvPr/>
        </p:nvGrpSpPr>
        <p:grpSpPr>
          <a:xfrm>
            <a:off x="3419872" y="980728"/>
            <a:ext cx="2304256" cy="1728192"/>
            <a:chOff x="3419872" y="764704"/>
            <a:chExt cx="2304256" cy="1728192"/>
          </a:xfrm>
        </p:grpSpPr>
        <p:sp>
          <p:nvSpPr>
            <p:cNvPr id="29" name="Obdélník 28"/>
            <p:cNvSpPr/>
            <p:nvPr/>
          </p:nvSpPr>
          <p:spPr>
            <a:xfrm>
              <a:off x="3419872" y="764704"/>
              <a:ext cx="2304256" cy="1728192"/>
            </a:xfrm>
            <a:prstGeom prst="rect">
              <a:avLst/>
            </a:prstGeom>
            <a:solidFill>
              <a:schemeClr val="accent5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1" name="Skupina 20"/>
            <p:cNvGrpSpPr/>
            <p:nvPr/>
          </p:nvGrpSpPr>
          <p:grpSpPr>
            <a:xfrm>
              <a:off x="3419872" y="764704"/>
              <a:ext cx="2304256" cy="1728192"/>
              <a:chOff x="3059832" y="836712"/>
              <a:chExt cx="2304256" cy="1728192"/>
            </a:xfrm>
          </p:grpSpPr>
          <p:cxnSp>
            <p:nvCxnSpPr>
              <p:cNvPr id="10" name="Přímá spojnice 9"/>
              <p:cNvCxnSpPr/>
              <p:nvPr/>
            </p:nvCxnSpPr>
            <p:spPr>
              <a:xfrm>
                <a:off x="3059832" y="836712"/>
                <a:ext cx="0" cy="1728192"/>
              </a:xfrm>
              <a:prstGeom prst="line">
                <a:avLst/>
              </a:prstGeom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Přímá spojnice 13"/>
              <p:cNvCxnSpPr/>
              <p:nvPr/>
            </p:nvCxnSpPr>
            <p:spPr>
              <a:xfrm>
                <a:off x="5364088" y="836712"/>
                <a:ext cx="0" cy="1728192"/>
              </a:xfrm>
              <a:prstGeom prst="line">
                <a:avLst/>
              </a:prstGeom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Přímá spojnice 14"/>
              <p:cNvCxnSpPr/>
              <p:nvPr/>
            </p:nvCxnSpPr>
            <p:spPr>
              <a:xfrm>
                <a:off x="3059832" y="836712"/>
                <a:ext cx="2304256" cy="0"/>
              </a:xfrm>
              <a:prstGeom prst="line">
                <a:avLst/>
              </a:prstGeom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Přímá spojnice 17"/>
              <p:cNvCxnSpPr/>
              <p:nvPr/>
            </p:nvCxnSpPr>
            <p:spPr>
              <a:xfrm>
                <a:off x="3059832" y="2564904"/>
                <a:ext cx="2304256" cy="0"/>
              </a:xfrm>
              <a:prstGeom prst="line">
                <a:avLst/>
              </a:prstGeom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Přímá spojnice 18"/>
              <p:cNvCxnSpPr/>
              <p:nvPr/>
            </p:nvCxnSpPr>
            <p:spPr>
              <a:xfrm>
                <a:off x="4211960" y="836712"/>
                <a:ext cx="0" cy="1728192"/>
              </a:xfrm>
              <a:prstGeom prst="line">
                <a:avLst/>
              </a:prstGeom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6" name="Přímá spojnice 25"/>
            <p:cNvCxnSpPr/>
            <p:nvPr/>
          </p:nvCxnSpPr>
          <p:spPr>
            <a:xfrm>
              <a:off x="4572000" y="1628800"/>
              <a:ext cx="216024" cy="0"/>
            </a:xfrm>
            <a:prstGeom prst="line">
              <a:avLst/>
            </a:prstGeom>
            <a:ln w="5715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Přímá spojnice 27"/>
            <p:cNvCxnSpPr/>
            <p:nvPr/>
          </p:nvCxnSpPr>
          <p:spPr>
            <a:xfrm>
              <a:off x="4788024" y="1628800"/>
              <a:ext cx="0" cy="144016"/>
            </a:xfrm>
            <a:prstGeom prst="line">
              <a:avLst/>
            </a:prstGeom>
            <a:ln w="5715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37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538" b="94462" l="615" r="100000">
                        <a14:foregroundMark x1="85538" y1="19385" x2="12923" y2="33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8521" y="725156"/>
            <a:ext cx="1414320" cy="1414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8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308" b="98462" l="0" r="9876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5643" y="811535"/>
            <a:ext cx="1233086" cy="12330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láček 1"/>
          <p:cNvSpPr/>
          <p:nvPr/>
        </p:nvSpPr>
        <p:spPr>
          <a:xfrm>
            <a:off x="323528" y="725157"/>
            <a:ext cx="4680520" cy="2729396"/>
          </a:xfrm>
          <a:prstGeom prst="cloudCallout">
            <a:avLst>
              <a:gd name="adj1" fmla="val -18437"/>
              <a:gd name="adj2" fmla="val 62815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TextovéPole 35"/>
          <p:cNvSpPr txBox="1"/>
          <p:nvPr/>
        </p:nvSpPr>
        <p:spPr>
          <a:xfrm>
            <a:off x="979465" y="1052736"/>
            <a:ext cx="27396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Babička a děda</a:t>
            </a:r>
            <a:endParaRPr lang="cs-CZ" sz="32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666135" y="1628800"/>
            <a:ext cx="345838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</a:t>
            </a: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 moji prarodiče</a:t>
            </a:r>
            <a:endParaRPr lang="cs-CZ" sz="32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467544" y="2149823"/>
            <a:ext cx="40877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já jsem jejich vnučka.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22" name="Skupina 21"/>
          <p:cNvGrpSpPr/>
          <p:nvPr/>
        </p:nvGrpSpPr>
        <p:grpSpPr>
          <a:xfrm>
            <a:off x="3419872" y="4335063"/>
            <a:ext cx="5256584" cy="2190281"/>
            <a:chOff x="1475656" y="4335063"/>
            <a:chExt cx="5256584" cy="2190281"/>
          </a:xfrm>
        </p:grpSpPr>
        <p:sp>
          <p:nvSpPr>
            <p:cNvPr id="25" name="Krychle 24"/>
            <p:cNvSpPr/>
            <p:nvPr/>
          </p:nvSpPr>
          <p:spPr>
            <a:xfrm>
              <a:off x="1763688" y="5301208"/>
              <a:ext cx="220016" cy="1224136"/>
            </a:xfrm>
            <a:prstGeom prst="cube">
              <a:avLst/>
            </a:prstGeom>
            <a:blipFill>
              <a:blip r:embed="rId9"/>
              <a:tile tx="0" ty="0" sx="100000" sy="100000" flip="none" algn="tl"/>
            </a:blipFill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Krychle 26"/>
            <p:cNvSpPr/>
            <p:nvPr/>
          </p:nvSpPr>
          <p:spPr>
            <a:xfrm>
              <a:off x="5364088" y="5301208"/>
              <a:ext cx="220016" cy="1224136"/>
            </a:xfrm>
            <a:prstGeom prst="cube">
              <a:avLst/>
            </a:prstGeom>
            <a:blipFill>
              <a:blip r:embed="rId9"/>
              <a:tile tx="0" ty="0" sx="100000" sy="100000" flip="none" algn="tl"/>
            </a:blipFill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Krychle 30"/>
            <p:cNvSpPr/>
            <p:nvPr/>
          </p:nvSpPr>
          <p:spPr>
            <a:xfrm>
              <a:off x="6300192" y="4437112"/>
              <a:ext cx="220016" cy="1224136"/>
            </a:xfrm>
            <a:prstGeom prst="cube">
              <a:avLst/>
            </a:prstGeom>
            <a:blipFill>
              <a:blip r:embed="rId9"/>
              <a:tile tx="0" ty="0" sx="100000" sy="100000" flip="none" algn="tl"/>
            </a:blipFill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Krychle 32"/>
            <p:cNvSpPr/>
            <p:nvPr/>
          </p:nvSpPr>
          <p:spPr>
            <a:xfrm>
              <a:off x="2483768" y="4437112"/>
              <a:ext cx="220016" cy="1224136"/>
            </a:xfrm>
            <a:prstGeom prst="cube">
              <a:avLst/>
            </a:prstGeom>
            <a:blipFill>
              <a:blip r:embed="rId9"/>
              <a:tile tx="0" ty="0" sx="100000" sy="100000" flip="none" algn="tl"/>
            </a:blipFill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Krychle 38"/>
            <p:cNvSpPr/>
            <p:nvPr/>
          </p:nvSpPr>
          <p:spPr>
            <a:xfrm>
              <a:off x="1475656" y="4335063"/>
              <a:ext cx="5256584" cy="1038153"/>
            </a:xfrm>
            <a:prstGeom prst="cube">
              <a:avLst>
                <a:gd name="adj" fmla="val 85305"/>
              </a:avLst>
            </a:prstGeom>
            <a:blipFill>
              <a:blip r:embed="rId10"/>
              <a:tile tx="0" ty="0" sx="100000" sy="100000" flip="none" algn="tl"/>
            </a:blipFill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40" name="Picture 3"/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308" b="81231" l="34154" r="100000">
                        <a14:foregroundMark x1="60615" y1="30462" x2="72615" y2="54154"/>
                        <a14:foregroundMark x1="45538" y1="68615" x2="48615" y2="56923"/>
                        <a14:foregroundMark x1="80615" y1="64308" x2="84000" y2="72923"/>
                        <a14:backgroundMark x1="39692" y1="69846" x2="41231" y2="704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4442" b="19840"/>
          <a:stretch/>
        </p:blipFill>
        <p:spPr bwMode="auto">
          <a:xfrm>
            <a:off x="6732240" y="2492896"/>
            <a:ext cx="1719242" cy="21021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" name="Picture 5"/>
          <p:cNvPicPr>
            <a:picLocks noChangeAspect="1" noChangeArrowheads="1"/>
          </p:cNvPicPr>
          <p:nvPr/>
        </p:nvPicPr>
        <p:blipFill rotWithShape="1"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0" b="89538" l="34154" r="95385">
                        <a14:foregroundMark x1="36923" y1="70462" x2="39077" y2="71077"/>
                        <a14:foregroundMark x1="84923" y1="78769" x2="87385" y2="77538"/>
                      </a14:backgroundRemoval>
                    </a14:imgEffect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148" r="3637" b="9137"/>
          <a:stretch/>
        </p:blipFill>
        <p:spPr bwMode="auto">
          <a:xfrm>
            <a:off x="4544190" y="2414300"/>
            <a:ext cx="1683994" cy="2382852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32" name="Skupina 31"/>
          <p:cNvGrpSpPr/>
          <p:nvPr/>
        </p:nvGrpSpPr>
        <p:grpSpPr>
          <a:xfrm>
            <a:off x="1115616" y="3000365"/>
            <a:ext cx="1765543" cy="3452971"/>
            <a:chOff x="5071359" y="1640151"/>
            <a:chExt cx="1621960" cy="2894653"/>
          </a:xfrm>
        </p:grpSpPr>
        <p:pic>
          <p:nvPicPr>
            <p:cNvPr id="42" name="Picture 6"/>
            <p:cNvPicPr>
              <a:picLocks noChangeAspect="1" noChangeArrowheads="1"/>
            </p:cNvPicPr>
            <p:nvPr/>
          </p:nvPicPr>
          <p:blipFill rotWithShape="1">
            <a:blip r:embed="rId15">
              <a:extLst>
                <a:ext uri="{BEBA8EAE-BF5A-486C-A8C5-ECC9F3942E4B}">
                  <a14:imgProps xmlns:a14="http://schemas.microsoft.com/office/drawing/2010/main">
                    <a14:imgLayer r:embed="rId16">
                      <a14:imgEffect>
                        <a14:backgroundRemoval t="0" b="100000" l="9538" r="93231">
                          <a14:foregroundMark x1="43692" y1="86769" x2="42769" y2="89538"/>
                          <a14:backgroundMark x1="62462" y1="42769" x2="58154" y2="49538"/>
                          <a14:backgroundMark x1="55692" y1="62154" x2="56000" y2="6369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0410" r="23938"/>
            <a:stretch/>
          </p:blipFill>
          <p:spPr bwMode="auto">
            <a:xfrm>
              <a:off x="5071359" y="1640151"/>
              <a:ext cx="1610938" cy="289465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43" name="TextovéPole 42"/>
            <p:cNvSpPr txBox="1"/>
            <p:nvPr/>
          </p:nvSpPr>
          <p:spPr>
            <a:xfrm rot="19182217">
              <a:off x="6010119" y="1759290"/>
              <a:ext cx="683200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i="1" dirty="0" smtClean="0">
                  <a:solidFill>
                    <a:srgbClr val="C00000"/>
                  </a:solidFill>
                </a:rPr>
                <a:t>Ája</a:t>
              </a:r>
              <a:endParaRPr lang="cs-CZ" sz="2800" b="1" i="1" dirty="0">
                <a:solidFill>
                  <a:srgbClr val="C0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9178722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500"/>
                            </p:stCondLst>
                            <p:childTnLst>
                              <p:par>
                                <p:cTn id="10" presetID="47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500"/>
                            </p:stCondLst>
                            <p:childTnLst>
                              <p:par>
                                <p:cTn id="16" presetID="47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500"/>
                            </p:stCondLst>
                            <p:childTnLst>
                              <p:par>
                                <p:cTn id="22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7500"/>
                            </p:stCondLst>
                            <p:childTnLst>
                              <p:par>
                                <p:cTn id="29" presetID="41" presetClass="entr" presetSubtype="0" fill="hold" grpId="0" nodeType="after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 tmFilter="0,0; .5, 1; 1, 1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0600"/>
                            </p:stCondLst>
                            <p:childTnLst>
                              <p:par>
                                <p:cTn id="37" presetID="41" presetClass="entr" presetSubtype="0" fill="hold" grpId="0" nodeType="after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 tmFilter="0,0; .5, 1; 1, 1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4200"/>
                            </p:stCondLst>
                            <p:childTnLst>
                              <p:par>
                                <p:cTn id="45" presetID="41" presetClass="entr" presetSubtype="0" fill="hold" grpId="0" nodeType="after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 tmFilter="0,0; .5, 1; 1, 1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6" grpId="0"/>
      <p:bldP spid="34" grpId="0"/>
      <p:bldP spid="3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Kosoúhelník 5"/>
          <p:cNvSpPr/>
          <p:nvPr/>
        </p:nvSpPr>
        <p:spPr>
          <a:xfrm>
            <a:off x="0" y="3717032"/>
            <a:ext cx="9144000" cy="3140968"/>
          </a:xfrm>
          <a:prstGeom prst="parallelogram">
            <a:avLst>
              <a:gd name="adj" fmla="val 0"/>
            </a:avLst>
          </a:prstGeom>
          <a:blipFill>
            <a:blip r:embed="rId4"/>
            <a:tile tx="0" ty="0" sx="100000" sy="100000" flip="none" algn="tl"/>
          </a:blip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0" name="Skupina 29"/>
          <p:cNvGrpSpPr/>
          <p:nvPr/>
        </p:nvGrpSpPr>
        <p:grpSpPr>
          <a:xfrm>
            <a:off x="3419872" y="980728"/>
            <a:ext cx="2304256" cy="1728192"/>
            <a:chOff x="3419872" y="764704"/>
            <a:chExt cx="2304256" cy="1728192"/>
          </a:xfrm>
        </p:grpSpPr>
        <p:sp>
          <p:nvSpPr>
            <p:cNvPr id="29" name="Obdélník 28"/>
            <p:cNvSpPr/>
            <p:nvPr/>
          </p:nvSpPr>
          <p:spPr>
            <a:xfrm>
              <a:off x="3419872" y="764704"/>
              <a:ext cx="2304256" cy="1728192"/>
            </a:xfrm>
            <a:prstGeom prst="rect">
              <a:avLst/>
            </a:prstGeom>
            <a:solidFill>
              <a:schemeClr val="accent5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1" name="Skupina 20"/>
            <p:cNvGrpSpPr/>
            <p:nvPr/>
          </p:nvGrpSpPr>
          <p:grpSpPr>
            <a:xfrm>
              <a:off x="3419872" y="764704"/>
              <a:ext cx="2304256" cy="1728192"/>
              <a:chOff x="3059832" y="836712"/>
              <a:chExt cx="2304256" cy="1728192"/>
            </a:xfrm>
          </p:grpSpPr>
          <p:cxnSp>
            <p:nvCxnSpPr>
              <p:cNvPr id="10" name="Přímá spojnice 9"/>
              <p:cNvCxnSpPr/>
              <p:nvPr/>
            </p:nvCxnSpPr>
            <p:spPr>
              <a:xfrm>
                <a:off x="3059832" y="836712"/>
                <a:ext cx="0" cy="1728192"/>
              </a:xfrm>
              <a:prstGeom prst="line">
                <a:avLst/>
              </a:prstGeom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Přímá spojnice 13"/>
              <p:cNvCxnSpPr/>
              <p:nvPr/>
            </p:nvCxnSpPr>
            <p:spPr>
              <a:xfrm>
                <a:off x="5364088" y="836712"/>
                <a:ext cx="0" cy="1728192"/>
              </a:xfrm>
              <a:prstGeom prst="line">
                <a:avLst/>
              </a:prstGeom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Přímá spojnice 14"/>
              <p:cNvCxnSpPr/>
              <p:nvPr/>
            </p:nvCxnSpPr>
            <p:spPr>
              <a:xfrm>
                <a:off x="3059832" y="836712"/>
                <a:ext cx="2304256" cy="0"/>
              </a:xfrm>
              <a:prstGeom prst="line">
                <a:avLst/>
              </a:prstGeom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Přímá spojnice 17"/>
              <p:cNvCxnSpPr/>
              <p:nvPr/>
            </p:nvCxnSpPr>
            <p:spPr>
              <a:xfrm>
                <a:off x="3059832" y="2564904"/>
                <a:ext cx="2304256" cy="0"/>
              </a:xfrm>
              <a:prstGeom prst="line">
                <a:avLst/>
              </a:prstGeom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Přímá spojnice 18"/>
              <p:cNvCxnSpPr/>
              <p:nvPr/>
            </p:nvCxnSpPr>
            <p:spPr>
              <a:xfrm>
                <a:off x="4211960" y="836712"/>
                <a:ext cx="0" cy="1728192"/>
              </a:xfrm>
              <a:prstGeom prst="line">
                <a:avLst/>
              </a:prstGeom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6" name="Přímá spojnice 25"/>
            <p:cNvCxnSpPr/>
            <p:nvPr/>
          </p:nvCxnSpPr>
          <p:spPr>
            <a:xfrm>
              <a:off x="4572000" y="1628800"/>
              <a:ext cx="216024" cy="0"/>
            </a:xfrm>
            <a:prstGeom prst="line">
              <a:avLst/>
            </a:prstGeom>
            <a:ln w="5715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Přímá spojnice 27"/>
            <p:cNvCxnSpPr/>
            <p:nvPr/>
          </p:nvCxnSpPr>
          <p:spPr>
            <a:xfrm>
              <a:off x="4788024" y="1628800"/>
              <a:ext cx="0" cy="144016"/>
            </a:xfrm>
            <a:prstGeom prst="line">
              <a:avLst/>
            </a:prstGeom>
            <a:ln w="5715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37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538" b="94462" l="615" r="100000">
                        <a14:foregroundMark x1="85538" y1="19385" x2="12923" y2="33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8521" y="725156"/>
            <a:ext cx="1414320" cy="1414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8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308" b="98462" l="0" r="9876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5643" y="811535"/>
            <a:ext cx="1233086" cy="12330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láček 1"/>
          <p:cNvSpPr/>
          <p:nvPr/>
        </p:nvSpPr>
        <p:spPr>
          <a:xfrm>
            <a:off x="6084168" y="2139476"/>
            <a:ext cx="2607221" cy="1890813"/>
          </a:xfrm>
          <a:prstGeom prst="cloudCallout">
            <a:avLst>
              <a:gd name="adj1" fmla="val -56608"/>
              <a:gd name="adj2" fmla="val 46230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TextovéPole 35"/>
          <p:cNvSpPr txBox="1"/>
          <p:nvPr/>
        </p:nvSpPr>
        <p:spPr>
          <a:xfrm>
            <a:off x="3613324" y="476672"/>
            <a:ext cx="1845377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Ája a </a:t>
            </a:r>
            <a:r>
              <a:rPr lang="cs-CZ" sz="32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Pája</a:t>
            </a:r>
            <a:endParaRPr lang="cs-CZ" sz="32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3065004" y="1052736"/>
            <a:ext cx="2803140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</a:t>
            </a: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 sourozenci</a:t>
            </a:r>
            <a:endParaRPr lang="cs-CZ" sz="32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32" name="Skupina 31"/>
          <p:cNvGrpSpPr/>
          <p:nvPr/>
        </p:nvGrpSpPr>
        <p:grpSpPr>
          <a:xfrm>
            <a:off x="2806457" y="2734598"/>
            <a:ext cx="1765543" cy="3452971"/>
            <a:chOff x="5071359" y="1640151"/>
            <a:chExt cx="1621960" cy="2894653"/>
          </a:xfrm>
        </p:grpSpPr>
        <p:pic>
          <p:nvPicPr>
            <p:cNvPr id="42" name="Picture 6"/>
            <p:cNvPicPr>
              <a:picLocks noChangeAspect="1" noChangeArrowheads="1"/>
            </p:cNvPicPr>
            <p:nvPr/>
          </p:nvPicPr>
          <p:blipFill rotWithShape="1"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0" b="100000" l="9538" r="93231">
                          <a14:foregroundMark x1="43692" y1="86769" x2="42769" y2="89538"/>
                          <a14:backgroundMark x1="62462" y1="42769" x2="58154" y2="49538"/>
                          <a14:backgroundMark x1="55692" y1="62154" x2="56000" y2="6369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0410" r="23938"/>
            <a:stretch/>
          </p:blipFill>
          <p:spPr bwMode="auto">
            <a:xfrm>
              <a:off x="5071359" y="1640151"/>
              <a:ext cx="1610938" cy="289465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43" name="TextovéPole 42"/>
            <p:cNvSpPr txBox="1"/>
            <p:nvPr/>
          </p:nvSpPr>
          <p:spPr>
            <a:xfrm rot="19182217">
              <a:off x="6010119" y="1759290"/>
              <a:ext cx="683200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i="1" dirty="0" smtClean="0">
                  <a:solidFill>
                    <a:srgbClr val="C00000"/>
                  </a:solidFill>
                </a:rPr>
                <a:t>Ája</a:t>
              </a:r>
              <a:endParaRPr lang="cs-CZ" sz="2800" b="1" i="1" dirty="0">
                <a:solidFill>
                  <a:srgbClr val="C00000"/>
                </a:solidFill>
              </a:endParaRPr>
            </a:p>
          </p:txBody>
        </p:sp>
      </p:grpSp>
      <p:sp>
        <p:nvSpPr>
          <p:cNvPr id="45" name="TextovéPole 44"/>
          <p:cNvSpPr txBox="1"/>
          <p:nvPr/>
        </p:nvSpPr>
        <p:spPr>
          <a:xfrm>
            <a:off x="6358575" y="2651513"/>
            <a:ext cx="210185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Ája je moje</a:t>
            </a:r>
          </a:p>
          <a:p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sestra.</a:t>
            </a:r>
            <a:endParaRPr lang="cs-CZ" sz="32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6" name="Obláček 45"/>
          <p:cNvSpPr/>
          <p:nvPr/>
        </p:nvSpPr>
        <p:spPr>
          <a:xfrm>
            <a:off x="107504" y="2291876"/>
            <a:ext cx="2607221" cy="1890813"/>
          </a:xfrm>
          <a:prstGeom prst="cloudCallout">
            <a:avLst>
              <a:gd name="adj1" fmla="val 61823"/>
              <a:gd name="adj2" fmla="val 28708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TextovéPole 46"/>
          <p:cNvSpPr txBox="1"/>
          <p:nvPr/>
        </p:nvSpPr>
        <p:spPr>
          <a:xfrm>
            <a:off x="381911" y="2708920"/>
            <a:ext cx="2056973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Pája</a:t>
            </a: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je můj</a:t>
            </a:r>
          </a:p>
          <a:p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bratr.</a:t>
            </a:r>
            <a:endParaRPr lang="cs-CZ" sz="32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4644008" y="2493295"/>
            <a:ext cx="1452510" cy="3567316"/>
            <a:chOff x="4644008" y="2493295"/>
            <a:chExt cx="1452510" cy="3567316"/>
          </a:xfrm>
        </p:grpSpPr>
        <p:grpSp>
          <p:nvGrpSpPr>
            <p:cNvPr id="3" name="Skupina 2"/>
            <p:cNvGrpSpPr/>
            <p:nvPr/>
          </p:nvGrpSpPr>
          <p:grpSpPr>
            <a:xfrm rot="2114624">
              <a:off x="4934659" y="2493295"/>
              <a:ext cx="1161859" cy="2167251"/>
              <a:chOff x="5240861" y="3239969"/>
              <a:chExt cx="1161859" cy="2167251"/>
            </a:xfrm>
          </p:grpSpPr>
          <p:pic>
            <p:nvPicPr>
              <p:cNvPr id="48" name="Picture 6"/>
              <p:cNvPicPr>
                <a:picLocks noChangeAspect="1" noChangeArrowheads="1"/>
              </p:cNvPicPr>
              <p:nvPr/>
            </p:nvPicPr>
            <p:blipFill rotWithShape="1">
              <a:blip r:embed="rId11">
                <a:duotone>
                  <a:prstClr val="black"/>
                  <a:schemeClr val="accent5">
                    <a:tint val="45000"/>
                    <a:satMod val="400000"/>
                  </a:schemeClr>
                </a:duotone>
                <a:extLst>
                  <a:ext uri="{BEBA8EAE-BF5A-486C-A8C5-ECC9F3942E4B}">
                    <a14:imgProps xmlns:a14="http://schemas.microsoft.com/office/drawing/2010/main">
                      <a14:imgLayer r:embed="rId10">
                        <a14:imgEffect>
                          <a14:backgroundRemoval t="0" b="50462" l="51385" r="93231">
                            <a14:foregroundMark x1="43692" y1="86769" x2="42769" y2="89538"/>
                            <a14:foregroundMark x1="64923" y1="43692" x2="64923" y2="49538"/>
                            <a14:backgroundMark x1="62462" y1="42769" x2="58154" y2="49538"/>
                            <a14:backgroundMark x1="55692" y1="62154" x2="56000" y2="63692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53497" r="23938" b="44108"/>
              <a:stretch/>
            </p:blipFill>
            <p:spPr bwMode="auto">
              <a:xfrm rot="19482983">
                <a:off x="5527758" y="3239969"/>
                <a:ext cx="874962" cy="216725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49" name="TextovéPole 48"/>
              <p:cNvSpPr txBox="1"/>
              <p:nvPr/>
            </p:nvSpPr>
            <p:spPr>
              <a:xfrm rot="677667">
                <a:off x="5240861" y="3679092"/>
                <a:ext cx="840358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b="1" i="1" dirty="0" err="1">
                    <a:solidFill>
                      <a:srgbClr val="C00000"/>
                    </a:solidFill>
                  </a:rPr>
                  <a:t>P</a:t>
                </a:r>
                <a:r>
                  <a:rPr lang="cs-CZ" sz="2800" b="1" i="1" dirty="0" err="1" smtClean="0">
                    <a:solidFill>
                      <a:srgbClr val="C00000"/>
                    </a:solidFill>
                  </a:rPr>
                  <a:t>ája</a:t>
                </a:r>
                <a:endParaRPr lang="cs-CZ" sz="2800" b="1" i="1" dirty="0">
                  <a:solidFill>
                    <a:srgbClr val="C00000"/>
                  </a:solidFill>
                </a:endParaRPr>
              </a:p>
            </p:txBody>
          </p:sp>
        </p:grpSp>
        <p:pic>
          <p:nvPicPr>
            <p:cNvPr id="44" name="Picture 5"/>
            <p:cNvPicPr>
              <a:picLocks noChangeAspect="1" noChangeArrowheads="1"/>
            </p:cNvPicPr>
            <p:nvPr/>
          </p:nvPicPr>
          <p:blipFill rotWithShape="1">
            <a:blip r:embed="rId12"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backgroundRemoval t="0" b="99077" l="9538" r="89538">
                          <a14:backgroundMark x1="27692" y1="35692" x2="23077" y2="58769"/>
                          <a14:backgroundMark x1="54769" y1="30154" x2="56923" y2="27077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8753" r="23025"/>
            <a:stretch/>
          </p:blipFill>
          <p:spPr bwMode="auto">
            <a:xfrm>
              <a:off x="4644008" y="3834353"/>
              <a:ext cx="1296144" cy="2226258"/>
            </a:xfrm>
            <a:prstGeom prst="rect">
              <a:avLst/>
            </a:prstGeom>
            <a:noFill/>
            <a:ln>
              <a:noFill/>
            </a:ln>
            <a:effectLst/>
            <a:scene3d>
              <a:camera prst="orthographicFront">
                <a:rot lat="0" lon="10800000" rev="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397884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500"/>
                            </p:stCondLst>
                            <p:childTnLst>
                              <p:par>
                                <p:cTn id="10" presetID="2" presetClass="entr" presetSubtype="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53" presetClass="entr" presetSubtype="16" fill="hold" grpId="2" nodeType="afterEffect">
                                  <p:stCondLst>
                                    <p:cond delay="10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75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75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75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750"/>
                            </p:stCondLst>
                            <p:childTnLst>
                              <p:par>
                                <p:cTn id="21" presetID="53" presetClass="entr" presetSubtype="16" fill="hold" grpId="2" nodeType="afterEffect">
                                  <p:stCondLst>
                                    <p:cond delay="10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7250"/>
                            </p:stCondLst>
                            <p:childTnLst>
                              <p:par>
                                <p:cTn id="27" presetID="26" presetClass="emph" presetSubtype="0" repeatCount="5000" fill="hold" grpId="1" nodeType="afterEffect">
                                  <p:stCondLst>
                                    <p:cond delay="10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28" dur="500" tmFilter="0, 0; .2, .5; .8, .5; 1, 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9" dur="250" autoRev="1" fill="hold"/>
                                        <p:tgtEl>
                                          <p:spTgt spid="3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30" presetID="26" presetClass="emph" presetSubtype="0" repeatCount="5000" fill="hold" grpId="1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31" dur="500" tmFilter="0, 0; .2, .5; .8, .5; 1, 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2" dur="250" autoRev="1" fill="hold"/>
                                        <p:tgtEl>
                                          <p:spTgt spid="3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750"/>
                            </p:stCondLst>
                            <p:childTnLst>
                              <p:par>
                                <p:cTn id="34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2750"/>
                            </p:stCondLst>
                            <p:childTnLst>
                              <p:par>
                                <p:cTn id="41" presetID="41" presetClass="entr" presetSubtype="0" fill="hold" grpId="0" nodeType="after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 tmFilter="0,0; .5, 1; 1, 1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6250"/>
                            </p:stCondLst>
                            <p:childTnLst>
                              <p:par>
                                <p:cTn id="49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8250"/>
                            </p:stCondLst>
                            <p:childTnLst>
                              <p:par>
                                <p:cTn id="56" presetID="41" presetClass="entr" presetSubtype="0" fill="hold" grpId="0" nodeType="after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 tmFilter="0,0; .5, 1; 1, 1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6" grpId="1" animBg="1"/>
      <p:bldP spid="36" grpId="2" animBg="1"/>
      <p:bldP spid="34" grpId="1" animBg="1"/>
      <p:bldP spid="34" grpId="2" animBg="1"/>
      <p:bldP spid="45" grpId="0"/>
      <p:bldP spid="46" grpId="0" animBg="1"/>
      <p:bldP spid="4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Krychle 21"/>
          <p:cNvSpPr/>
          <p:nvPr/>
        </p:nvSpPr>
        <p:spPr>
          <a:xfrm>
            <a:off x="2339752" y="2539390"/>
            <a:ext cx="586768" cy="521585"/>
          </a:xfrm>
          <a:prstGeom prst="cube">
            <a:avLst>
              <a:gd name="adj" fmla="val 17507"/>
            </a:avLst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Krychle 15"/>
          <p:cNvSpPr/>
          <p:nvPr/>
        </p:nvSpPr>
        <p:spPr>
          <a:xfrm>
            <a:off x="2915816" y="2539390"/>
            <a:ext cx="586768" cy="521585"/>
          </a:xfrm>
          <a:prstGeom prst="cube">
            <a:avLst>
              <a:gd name="adj" fmla="val 17507"/>
            </a:avLst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Krychle 16"/>
          <p:cNvSpPr/>
          <p:nvPr/>
        </p:nvSpPr>
        <p:spPr>
          <a:xfrm>
            <a:off x="3491880" y="2539390"/>
            <a:ext cx="586768" cy="521585"/>
          </a:xfrm>
          <a:prstGeom prst="cube">
            <a:avLst>
              <a:gd name="adj" fmla="val 17507"/>
            </a:avLst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Krychle 17"/>
          <p:cNvSpPr/>
          <p:nvPr/>
        </p:nvSpPr>
        <p:spPr>
          <a:xfrm>
            <a:off x="4067944" y="2539390"/>
            <a:ext cx="586768" cy="521585"/>
          </a:xfrm>
          <a:prstGeom prst="cube">
            <a:avLst>
              <a:gd name="adj" fmla="val 17507"/>
            </a:avLst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Krychle 20"/>
          <p:cNvSpPr/>
          <p:nvPr/>
        </p:nvSpPr>
        <p:spPr>
          <a:xfrm>
            <a:off x="4644008" y="2547375"/>
            <a:ext cx="586768" cy="521585"/>
          </a:xfrm>
          <a:prstGeom prst="cube">
            <a:avLst>
              <a:gd name="adj" fmla="val 17507"/>
            </a:avLst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Krychle 7"/>
          <p:cNvSpPr/>
          <p:nvPr/>
        </p:nvSpPr>
        <p:spPr>
          <a:xfrm>
            <a:off x="2833104" y="3068960"/>
            <a:ext cx="586768" cy="521585"/>
          </a:xfrm>
          <a:prstGeom prst="cube">
            <a:avLst>
              <a:gd name="adj" fmla="val 17507"/>
            </a:avLst>
          </a:prstGeom>
          <a:solidFill>
            <a:srgbClr val="FF66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Krychle 1"/>
          <p:cNvSpPr/>
          <p:nvPr/>
        </p:nvSpPr>
        <p:spPr>
          <a:xfrm>
            <a:off x="3409168" y="3068960"/>
            <a:ext cx="586768" cy="521585"/>
          </a:xfrm>
          <a:prstGeom prst="cube">
            <a:avLst>
              <a:gd name="adj" fmla="val 17507"/>
            </a:avLst>
          </a:prstGeom>
          <a:solidFill>
            <a:srgbClr val="FF66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Krychle 2"/>
          <p:cNvSpPr/>
          <p:nvPr/>
        </p:nvSpPr>
        <p:spPr>
          <a:xfrm>
            <a:off x="3982890" y="3068960"/>
            <a:ext cx="586768" cy="521585"/>
          </a:xfrm>
          <a:prstGeom prst="cube">
            <a:avLst>
              <a:gd name="adj" fmla="val 17507"/>
            </a:avLst>
          </a:prstGeom>
          <a:solidFill>
            <a:srgbClr val="FF66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Krychle 3"/>
          <p:cNvSpPr/>
          <p:nvPr/>
        </p:nvSpPr>
        <p:spPr>
          <a:xfrm>
            <a:off x="4572000" y="3068960"/>
            <a:ext cx="586768" cy="521585"/>
          </a:xfrm>
          <a:prstGeom prst="cube">
            <a:avLst>
              <a:gd name="adj" fmla="val 17507"/>
            </a:avLst>
          </a:prstGeom>
          <a:solidFill>
            <a:srgbClr val="FF66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Krychle 4"/>
          <p:cNvSpPr/>
          <p:nvPr/>
        </p:nvSpPr>
        <p:spPr>
          <a:xfrm>
            <a:off x="1680976" y="3068960"/>
            <a:ext cx="586768" cy="521585"/>
          </a:xfrm>
          <a:prstGeom prst="cube">
            <a:avLst>
              <a:gd name="adj" fmla="val 17507"/>
            </a:avLst>
          </a:prstGeom>
          <a:solidFill>
            <a:srgbClr val="FF66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Krychle 6"/>
          <p:cNvSpPr/>
          <p:nvPr/>
        </p:nvSpPr>
        <p:spPr>
          <a:xfrm>
            <a:off x="2257040" y="3068960"/>
            <a:ext cx="586768" cy="521585"/>
          </a:xfrm>
          <a:prstGeom prst="cube">
            <a:avLst>
              <a:gd name="adj" fmla="val 17507"/>
            </a:avLst>
          </a:prstGeom>
          <a:solidFill>
            <a:srgbClr val="FF66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Krychle 29"/>
          <p:cNvSpPr/>
          <p:nvPr/>
        </p:nvSpPr>
        <p:spPr>
          <a:xfrm>
            <a:off x="3182439" y="4077072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Krychle 34"/>
          <p:cNvSpPr/>
          <p:nvPr/>
        </p:nvSpPr>
        <p:spPr>
          <a:xfrm>
            <a:off x="2606375" y="4077072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Krychle 92"/>
          <p:cNvSpPr/>
          <p:nvPr/>
        </p:nvSpPr>
        <p:spPr>
          <a:xfrm>
            <a:off x="2051721" y="4077072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Krychle 96"/>
          <p:cNvSpPr/>
          <p:nvPr/>
        </p:nvSpPr>
        <p:spPr>
          <a:xfrm>
            <a:off x="5137360" y="3068960"/>
            <a:ext cx="586768" cy="521585"/>
          </a:xfrm>
          <a:prstGeom prst="cube">
            <a:avLst>
              <a:gd name="adj" fmla="val 17507"/>
            </a:avLst>
          </a:prstGeom>
          <a:solidFill>
            <a:srgbClr val="FF66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Krychle 97"/>
          <p:cNvSpPr/>
          <p:nvPr/>
        </p:nvSpPr>
        <p:spPr>
          <a:xfrm>
            <a:off x="5724128" y="3068960"/>
            <a:ext cx="586768" cy="521585"/>
          </a:xfrm>
          <a:prstGeom prst="cube">
            <a:avLst>
              <a:gd name="adj" fmla="val 17507"/>
            </a:avLst>
          </a:prstGeom>
          <a:solidFill>
            <a:srgbClr val="FF66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9" name="Krychle 98"/>
          <p:cNvSpPr/>
          <p:nvPr/>
        </p:nvSpPr>
        <p:spPr>
          <a:xfrm>
            <a:off x="6289488" y="3068960"/>
            <a:ext cx="586768" cy="521585"/>
          </a:xfrm>
          <a:prstGeom prst="cube">
            <a:avLst>
              <a:gd name="adj" fmla="val 17507"/>
            </a:avLst>
          </a:prstGeom>
          <a:solidFill>
            <a:srgbClr val="FF66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Krychle 99"/>
          <p:cNvSpPr/>
          <p:nvPr/>
        </p:nvSpPr>
        <p:spPr>
          <a:xfrm>
            <a:off x="6865552" y="3068960"/>
            <a:ext cx="586768" cy="521585"/>
          </a:xfrm>
          <a:prstGeom prst="cube">
            <a:avLst>
              <a:gd name="adj" fmla="val 17507"/>
            </a:avLst>
          </a:prstGeom>
          <a:solidFill>
            <a:srgbClr val="FF66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Krychle 9"/>
          <p:cNvSpPr/>
          <p:nvPr/>
        </p:nvSpPr>
        <p:spPr>
          <a:xfrm>
            <a:off x="3913225" y="3573016"/>
            <a:ext cx="586768" cy="521585"/>
          </a:xfrm>
          <a:prstGeom prst="cube">
            <a:avLst>
              <a:gd name="adj" fmla="val 17507"/>
            </a:avLst>
          </a:prstGeom>
          <a:solidFill>
            <a:schemeClr val="accent3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Krychle 10"/>
          <p:cNvSpPr/>
          <p:nvPr/>
        </p:nvSpPr>
        <p:spPr>
          <a:xfrm>
            <a:off x="4499992" y="3573016"/>
            <a:ext cx="586768" cy="521585"/>
          </a:xfrm>
          <a:prstGeom prst="cube">
            <a:avLst>
              <a:gd name="adj" fmla="val 17507"/>
            </a:avLst>
          </a:prstGeom>
          <a:solidFill>
            <a:schemeClr val="accent3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Krychle 8"/>
          <p:cNvSpPr/>
          <p:nvPr/>
        </p:nvSpPr>
        <p:spPr>
          <a:xfrm>
            <a:off x="5065352" y="3573016"/>
            <a:ext cx="586768" cy="521585"/>
          </a:xfrm>
          <a:prstGeom prst="cube">
            <a:avLst>
              <a:gd name="adj" fmla="val 17507"/>
            </a:avLst>
          </a:prstGeom>
          <a:solidFill>
            <a:schemeClr val="accent3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Krychle 11"/>
          <p:cNvSpPr/>
          <p:nvPr/>
        </p:nvSpPr>
        <p:spPr>
          <a:xfrm>
            <a:off x="5652120" y="3573016"/>
            <a:ext cx="586768" cy="521585"/>
          </a:xfrm>
          <a:prstGeom prst="cube">
            <a:avLst>
              <a:gd name="adj" fmla="val 17507"/>
            </a:avLst>
          </a:prstGeom>
          <a:solidFill>
            <a:schemeClr val="accent3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Krychle 30"/>
          <p:cNvSpPr/>
          <p:nvPr/>
        </p:nvSpPr>
        <p:spPr>
          <a:xfrm>
            <a:off x="3793279" y="4077072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Krychle 31"/>
          <p:cNvSpPr/>
          <p:nvPr/>
        </p:nvSpPr>
        <p:spPr>
          <a:xfrm>
            <a:off x="4417279" y="4077072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Krychle 32"/>
          <p:cNvSpPr/>
          <p:nvPr/>
        </p:nvSpPr>
        <p:spPr>
          <a:xfrm>
            <a:off x="4993343" y="4077072"/>
            <a:ext cx="586768" cy="521585"/>
          </a:xfrm>
          <a:prstGeom prst="cube">
            <a:avLst>
              <a:gd name="adj" fmla="val 17507"/>
            </a:avLst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Krychle 85"/>
          <p:cNvSpPr/>
          <p:nvPr/>
        </p:nvSpPr>
        <p:spPr>
          <a:xfrm>
            <a:off x="3059832" y="4581128"/>
            <a:ext cx="586768" cy="521585"/>
          </a:xfrm>
          <a:prstGeom prst="cube">
            <a:avLst>
              <a:gd name="adj" fmla="val 17507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Krychle 86"/>
          <p:cNvSpPr/>
          <p:nvPr/>
        </p:nvSpPr>
        <p:spPr>
          <a:xfrm>
            <a:off x="3659967" y="4581128"/>
            <a:ext cx="586768" cy="521585"/>
          </a:xfrm>
          <a:prstGeom prst="cube">
            <a:avLst>
              <a:gd name="adj" fmla="val 17507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Krychle 87"/>
          <p:cNvSpPr/>
          <p:nvPr/>
        </p:nvSpPr>
        <p:spPr>
          <a:xfrm>
            <a:off x="2473064" y="4581128"/>
            <a:ext cx="586768" cy="521585"/>
          </a:xfrm>
          <a:prstGeom prst="cube">
            <a:avLst>
              <a:gd name="adj" fmla="val 17507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Krychle 36"/>
          <p:cNvSpPr/>
          <p:nvPr/>
        </p:nvSpPr>
        <p:spPr>
          <a:xfrm>
            <a:off x="2953849" y="5134012"/>
            <a:ext cx="586768" cy="521585"/>
          </a:xfrm>
          <a:prstGeom prst="cube">
            <a:avLst>
              <a:gd name="adj" fmla="val 17507"/>
            </a:avLst>
          </a:prstGeom>
          <a:solidFill>
            <a:schemeClr val="accent5"/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Krychle 37"/>
          <p:cNvSpPr/>
          <p:nvPr/>
        </p:nvSpPr>
        <p:spPr>
          <a:xfrm>
            <a:off x="3547831" y="5134012"/>
            <a:ext cx="586768" cy="521585"/>
          </a:xfrm>
          <a:prstGeom prst="cube">
            <a:avLst>
              <a:gd name="adj" fmla="val 17507"/>
            </a:avLst>
          </a:prstGeom>
          <a:solidFill>
            <a:schemeClr val="accent5"/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Krychle 40"/>
          <p:cNvSpPr/>
          <p:nvPr/>
        </p:nvSpPr>
        <p:spPr>
          <a:xfrm>
            <a:off x="1766831" y="5134012"/>
            <a:ext cx="586768" cy="521585"/>
          </a:xfrm>
          <a:prstGeom prst="cube">
            <a:avLst>
              <a:gd name="adj" fmla="val 17507"/>
            </a:avLst>
          </a:prstGeom>
          <a:solidFill>
            <a:schemeClr val="accent5"/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Krychle 42"/>
          <p:cNvSpPr/>
          <p:nvPr/>
        </p:nvSpPr>
        <p:spPr>
          <a:xfrm>
            <a:off x="2353599" y="5134012"/>
            <a:ext cx="586768" cy="521585"/>
          </a:xfrm>
          <a:prstGeom prst="cube">
            <a:avLst>
              <a:gd name="adj" fmla="val 17507"/>
            </a:avLst>
          </a:prstGeom>
          <a:solidFill>
            <a:schemeClr val="accent5"/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" name="Picture 6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100000" l="9538" r="93231">
                        <a14:foregroundMark x1="43692" y1="86769" x2="42769" y2="89538"/>
                        <a14:foregroundMark x1="62769" y1="52615" x2="64923" y2="50462"/>
                        <a14:backgroundMark x1="62462" y1="42769" x2="58154" y2="49538"/>
                        <a14:backgroundMark x1="55692" y1="62154" x2="56000" y2="63692"/>
                        <a14:backgroundMark x1="67385" y1="2462" x2="66462" y2="38154"/>
                        <a14:backgroundMark x1="64000" y1="26462" x2="64923" y2="36308"/>
                        <a14:backgroundMark x1="64000" y1="52000" x2="64000" y2="48000"/>
                        <a14:backgroundMark x1="64923" y1="59077" x2="64308" y2="716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174" t="29676" r="29705" b="-1504"/>
          <a:stretch/>
        </p:blipFill>
        <p:spPr bwMode="auto">
          <a:xfrm>
            <a:off x="246606" y="1131580"/>
            <a:ext cx="869010" cy="1297124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" name="Picture 2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0" b="99385" l="9538" r="96308">
                        <a14:backgroundMark x1="39077" y1="28308" x2="39692" y2="29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546" r="30217"/>
          <a:stretch/>
        </p:blipFill>
        <p:spPr bwMode="auto">
          <a:xfrm>
            <a:off x="1774431" y="807730"/>
            <a:ext cx="689550" cy="1713745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" name="Picture 3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0" b="79692" l="9538" r="89538">
                        <a14:backgroundMark x1="34154" y1="70154" x2="39077" y2="79692"/>
                        <a14:backgroundMark x1="57231" y1="69846" x2="58154" y2="716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234" r="25107" b="20320"/>
          <a:stretch/>
        </p:blipFill>
        <p:spPr bwMode="auto">
          <a:xfrm>
            <a:off x="2429783" y="908720"/>
            <a:ext cx="980100" cy="1572617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971600" y="1052736"/>
            <a:ext cx="979755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   já</a:t>
            </a:r>
          </a:p>
          <a:p>
            <a:r>
              <a:rPr lang="cs-CZ" sz="2800" b="1" dirty="0">
                <a:solidFill>
                  <a:srgbClr val="C00000"/>
                </a:solidFill>
              </a:rPr>
              <a:t>j</a:t>
            </a:r>
            <a:r>
              <a:rPr lang="cs-CZ" sz="2800" b="1" dirty="0" smtClean="0">
                <a:solidFill>
                  <a:srgbClr val="C00000"/>
                </a:solidFill>
              </a:rPr>
              <a:t>sem</a:t>
            </a:r>
          </a:p>
          <a:p>
            <a:r>
              <a:rPr lang="cs-CZ" sz="2800" b="1" dirty="0" smtClean="0">
                <a:solidFill>
                  <a:srgbClr val="C00000"/>
                </a:solidFill>
              </a:rPr>
              <a:t>jejich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105" name="Picture 5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0" b="99077" l="9538" r="89538">
                        <a14:backgroundMark x1="27692" y1="35692" x2="23077" y2="58769"/>
                        <a14:backgroundMark x1="54769" y1="30154" x2="56923" y2="27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8753" r="23025"/>
          <a:stretch/>
        </p:blipFill>
        <p:spPr bwMode="auto">
          <a:xfrm>
            <a:off x="5689679" y="1466259"/>
            <a:ext cx="756504" cy="1299372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6" name="Picture 6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100000" l="9538" r="93231">
                        <a14:foregroundMark x1="43692" y1="86769" x2="42769" y2="89538"/>
                        <a14:foregroundMark x1="62769" y1="52615" x2="64923" y2="50462"/>
                        <a14:backgroundMark x1="62462" y1="42769" x2="58154" y2="49538"/>
                        <a14:backgroundMark x1="55692" y1="62154" x2="56000" y2="63692"/>
                        <a14:backgroundMark x1="67385" y1="2462" x2="66462" y2="38154"/>
                        <a14:backgroundMark x1="64000" y1="26462" x2="64923" y2="36308"/>
                        <a14:backgroundMark x1="64000" y1="52000" x2="64000" y2="48000"/>
                        <a14:backgroundMark x1="64923" y1="59077" x2="64308" y2="716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174" t="29676" r="29705" b="-1504"/>
          <a:stretch/>
        </p:blipFill>
        <p:spPr bwMode="auto">
          <a:xfrm>
            <a:off x="6985823" y="1555158"/>
            <a:ext cx="869448" cy="1297778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8" name="TextovéPole 107"/>
          <p:cNvSpPr txBox="1"/>
          <p:nvPr/>
        </p:nvSpPr>
        <p:spPr>
          <a:xfrm>
            <a:off x="6489612" y="1772816"/>
            <a:ext cx="3626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C00000"/>
                </a:solidFill>
              </a:rPr>
              <a:t>a</a:t>
            </a:r>
          </a:p>
        </p:txBody>
      </p:sp>
      <p:sp>
        <p:nvSpPr>
          <p:cNvPr id="109" name="TextovéPole 108"/>
          <p:cNvSpPr txBox="1"/>
          <p:nvPr/>
        </p:nvSpPr>
        <p:spPr>
          <a:xfrm>
            <a:off x="7855271" y="1762364"/>
            <a:ext cx="8034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jsou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110" name="Picture 3"/>
          <p:cNvPicPr>
            <a:picLocks noChangeAspect="1" noChangeArrowheads="1"/>
          </p:cNvPicPr>
          <p:nvPr/>
        </p:nvPicPr>
        <p:blipFill rotWithShape="1"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308" b="81231" l="34154" r="100000">
                        <a14:foregroundMark x1="60615" y1="30462" x2="72615" y2="54154"/>
                        <a14:foregroundMark x1="45538" y1="68615" x2="48615" y2="56923"/>
                        <a14:foregroundMark x1="80615" y1="64308" x2="84000" y2="72923"/>
                        <a14:backgroundMark x1="39692" y1="69846" x2="41231" y2="704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4442" b="19840"/>
          <a:stretch/>
        </p:blipFill>
        <p:spPr bwMode="auto">
          <a:xfrm>
            <a:off x="7876466" y="3515194"/>
            <a:ext cx="1044905" cy="12776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1" name="Picture 5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0" b="99077" l="9538" r="89538">
                        <a14:backgroundMark x1="27692" y1="35692" x2="23077" y2="58769"/>
                        <a14:backgroundMark x1="54769" y1="30154" x2="56923" y2="27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8753" r="23025"/>
          <a:stretch/>
        </p:blipFill>
        <p:spPr bwMode="auto">
          <a:xfrm>
            <a:off x="6444208" y="3573016"/>
            <a:ext cx="756504" cy="1299372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3" name="TextovéPole 112"/>
          <p:cNvSpPr txBox="1"/>
          <p:nvPr/>
        </p:nvSpPr>
        <p:spPr>
          <a:xfrm>
            <a:off x="7175586" y="3717032"/>
            <a:ext cx="852798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C00000"/>
                </a:solidFill>
              </a:rPr>
              <a:t>t</a:t>
            </a:r>
            <a:r>
              <a:rPr lang="cs-CZ" sz="2800" b="1" dirty="0" smtClean="0">
                <a:solidFill>
                  <a:srgbClr val="C00000"/>
                </a:solidFill>
              </a:rPr>
              <a:t>o je</a:t>
            </a:r>
          </a:p>
          <a:p>
            <a:r>
              <a:rPr lang="cs-CZ" sz="2800" b="1" dirty="0" smtClean="0">
                <a:solidFill>
                  <a:srgbClr val="C00000"/>
                </a:solidFill>
              </a:rPr>
              <a:t>můj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114" name="Picture 2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0" b="99385" l="9538" r="96308">
                        <a14:backgroundMark x1="39077" y1="28308" x2="39692" y2="29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546" r="30217"/>
          <a:stretch/>
        </p:blipFill>
        <p:spPr bwMode="auto">
          <a:xfrm>
            <a:off x="107504" y="3284984"/>
            <a:ext cx="689550" cy="17137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5" name="Picture 3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0" b="79692" l="9538" r="89538">
                        <a14:backgroundMark x1="34154" y1="70154" x2="39077" y2="79692"/>
                        <a14:backgroundMark x1="57231" y1="69846" x2="58154" y2="716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234" r="25107" b="20320"/>
          <a:stretch/>
        </p:blipFill>
        <p:spPr bwMode="auto">
          <a:xfrm>
            <a:off x="725046" y="3356992"/>
            <a:ext cx="980100" cy="1572617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6" name="Picture 2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0" b="99385" l="9538" r="96308">
                        <a14:backgroundMark x1="39077" y1="28308" x2="39692" y2="29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546" r="30217"/>
          <a:stretch/>
        </p:blipFill>
        <p:spPr bwMode="auto">
          <a:xfrm>
            <a:off x="5868144" y="4941168"/>
            <a:ext cx="689550" cy="17137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7" name="Picture 3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0" b="79692" l="9538" r="89538">
                        <a14:backgroundMark x1="34154" y1="70154" x2="39077" y2="79692"/>
                        <a14:backgroundMark x1="57231" y1="69846" x2="58154" y2="716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234" r="25107" b="20320"/>
          <a:stretch/>
        </p:blipFill>
        <p:spPr bwMode="auto">
          <a:xfrm>
            <a:off x="6487582" y="5042158"/>
            <a:ext cx="980100" cy="1572617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8" name="Picture 5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0" b="99077" l="9538" r="89538">
                        <a14:backgroundMark x1="27692" y1="35692" x2="23077" y2="58769"/>
                        <a14:backgroundMark x1="54769" y1="30154" x2="56923" y2="27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8753" r="23025"/>
          <a:stretch/>
        </p:blipFill>
        <p:spPr bwMode="auto">
          <a:xfrm>
            <a:off x="8135976" y="5236341"/>
            <a:ext cx="756504" cy="1299372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9" name="TextovéPole 118"/>
          <p:cNvSpPr txBox="1"/>
          <p:nvPr/>
        </p:nvSpPr>
        <p:spPr>
          <a:xfrm>
            <a:off x="7251829" y="5301208"/>
            <a:ext cx="979755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   já</a:t>
            </a:r>
          </a:p>
          <a:p>
            <a:r>
              <a:rPr lang="cs-CZ" sz="2800" b="1" dirty="0">
                <a:solidFill>
                  <a:srgbClr val="C00000"/>
                </a:solidFill>
              </a:rPr>
              <a:t>j</a:t>
            </a:r>
            <a:r>
              <a:rPr lang="cs-CZ" sz="2800" b="1" dirty="0" smtClean="0">
                <a:solidFill>
                  <a:srgbClr val="C00000"/>
                </a:solidFill>
              </a:rPr>
              <a:t>sem</a:t>
            </a:r>
          </a:p>
          <a:p>
            <a:r>
              <a:rPr lang="cs-CZ" sz="2800" b="1" dirty="0" smtClean="0">
                <a:solidFill>
                  <a:srgbClr val="C00000"/>
                </a:solidFill>
              </a:rPr>
              <a:t>jejich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120" name="Picture 5"/>
          <p:cNvPicPr>
            <a:picLocks noChangeAspect="1" noChangeArrowheads="1"/>
          </p:cNvPicPr>
          <p:nvPr/>
        </p:nvPicPr>
        <p:blipFill rotWithShape="1">
          <a:blip r:embed="rId15" cstate="print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0" b="99077" l="9538" r="89538">
                        <a14:backgroundMark x1="27692" y1="35692" x2="23077" y2="58769"/>
                        <a14:backgroundMark x1="54769" y1="30154" x2="56923" y2="27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8753" r="23025"/>
          <a:stretch/>
        </p:blipFill>
        <p:spPr bwMode="auto">
          <a:xfrm>
            <a:off x="2238761" y="5589240"/>
            <a:ext cx="698566" cy="1199858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1" name="Picture 6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100000" l="9538" r="93231">
                        <a14:foregroundMark x1="43692" y1="86769" x2="42769" y2="89538"/>
                        <a14:foregroundMark x1="62769" y1="52615" x2="64923" y2="50462"/>
                        <a14:backgroundMark x1="62462" y1="42769" x2="58154" y2="49538"/>
                        <a14:backgroundMark x1="55692" y1="62154" x2="56000" y2="63692"/>
                        <a14:backgroundMark x1="67385" y1="2462" x2="66462" y2="38154"/>
                        <a14:backgroundMark x1="64000" y1="26462" x2="64923" y2="36308"/>
                        <a14:backgroundMark x1="64000" y1="52000" x2="64000" y2="48000"/>
                        <a14:backgroundMark x1="64923" y1="59077" x2="64308" y2="716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174" t="29676" r="29705" b="-1504"/>
          <a:stretch/>
        </p:blipFill>
        <p:spPr bwMode="auto">
          <a:xfrm>
            <a:off x="2833036" y="5593257"/>
            <a:ext cx="802860" cy="1198386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" name="Picture 3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0" b="79692" l="9538" r="89538">
                        <a14:backgroundMark x1="34154" y1="70154" x2="39077" y2="79692"/>
                        <a14:backgroundMark x1="57231" y1="69846" x2="58154" y2="716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234" r="25107" b="20320"/>
          <a:stretch/>
        </p:blipFill>
        <p:spPr bwMode="auto">
          <a:xfrm>
            <a:off x="4239972" y="5157192"/>
            <a:ext cx="980100" cy="1572617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3" name="TextovéPole 122"/>
          <p:cNvSpPr txBox="1"/>
          <p:nvPr/>
        </p:nvSpPr>
        <p:spPr>
          <a:xfrm>
            <a:off x="3621225" y="5805264"/>
            <a:ext cx="878767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to je</a:t>
            </a:r>
          </a:p>
          <a:p>
            <a:r>
              <a:rPr lang="cs-CZ" sz="2800" b="1" dirty="0" smtClean="0">
                <a:solidFill>
                  <a:srgbClr val="C00000"/>
                </a:solidFill>
              </a:rPr>
              <a:t>naše</a:t>
            </a:r>
            <a:endParaRPr lang="cs-CZ" sz="2800" b="1" dirty="0">
              <a:solidFill>
                <a:srgbClr val="C00000"/>
              </a:solidFill>
            </a:endParaRPr>
          </a:p>
        </p:txBody>
      </p:sp>
      <p:cxnSp>
        <p:nvCxnSpPr>
          <p:cNvPr id="14" name="Přímá spojnice 13"/>
          <p:cNvCxnSpPr/>
          <p:nvPr/>
        </p:nvCxnSpPr>
        <p:spPr>
          <a:xfrm>
            <a:off x="452279" y="2492896"/>
            <a:ext cx="273016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1467889" y="2492896"/>
            <a:ext cx="789151" cy="272735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7" name="Přímá spojnice 126"/>
          <p:cNvCxnSpPr/>
          <p:nvPr/>
        </p:nvCxnSpPr>
        <p:spPr>
          <a:xfrm>
            <a:off x="5658264" y="2852936"/>
            <a:ext cx="2275913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8" name="Přímá spojnice se šipkou 127"/>
          <p:cNvCxnSpPr/>
          <p:nvPr/>
        </p:nvCxnSpPr>
        <p:spPr>
          <a:xfrm flipH="1">
            <a:off x="7513228" y="2851642"/>
            <a:ext cx="363238" cy="272735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9" name="Přímá spojnice 128"/>
          <p:cNvCxnSpPr/>
          <p:nvPr/>
        </p:nvCxnSpPr>
        <p:spPr>
          <a:xfrm>
            <a:off x="6289488" y="4869160"/>
            <a:ext cx="253098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0" name="Přímá spojnice se šipkou 129"/>
          <p:cNvCxnSpPr/>
          <p:nvPr/>
        </p:nvCxnSpPr>
        <p:spPr>
          <a:xfrm flipH="1" flipV="1">
            <a:off x="6137526" y="4077072"/>
            <a:ext cx="181619" cy="764848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1" name="Přímá spojnice 130"/>
          <p:cNvCxnSpPr/>
          <p:nvPr/>
        </p:nvCxnSpPr>
        <p:spPr>
          <a:xfrm>
            <a:off x="113648" y="5085184"/>
            <a:ext cx="1354241" cy="17529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2" name="Přímá spojnice se šipkou 131"/>
          <p:cNvCxnSpPr>
            <a:endCxn id="93" idx="2"/>
          </p:cNvCxnSpPr>
          <p:nvPr/>
        </p:nvCxnSpPr>
        <p:spPr>
          <a:xfrm flipV="1">
            <a:off x="1422783" y="4383521"/>
            <a:ext cx="628938" cy="715762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3" name="Přímá spojnice 132"/>
          <p:cNvCxnSpPr/>
          <p:nvPr/>
        </p:nvCxnSpPr>
        <p:spPr>
          <a:xfrm>
            <a:off x="5868144" y="6654913"/>
            <a:ext cx="2963032" cy="14447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4" name="Přímá spojnice 133"/>
          <p:cNvCxnSpPr/>
          <p:nvPr/>
        </p:nvCxnSpPr>
        <p:spPr>
          <a:xfrm flipH="1" flipV="1">
            <a:off x="5490500" y="5042159"/>
            <a:ext cx="377644" cy="1627201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Přímá spojnice se šipkou 134"/>
          <p:cNvCxnSpPr/>
          <p:nvPr/>
        </p:nvCxnSpPr>
        <p:spPr>
          <a:xfrm flipH="1" flipV="1">
            <a:off x="4276274" y="4929609"/>
            <a:ext cx="1214227" cy="112550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6" name="Přímá spojnice 135"/>
          <p:cNvCxnSpPr/>
          <p:nvPr/>
        </p:nvCxnSpPr>
        <p:spPr>
          <a:xfrm>
            <a:off x="1907704" y="6741368"/>
            <a:ext cx="3096343" cy="14447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7" name="Přímá spojnice se šipkou 136"/>
          <p:cNvCxnSpPr/>
          <p:nvPr/>
        </p:nvCxnSpPr>
        <p:spPr>
          <a:xfrm flipV="1">
            <a:off x="1907704" y="5655597"/>
            <a:ext cx="0" cy="1080710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TextovéPole 60"/>
          <p:cNvSpPr txBox="1"/>
          <p:nvPr/>
        </p:nvSpPr>
        <p:spPr>
          <a:xfrm>
            <a:off x="2411760" y="2492896"/>
            <a:ext cx="27093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/>
              <a:t>d</a:t>
            </a:r>
            <a:r>
              <a:rPr lang="cs-CZ" sz="3600" b="1" dirty="0" smtClean="0"/>
              <a:t>   c   e    r    a</a:t>
            </a:r>
            <a:endParaRPr lang="cs-CZ" sz="3600" b="1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2125475" y="4078813"/>
            <a:ext cx="336502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r    o   d    i    č    e</a:t>
            </a:r>
            <a:endParaRPr lang="cs-CZ" sz="3600" b="1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2482903" y="4485788"/>
            <a:ext cx="166904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s    y    n</a:t>
            </a:r>
            <a:endParaRPr lang="cs-CZ" sz="3600" b="1" dirty="0"/>
          </a:p>
        </p:txBody>
      </p:sp>
      <p:sp>
        <p:nvSpPr>
          <p:cNvPr id="95" name="TextovéPole 94"/>
          <p:cNvSpPr txBox="1"/>
          <p:nvPr/>
        </p:nvSpPr>
        <p:spPr>
          <a:xfrm>
            <a:off x="1763688" y="5085184"/>
            <a:ext cx="222368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m   á  m   a</a:t>
            </a:r>
            <a:endParaRPr lang="cs-CZ" sz="3600" b="1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1737252" y="3054913"/>
            <a:ext cx="558358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 s   o   u    r   o    z   e    n   c    i</a:t>
            </a:r>
            <a:endParaRPr lang="cs-CZ" sz="3600" b="1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3953915" y="3573016"/>
            <a:ext cx="218361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d   ě   d    a</a:t>
            </a:r>
            <a:endParaRPr lang="cs-CZ" sz="3600" b="1" dirty="0"/>
          </a:p>
        </p:txBody>
      </p:sp>
      <p:sp>
        <p:nvSpPr>
          <p:cNvPr id="138" name="TextovéPole 137"/>
          <p:cNvSpPr txBox="1"/>
          <p:nvPr/>
        </p:nvSpPr>
        <p:spPr>
          <a:xfrm>
            <a:off x="3641268" y="404664"/>
            <a:ext cx="3306996" cy="830997"/>
          </a:xfrm>
          <a:prstGeom prst="rect">
            <a:avLst/>
          </a:prstGeom>
          <a:solidFill>
            <a:srgbClr val="FFFF00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chemeClr val="tx1"/>
                </a:solidFill>
              </a:rPr>
              <a:t>Pojďte luštit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139" name="TextovéPole 138"/>
          <p:cNvSpPr txBox="1"/>
          <p:nvPr/>
        </p:nvSpPr>
        <p:spPr>
          <a:xfrm>
            <a:off x="251520" y="5013176"/>
            <a:ext cx="119904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C00000"/>
                </a:solidFill>
              </a:rPr>
              <a:t>t</a:t>
            </a:r>
            <a:r>
              <a:rPr lang="cs-CZ" sz="2800" b="1" dirty="0" smtClean="0">
                <a:solidFill>
                  <a:srgbClr val="C00000"/>
                </a:solidFill>
              </a:rPr>
              <a:t>o jsou</a:t>
            </a:r>
          </a:p>
          <a:p>
            <a:r>
              <a:rPr lang="cs-CZ" sz="2800" b="1" dirty="0">
                <a:solidFill>
                  <a:srgbClr val="C00000"/>
                </a:solidFill>
              </a:rPr>
              <a:t> </a:t>
            </a:r>
            <a:r>
              <a:rPr lang="cs-CZ" sz="2800" b="1" dirty="0" smtClean="0">
                <a:solidFill>
                  <a:srgbClr val="C00000"/>
                </a:solidFill>
              </a:rPr>
              <a:t> naši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1137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75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3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3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750"/>
                            </p:stCondLst>
                            <p:childTnLst>
                              <p:par>
                                <p:cTn id="10" presetID="2" presetClass="entr" presetSubtype="1" fill="hold" grpId="0" nodeType="afterEffect">
                                  <p:stCondLst>
                                    <p:cond delay="75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600"/>
                            </p:stCondLst>
                            <p:childTnLst>
                              <p:par>
                                <p:cTn id="15" presetID="16" presetClass="entr" presetSubtype="2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600"/>
                            </p:stCondLst>
                            <p:childTnLst>
                              <p:par>
                                <p:cTn id="19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0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16" presetClass="entr" presetSubtype="2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4000"/>
                            </p:stCondLst>
                            <p:childTnLst>
                              <p:par>
                                <p:cTn id="39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0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500"/>
                            </p:stCondLst>
                            <p:childTnLst>
                              <p:par>
                                <p:cTn id="5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6000"/>
                            </p:stCondLst>
                            <p:childTnLst>
                              <p:par>
                                <p:cTn id="59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6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70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2500"/>
                            </p:stCondLst>
                            <p:childTnLst>
                              <p:par>
                                <p:cTn id="7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3000"/>
                            </p:stCondLst>
                            <p:childTnLst>
                              <p:par>
                                <p:cTn id="79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1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13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8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90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3500"/>
                            </p:stCondLst>
                            <p:childTnLst>
                              <p:par>
                                <p:cTn id="9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7" dur="5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4000"/>
                            </p:stCondLst>
                            <p:childTnLst>
                              <p:par>
                                <p:cTn id="99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1" dur="5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4500"/>
                            </p:stCondLst>
                            <p:childTnLst>
                              <p:par>
                                <p:cTn id="103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1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1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500"/>
                                        <p:tgtEl>
                                          <p:spTgt spid="13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1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19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1" dur="500"/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2" fill="hold">
                            <p:stCondLst>
                              <p:cond delay="2500"/>
                            </p:stCondLst>
                            <p:childTnLst>
                              <p:par>
                                <p:cTn id="123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500"/>
                                        <p:tgtEl>
                                          <p:spTgt spid="13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3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34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38" fill="hold">
                            <p:stCondLst>
                              <p:cond delay="2500"/>
                            </p:stCondLst>
                            <p:childTnLst>
                              <p:par>
                                <p:cTn id="139" presetID="1" presetClass="emph" presetSubtype="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Clr clrSpc="rgb" dir="cw">
                                      <p:cBhvr>
                                        <p:cTn id="14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8064A2"/>
                                      </p:to>
                                    </p:animClr>
                                    <p:set>
                                      <p:cBhvr>
                                        <p:cTn id="14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3" presetID="1" presetClass="emph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Clr clrSpc="rgb" dir="cw">
                                      <p:cBhvr>
                                        <p:cTn id="14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8064A2"/>
                                      </p:to>
                                    </p:animClr>
                                    <p:set>
                                      <p:cBhvr>
                                        <p:cTn id="14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7" presetID="1" presetClass="emph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Clr clrSpc="rgb" dir="cw">
                                      <p:cBhvr>
                                        <p:cTn id="14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8064A2"/>
                                      </p:to>
                                    </p:animClr>
                                    <p:set>
                                      <p:cBhvr>
                                        <p:cTn id="14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1" presetID="1" presetClass="emph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Clr clrSpc="rgb" dir="cw">
                                      <p:cBhvr>
                                        <p:cTn id="152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8064A2"/>
                                      </p:to>
                                    </p:animClr>
                                    <p:set>
                                      <p:cBhvr>
                                        <p:cTn id="153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4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5" presetID="1" presetClass="emph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Clr clrSpc="rgb" dir="cw">
                                      <p:cBhvr>
                                        <p:cTn id="15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8064A2"/>
                                      </p:to>
                                    </p:animClr>
                                    <p:set>
                                      <p:cBhvr>
                                        <p:cTn id="157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8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9" presetID="1" presetClass="emph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Clr clrSpc="rgb" dir="cw">
                                      <p:cBhvr>
                                        <p:cTn id="160" dur="2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8064A2"/>
                                      </p:to>
                                    </p:animClr>
                                    <p:set>
                                      <p:cBhvr>
                                        <p:cTn id="161" dur="2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2" dur="2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3" fill="hold">
                            <p:stCondLst>
                              <p:cond delay="5500"/>
                            </p:stCondLst>
                            <p:childTnLst>
                              <p:par>
                                <p:cTn id="164" presetID="26" presetClass="emph" presetSubtype="0" repeatCount="1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5" dur="50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6" dur="250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67" presetID="26" presetClass="emph" presetSubtype="0" repeatCount="1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8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9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70" presetID="26" presetClass="emph" presetSubtype="0" repeatCount="1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1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2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73" presetID="26" presetClass="emph" presetSubtype="0" repeatCount="1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4" dur="500" tmFilter="0, 0; .2, .5; .8, .5; 1, 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5" dur="250" autoRev="1" fill="hold"/>
                                        <p:tgtEl>
                                          <p:spTgt spid="3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76" presetID="26" presetClass="emph" presetSubtype="0" repeatCount="1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7" dur="500" tmFilter="0, 0; .2, .5; .8, .5; 1, 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8" dur="250" autoRev="1" fill="hold"/>
                                        <p:tgtEl>
                                          <p:spTgt spid="8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79" presetID="26" presetClass="emph" presetSubtype="0" repeatCount="1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0" dur="500" tmFilter="0, 0; .2, .5; .8, .5; 1, 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1" dur="250" autoRev="1" fill="hold"/>
                                        <p:tgtEl>
                                          <p:spTgt spid="3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3" grpId="0" animBg="1"/>
      <p:bldP spid="10" grpId="0" animBg="1"/>
      <p:bldP spid="31" grpId="0" animBg="1"/>
      <p:bldP spid="87" grpId="0" animBg="1"/>
      <p:bldP spid="38" grpId="0" animBg="1"/>
      <p:bldP spid="61" grpId="0"/>
      <p:bldP spid="69" grpId="0"/>
      <p:bldP spid="70" grpId="0"/>
      <p:bldP spid="95" grpId="0"/>
      <p:bldP spid="67" grpId="0"/>
      <p:bldP spid="68" grpId="0"/>
      <p:bldP spid="138" grpId="0" uiExpand="1" build="p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Kosoúhelník 5"/>
          <p:cNvSpPr/>
          <p:nvPr/>
        </p:nvSpPr>
        <p:spPr>
          <a:xfrm>
            <a:off x="0" y="3717032"/>
            <a:ext cx="9144000" cy="3140968"/>
          </a:xfrm>
          <a:prstGeom prst="parallelogram">
            <a:avLst>
              <a:gd name="adj" fmla="val 0"/>
            </a:avLst>
          </a:prstGeom>
          <a:blipFill>
            <a:blip r:embed="rId4"/>
            <a:tile tx="0" ty="0" sx="100000" sy="100000" flip="none" algn="tl"/>
          </a:blip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0" name="Skupina 29"/>
          <p:cNvGrpSpPr/>
          <p:nvPr/>
        </p:nvGrpSpPr>
        <p:grpSpPr>
          <a:xfrm>
            <a:off x="3419872" y="980728"/>
            <a:ext cx="2304256" cy="1728192"/>
            <a:chOff x="3419872" y="764704"/>
            <a:chExt cx="2304256" cy="1728192"/>
          </a:xfrm>
        </p:grpSpPr>
        <p:sp>
          <p:nvSpPr>
            <p:cNvPr id="29" name="Obdélník 28"/>
            <p:cNvSpPr/>
            <p:nvPr/>
          </p:nvSpPr>
          <p:spPr>
            <a:xfrm>
              <a:off x="3419872" y="764704"/>
              <a:ext cx="2304256" cy="1728192"/>
            </a:xfrm>
            <a:prstGeom prst="rect">
              <a:avLst/>
            </a:prstGeom>
            <a:solidFill>
              <a:schemeClr val="accent5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1" name="Skupina 20"/>
            <p:cNvGrpSpPr/>
            <p:nvPr/>
          </p:nvGrpSpPr>
          <p:grpSpPr>
            <a:xfrm>
              <a:off x="3419872" y="764704"/>
              <a:ext cx="2304256" cy="1728192"/>
              <a:chOff x="3059832" y="836712"/>
              <a:chExt cx="2304256" cy="1728192"/>
            </a:xfrm>
          </p:grpSpPr>
          <p:cxnSp>
            <p:nvCxnSpPr>
              <p:cNvPr id="10" name="Přímá spojnice 9"/>
              <p:cNvCxnSpPr/>
              <p:nvPr/>
            </p:nvCxnSpPr>
            <p:spPr>
              <a:xfrm>
                <a:off x="3059832" y="836712"/>
                <a:ext cx="0" cy="1728192"/>
              </a:xfrm>
              <a:prstGeom prst="line">
                <a:avLst/>
              </a:prstGeom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Přímá spojnice 13"/>
              <p:cNvCxnSpPr/>
              <p:nvPr/>
            </p:nvCxnSpPr>
            <p:spPr>
              <a:xfrm>
                <a:off x="5364088" y="836712"/>
                <a:ext cx="0" cy="1728192"/>
              </a:xfrm>
              <a:prstGeom prst="line">
                <a:avLst/>
              </a:prstGeom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Přímá spojnice 14"/>
              <p:cNvCxnSpPr/>
              <p:nvPr/>
            </p:nvCxnSpPr>
            <p:spPr>
              <a:xfrm>
                <a:off x="3059832" y="836712"/>
                <a:ext cx="2304256" cy="0"/>
              </a:xfrm>
              <a:prstGeom prst="line">
                <a:avLst/>
              </a:prstGeom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Přímá spojnice 17"/>
              <p:cNvCxnSpPr/>
              <p:nvPr/>
            </p:nvCxnSpPr>
            <p:spPr>
              <a:xfrm>
                <a:off x="3059832" y="2564904"/>
                <a:ext cx="2304256" cy="0"/>
              </a:xfrm>
              <a:prstGeom prst="line">
                <a:avLst/>
              </a:prstGeom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Přímá spojnice 18"/>
              <p:cNvCxnSpPr/>
              <p:nvPr/>
            </p:nvCxnSpPr>
            <p:spPr>
              <a:xfrm>
                <a:off x="4211960" y="836712"/>
                <a:ext cx="0" cy="1728192"/>
              </a:xfrm>
              <a:prstGeom prst="line">
                <a:avLst/>
              </a:prstGeom>
              <a:ln w="76200">
                <a:solidFill>
                  <a:schemeClr val="bg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6" name="Přímá spojnice 25"/>
            <p:cNvCxnSpPr/>
            <p:nvPr/>
          </p:nvCxnSpPr>
          <p:spPr>
            <a:xfrm>
              <a:off x="4572000" y="1628800"/>
              <a:ext cx="216024" cy="0"/>
            </a:xfrm>
            <a:prstGeom prst="line">
              <a:avLst/>
            </a:prstGeom>
            <a:ln w="5715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Přímá spojnice 27"/>
            <p:cNvCxnSpPr/>
            <p:nvPr/>
          </p:nvCxnSpPr>
          <p:spPr>
            <a:xfrm>
              <a:off x="4788024" y="1628800"/>
              <a:ext cx="0" cy="144016"/>
            </a:xfrm>
            <a:prstGeom prst="line">
              <a:avLst/>
            </a:prstGeom>
            <a:ln w="5715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37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538" b="94462" l="615" r="100000">
                        <a14:foregroundMark x1="85538" y1="19385" x2="12923" y2="33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8521" y="725156"/>
            <a:ext cx="1414320" cy="1414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8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308" b="98462" l="0" r="9876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5643" y="811535"/>
            <a:ext cx="1233086" cy="12330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9896" b="89063" l="0" r="100000">
                        <a14:foregroundMark x1="5729" y1="75000" x2="9896" y2="79688"/>
                        <a14:foregroundMark x1="12500" y1="78646" x2="35417" y2="67708"/>
                        <a14:foregroundMark x1="15104" y1="69792" x2="18750" y2="69792"/>
                        <a14:foregroundMark x1="73958" y1="34896" x2="83333" y2="44271"/>
                        <a14:foregroundMark x1="55729" y1="27604" x2="59896" y2="43750"/>
                        <a14:foregroundMark x1="38542" y1="28646" x2="35938" y2="31250"/>
                        <a14:foregroundMark x1="38542" y1="16667" x2="38542" y2="19792"/>
                        <a14:foregroundMark x1="27604" y1="18229" x2="24479" y2="23438"/>
                        <a14:foregroundMark x1="26563" y1="34375" x2="23958" y2="36458"/>
                        <a14:foregroundMark x1="10938" y1="60417" x2="19271" y2="57292"/>
                        <a14:foregroundMark x1="7813" y1="52083" x2="13021" y2="50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9556" b="10733"/>
          <a:stretch/>
        </p:blipFill>
        <p:spPr bwMode="auto">
          <a:xfrm rot="20827598">
            <a:off x="5409328" y="189178"/>
            <a:ext cx="3394223" cy="27055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" name="Picture 3"/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0" b="79692" l="9538" r="89538">
                        <a14:backgroundMark x1="34154" y1="70154" x2="39077" y2="79692"/>
                        <a14:backgroundMark x1="57231" y1="69846" x2="58154" y2="716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234" r="25107" b="20320"/>
          <a:stretch/>
        </p:blipFill>
        <p:spPr bwMode="auto">
          <a:xfrm>
            <a:off x="1731419" y="2375981"/>
            <a:ext cx="1688453" cy="2709203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3" name="Picture 5"/>
          <p:cNvPicPr>
            <a:picLocks noChangeAspect="1" noChangeArrowheads="1"/>
          </p:cNvPicPr>
          <p:nvPr/>
        </p:nvPicPr>
        <p:blipFill rotWithShape="1"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0" b="99077" l="9538" r="89538">
                        <a14:backgroundMark x1="27692" y1="35692" x2="23077" y2="58769"/>
                        <a14:backgroundMark x1="54769" y1="30154" x2="56923" y2="27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8753" r="23025"/>
          <a:stretch/>
        </p:blipFill>
        <p:spPr bwMode="auto">
          <a:xfrm>
            <a:off x="4125404" y="3078931"/>
            <a:ext cx="1181369" cy="2029122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24" name="Skupina 23"/>
          <p:cNvGrpSpPr/>
          <p:nvPr/>
        </p:nvGrpSpPr>
        <p:grpSpPr>
          <a:xfrm>
            <a:off x="2817417" y="3734406"/>
            <a:ext cx="1400632" cy="2821507"/>
            <a:chOff x="5071359" y="1519421"/>
            <a:chExt cx="1621960" cy="2894653"/>
          </a:xfrm>
        </p:grpSpPr>
        <p:pic>
          <p:nvPicPr>
            <p:cNvPr id="25" name="Picture 6"/>
            <p:cNvPicPr>
              <a:picLocks noChangeAspect="1" noChangeArrowheads="1"/>
            </p:cNvPicPr>
            <p:nvPr/>
          </p:nvPicPr>
          <p:blipFill rotWithShape="1">
            <a:blip r:embed="rId15">
              <a:extLst>
                <a:ext uri="{BEBA8EAE-BF5A-486C-A8C5-ECC9F3942E4B}">
                  <a14:imgProps xmlns:a14="http://schemas.microsoft.com/office/drawing/2010/main">
                    <a14:imgLayer r:embed="rId16">
                      <a14:imgEffect>
                        <a14:backgroundRemoval t="0" b="100000" l="9538" r="93231">
                          <a14:foregroundMark x1="43692" y1="86769" x2="42769" y2="89538"/>
                          <a14:backgroundMark x1="62462" y1="42769" x2="58154" y2="49538"/>
                          <a14:backgroundMark x1="55692" y1="62154" x2="56000" y2="6369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0410" r="23938"/>
            <a:stretch/>
          </p:blipFill>
          <p:spPr bwMode="auto">
            <a:xfrm>
              <a:off x="5071359" y="1519421"/>
              <a:ext cx="1610938" cy="289465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7" name="TextovéPole 26"/>
            <p:cNvSpPr txBox="1"/>
            <p:nvPr/>
          </p:nvSpPr>
          <p:spPr>
            <a:xfrm rot="19182217">
              <a:off x="6010119" y="1633267"/>
              <a:ext cx="683200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i="1" dirty="0" smtClean="0">
                  <a:solidFill>
                    <a:srgbClr val="C00000"/>
                  </a:solidFill>
                </a:rPr>
                <a:t>Ája</a:t>
              </a:r>
              <a:endParaRPr lang="cs-CZ" sz="2800" b="1" i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31" name="Skupina 30"/>
          <p:cNvGrpSpPr/>
          <p:nvPr/>
        </p:nvGrpSpPr>
        <p:grpSpPr>
          <a:xfrm>
            <a:off x="4213623" y="4739878"/>
            <a:ext cx="4678857" cy="2001490"/>
            <a:chOff x="1475656" y="4335063"/>
            <a:chExt cx="5256584" cy="2190281"/>
          </a:xfrm>
        </p:grpSpPr>
        <p:sp>
          <p:nvSpPr>
            <p:cNvPr id="32" name="Krychle 31"/>
            <p:cNvSpPr/>
            <p:nvPr/>
          </p:nvSpPr>
          <p:spPr>
            <a:xfrm>
              <a:off x="1763688" y="5301208"/>
              <a:ext cx="220016" cy="1224136"/>
            </a:xfrm>
            <a:prstGeom prst="cube">
              <a:avLst/>
            </a:prstGeom>
            <a:blipFill>
              <a:blip r:embed="rId17"/>
              <a:tile tx="0" ty="0" sx="100000" sy="100000" flip="none" algn="tl"/>
            </a:blipFill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Krychle 32"/>
            <p:cNvSpPr/>
            <p:nvPr/>
          </p:nvSpPr>
          <p:spPr>
            <a:xfrm>
              <a:off x="5364088" y="5301208"/>
              <a:ext cx="220016" cy="1224136"/>
            </a:xfrm>
            <a:prstGeom prst="cube">
              <a:avLst/>
            </a:prstGeom>
            <a:blipFill>
              <a:blip r:embed="rId17"/>
              <a:tile tx="0" ty="0" sx="100000" sy="100000" flip="none" algn="tl"/>
            </a:blipFill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Krychle 33"/>
            <p:cNvSpPr/>
            <p:nvPr/>
          </p:nvSpPr>
          <p:spPr>
            <a:xfrm>
              <a:off x="6300192" y="4437112"/>
              <a:ext cx="220016" cy="1224136"/>
            </a:xfrm>
            <a:prstGeom prst="cube">
              <a:avLst/>
            </a:prstGeom>
            <a:blipFill>
              <a:blip r:embed="rId17"/>
              <a:tile tx="0" ty="0" sx="100000" sy="100000" flip="none" algn="tl"/>
            </a:blipFill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Krychle 34"/>
            <p:cNvSpPr/>
            <p:nvPr/>
          </p:nvSpPr>
          <p:spPr>
            <a:xfrm>
              <a:off x="2483768" y="4437112"/>
              <a:ext cx="220016" cy="1224136"/>
            </a:xfrm>
            <a:prstGeom prst="cube">
              <a:avLst/>
            </a:prstGeom>
            <a:blipFill>
              <a:blip r:embed="rId17"/>
              <a:tile tx="0" ty="0" sx="100000" sy="100000" flip="none" algn="tl"/>
            </a:blipFill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Krychle 35"/>
            <p:cNvSpPr/>
            <p:nvPr/>
          </p:nvSpPr>
          <p:spPr>
            <a:xfrm>
              <a:off x="1475656" y="4335063"/>
              <a:ext cx="5256584" cy="1038153"/>
            </a:xfrm>
            <a:prstGeom prst="cube">
              <a:avLst>
                <a:gd name="adj" fmla="val 85305"/>
              </a:avLst>
            </a:prstGeom>
            <a:blipFill>
              <a:blip r:embed="rId18"/>
              <a:tile tx="0" ty="0" sx="100000" sy="100000" flip="none" algn="tl"/>
            </a:blipFill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6" name="Picture 3"/>
          <p:cNvPicPr>
            <a:picLocks noChangeAspect="1" noChangeArrowheads="1"/>
          </p:cNvPicPr>
          <p:nvPr/>
        </p:nvPicPr>
        <p:blipFill rotWithShape="1">
          <a:blip r:embed="rId19"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backgroundRemoval t="308" b="81231" l="34154" r="100000">
                        <a14:foregroundMark x1="60615" y1="30462" x2="72615" y2="54154"/>
                        <a14:foregroundMark x1="45538" y1="68615" x2="48615" y2="56923"/>
                        <a14:foregroundMark x1="80615" y1="64308" x2="84000" y2="72923"/>
                        <a14:backgroundMark x1="39692" y1="69846" x2="41231" y2="704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4442" b="19840"/>
          <a:stretch/>
        </p:blipFill>
        <p:spPr bwMode="auto">
          <a:xfrm>
            <a:off x="6768012" y="3068960"/>
            <a:ext cx="1675798" cy="20490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5"/>
          <p:cNvPicPr>
            <a:picLocks noChangeAspect="1" noChangeArrowheads="1"/>
          </p:cNvPicPr>
          <p:nvPr/>
        </p:nvPicPr>
        <p:blipFill rotWithShape="1">
          <a:blip r:embed="rId21">
            <a:extLst>
              <a:ext uri="{BEBA8EAE-BF5A-486C-A8C5-ECC9F3942E4B}">
                <a14:imgProps xmlns:a14="http://schemas.microsoft.com/office/drawing/2010/main">
                  <a14:imgLayer r:embed="rId22">
                    <a14:imgEffect>
                      <a14:backgroundRemoval t="0" b="89538" l="34154" r="95385">
                        <a14:foregroundMark x1="36923" y1="70462" x2="39077" y2="71077"/>
                        <a14:foregroundMark x1="84923" y1="78769" x2="87385" y2="77538"/>
                      </a14:backgroundRemoval>
                    </a14:imgEffect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148" r="3637" b="9137"/>
          <a:stretch/>
        </p:blipFill>
        <p:spPr bwMode="auto">
          <a:xfrm>
            <a:off x="5200749" y="2924944"/>
            <a:ext cx="1641440" cy="2322639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" name="Picture 2"/>
          <p:cNvPicPr>
            <a:picLocks noChangeAspect="1" noChangeArrowheads="1"/>
          </p:cNvPicPr>
          <p:nvPr/>
        </p:nvPicPr>
        <p:blipFill rotWithShape="1">
          <a:blip r:embed="rId23">
            <a:extLst>
              <a:ext uri="{BEBA8EAE-BF5A-486C-A8C5-ECC9F3942E4B}">
                <a14:imgProps xmlns:a14="http://schemas.microsoft.com/office/drawing/2010/main">
                  <a14:imgLayer r:embed="rId24">
                    <a14:imgEffect>
                      <a14:backgroundRemoval t="0" b="99385" l="9538" r="96308">
                        <a14:backgroundMark x1="39077" y1="28308" x2="39692" y2="29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546" r="30217"/>
          <a:stretch/>
        </p:blipFill>
        <p:spPr bwMode="auto">
          <a:xfrm>
            <a:off x="750853" y="2708921"/>
            <a:ext cx="1187913" cy="2952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láček 1"/>
          <p:cNvSpPr/>
          <p:nvPr/>
        </p:nvSpPr>
        <p:spPr>
          <a:xfrm>
            <a:off x="2483768" y="260648"/>
            <a:ext cx="3096344" cy="2304256"/>
          </a:xfrm>
          <a:prstGeom prst="cloudCallout">
            <a:avLst>
              <a:gd name="adj1" fmla="val 73326"/>
              <a:gd name="adj2" fmla="val 4545"/>
            </a:avLst>
          </a:prstGeom>
          <a:solidFill>
            <a:srgbClr val="00B0F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Hlavně se mějte rádi.</a:t>
            </a:r>
            <a:endParaRPr lang="cs-CZ" sz="3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92790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000"/>
                            </p:stCondLst>
                            <p:childTnLst>
                              <p:par>
                                <p:cTn id="22" presetID="32" presetClass="emph" presetSubtype="0" repeatCount="indefinite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500"/>
                            </p:stCondLst>
                            <p:childTnLst>
                              <p:par>
                                <p:cTn id="29" presetID="3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theme/theme1.xml><?xml version="1.0" encoding="utf-8"?>
<a:theme xmlns:a="http://schemas.openxmlformats.org/drawingml/2006/main" name="Motiv1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Motiv1</Template>
  <TotalTime>720</TotalTime>
  <Words>281</Words>
  <Application>Microsoft Office PowerPoint</Application>
  <PresentationFormat>Předvádění na obrazovce (4:3)</PresentationFormat>
  <Paragraphs>76</Paragraphs>
  <Slides>13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13</vt:i4>
      </vt:variant>
    </vt:vector>
  </HeadingPairs>
  <TitlesOfParts>
    <vt:vector size="16" baseType="lpstr">
      <vt:lpstr>Motiv1</vt:lpstr>
      <vt:lpstr>Kapsle</vt:lpstr>
      <vt:lpstr>1_Motiv systému Office</vt:lpstr>
      <vt:lpstr>Prezentace aplikace PowerPoint</vt:lpstr>
      <vt:lpstr>POPIS MATERIÁLU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Jelinek Finance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Jelinek</dc:creator>
  <cp:lastModifiedBy>aaaa</cp:lastModifiedBy>
  <cp:revision>54</cp:revision>
  <dcterms:created xsi:type="dcterms:W3CDTF">2012-12-09T13:19:29Z</dcterms:created>
  <dcterms:modified xsi:type="dcterms:W3CDTF">2013-01-12T16:47:04Z</dcterms:modified>
</cp:coreProperties>
</file>