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0" r:id="rId5"/>
    <p:sldId id="262" r:id="rId6"/>
    <p:sldId id="264" r:id="rId7"/>
    <p:sldId id="266" r:id="rId8"/>
    <p:sldId id="269" r:id="rId9"/>
    <p:sldId id="270" r:id="rId10"/>
    <p:sldId id="263" r:id="rId11"/>
    <p:sldId id="265" r:id="rId12"/>
    <p:sldId id="267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107D-6BD3-4406-A5C8-73A6C6561719}" type="datetimeFigureOut">
              <a:rPr lang="cs-CZ" smtClean="0"/>
              <a:t>9.1.2014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99EB782-9B6A-4C29-BDCD-068EB46E5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107D-6BD3-4406-A5C8-73A6C6561719}" type="datetimeFigureOut">
              <a:rPr lang="cs-CZ" smtClean="0"/>
              <a:t>9.1.2014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99EB782-9B6A-4C29-BDCD-068EB46E5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107D-6BD3-4406-A5C8-73A6C6561719}" type="datetimeFigureOut">
              <a:rPr lang="cs-CZ" smtClean="0"/>
              <a:t>9.1.2014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B782-9B6A-4C29-BDCD-068EB46E5F5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107D-6BD3-4406-A5C8-73A6C6561719}" type="datetimeFigureOut">
              <a:rPr lang="cs-CZ" smtClean="0"/>
              <a:t>9.1.2014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B782-9B6A-4C29-BDCD-068EB46E5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107D-6BD3-4406-A5C8-73A6C6561719}" type="datetimeFigureOut">
              <a:rPr lang="cs-CZ" smtClean="0"/>
              <a:t>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99EB782-9B6A-4C29-BDCD-068EB46E5F5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107D-6BD3-4406-A5C8-73A6C6561719}" type="datetimeFigureOut">
              <a:rPr lang="cs-CZ" smtClean="0"/>
              <a:t>9.1.2014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B782-9B6A-4C29-BDCD-068EB46E5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107D-6BD3-4406-A5C8-73A6C6561719}" type="datetimeFigureOut">
              <a:rPr lang="cs-CZ" smtClean="0"/>
              <a:t>9.1.2014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B782-9B6A-4C29-BDCD-068EB46E5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107D-6BD3-4406-A5C8-73A6C6561719}" type="datetimeFigureOut">
              <a:rPr lang="cs-CZ" smtClean="0"/>
              <a:t>9.1.2014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B782-9B6A-4C29-BDCD-068EB46E5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107D-6BD3-4406-A5C8-73A6C6561719}" type="datetimeFigureOut">
              <a:rPr lang="cs-CZ" smtClean="0"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B782-9B6A-4C29-BDCD-068EB46E5F55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107D-6BD3-4406-A5C8-73A6C6561719}" type="datetimeFigureOut">
              <a:rPr lang="cs-CZ" smtClean="0"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B782-9B6A-4C29-BDCD-068EB46E5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5107D-6BD3-4406-A5C8-73A6C6561719}" type="datetimeFigureOut">
              <a:rPr lang="cs-CZ" smtClean="0"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EB782-9B6A-4C29-BDCD-068EB46E5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5E5107D-6BD3-4406-A5C8-73A6C6561719}" type="datetimeFigureOut">
              <a:rPr lang="cs-CZ" smtClean="0"/>
              <a:t>9.1.2014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99EB782-9B6A-4C29-BDCD-068EB46E5F5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z/url?sa=i&amp;rct=j&amp;q=&amp;esrc=s&amp;frm=1&amp;source=images&amp;cd=&amp;cad=rja&amp;docid=lRL4NrTgtj1u-M&amp;tbnid=QM3VMSdeVh_lvM:&amp;ved=0CAUQjRw&amp;url=http://www.vety.cz/autori/jan-werich/&amp;ei=QsWIUpOYJsmy0AXxuID4BA&amp;bvm=bv.56643336,d.Yms&amp;psig=AFQjCNFgUcgiaVJ_W8Nl2LPkUGnQWQEvjQ&amp;ust=1384781504443987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pload.wikimedia.org/wikipedia/commons/a/a4/Jiri_Voskovec_1926_Pohadka_maje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pload.wikimedia.org/wikipedia/commons/6/6a/Traxler_a_Je%C5%BEek-1938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8/8d/Voskovec_a_Werich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971600" y="2276872"/>
          <a:ext cx="7556343" cy="1800200"/>
        </p:xfrm>
        <a:graphic>
          <a:graphicData uri="http://schemas.openxmlformats.org/drawingml/2006/table">
            <a:tbl>
              <a:tblPr/>
              <a:tblGrid>
                <a:gridCol w="3184384"/>
                <a:gridCol w="4371959"/>
              </a:tblGrid>
              <a:tr h="6252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4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899592" y="4725144"/>
            <a:ext cx="80648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VY_32_INOVACE_XVII_2_18_Jan Werich, Jiří Voskovec </a:t>
            </a:r>
            <a:r>
              <a:rPr lang="cs-CZ" smtClean="0"/>
              <a:t>a Jaroslav Ježek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Šablona číslo:   </a:t>
            </a:r>
            <a:r>
              <a:rPr lang="cs-CZ" dirty="0" smtClean="0"/>
              <a:t>XVII</a:t>
            </a:r>
            <a:r>
              <a:rPr lang="cs-CZ" b="1" dirty="0" smtClean="0"/>
              <a:t>        Sada číslo</a:t>
            </a:r>
            <a:r>
              <a:rPr lang="cs-CZ" dirty="0" smtClean="0"/>
              <a:t>:</a:t>
            </a:r>
            <a:r>
              <a:rPr lang="cs-CZ" b="1" dirty="0" smtClean="0"/>
              <a:t>   </a:t>
            </a:r>
            <a:r>
              <a:rPr lang="cs-CZ" dirty="0" smtClean="0"/>
              <a:t>2</a:t>
            </a:r>
            <a:r>
              <a:rPr lang="cs-CZ" b="1" dirty="0" smtClean="0"/>
              <a:t>       Pořadové číslo DUM:  </a:t>
            </a:r>
            <a:r>
              <a:rPr lang="cs-CZ" dirty="0" smtClean="0"/>
              <a:t>18</a:t>
            </a:r>
          </a:p>
          <a:p>
            <a:endParaRPr lang="cs-CZ" b="1" dirty="0" smtClean="0"/>
          </a:p>
          <a:p>
            <a:r>
              <a:rPr lang="cs-CZ" b="1" dirty="0" smtClean="0"/>
              <a:t>Autor:   </a:t>
            </a:r>
            <a:r>
              <a:rPr lang="cs-CZ" dirty="0" smtClean="0"/>
              <a:t>Mgr. Zuzana </a:t>
            </a:r>
            <a:r>
              <a:rPr lang="cs-CZ" dirty="0" err="1" smtClean="0"/>
              <a:t>Pácaltová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20688"/>
            <a:ext cx="7070265" cy="1420686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5560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obsah 2"/>
          <p:cNvSpPr txBox="1">
            <a:spLocks/>
          </p:cNvSpPr>
          <p:nvPr/>
        </p:nvSpPr>
        <p:spPr>
          <a:xfrm>
            <a:off x="467544" y="404664"/>
            <a:ext cx="8424936" cy="6120680"/>
          </a:xfrm>
          <a:prstGeom prst="rect">
            <a:avLst/>
          </a:prstGeom>
          <a:solidFill>
            <a:schemeClr val="bg1"/>
          </a:solidFill>
        </p:spPr>
        <p:txBody>
          <a:bodyPr vert="horz">
            <a:no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000" b="1" dirty="0" smtClean="0"/>
              <a:t>Anotace: </a:t>
            </a:r>
            <a:r>
              <a:rPr lang="cs-CZ" sz="2000" dirty="0" smtClean="0"/>
              <a:t>Seznámení s životem a tvorbou Jana Wericha, Jiřího Voskovce          a Jaroslava Ježka.</a:t>
            </a:r>
            <a:br>
              <a:rPr lang="cs-CZ" sz="2000" dirty="0" smtClean="0"/>
            </a:br>
            <a:endParaRPr lang="cs-CZ" sz="2000" dirty="0" smtClean="0"/>
          </a:p>
          <a:p>
            <a:pPr algn="l"/>
            <a:r>
              <a:rPr lang="cs-CZ" sz="2000" b="1" dirty="0" smtClean="0"/>
              <a:t>Očekávaný výstup: </a:t>
            </a:r>
            <a:r>
              <a:rPr lang="cs-CZ" sz="2000" dirty="0" smtClean="0"/>
              <a:t>Žák zná základní údaje o životě a tvorbě Jana Wericha, Jiřího Voskovce a Jaroslava Ježka.</a:t>
            </a:r>
          </a:p>
          <a:p>
            <a:pPr algn="l"/>
            <a:endParaRPr lang="cs-CZ" sz="2000" dirty="0" smtClean="0"/>
          </a:p>
          <a:p>
            <a:pPr algn="l"/>
            <a:r>
              <a:rPr lang="cs-CZ" sz="2000" b="1" dirty="0" smtClean="0"/>
              <a:t>Druh učebního materiálu: </a:t>
            </a:r>
            <a:r>
              <a:rPr lang="cs-CZ" sz="2000" dirty="0" smtClean="0"/>
              <a:t>prezentace</a:t>
            </a:r>
          </a:p>
          <a:p>
            <a:pPr algn="l"/>
            <a:r>
              <a:rPr lang="cs-CZ" sz="2000" b="1" dirty="0" smtClean="0"/>
              <a:t>Typická věková skupina: </a:t>
            </a:r>
            <a:r>
              <a:rPr lang="cs-CZ" sz="2000" dirty="0" smtClean="0"/>
              <a:t>9 – 11 let</a:t>
            </a:r>
            <a:br>
              <a:rPr lang="cs-CZ" sz="2000" dirty="0" smtClean="0"/>
            </a:br>
            <a:endParaRPr lang="cs-CZ" sz="2000" dirty="0" smtClean="0"/>
          </a:p>
          <a:p>
            <a:pPr algn="l"/>
            <a:r>
              <a:rPr lang="cs-CZ" sz="2000" b="1" dirty="0" smtClean="0"/>
              <a:t>Klíčová slova: </a:t>
            </a:r>
            <a:r>
              <a:rPr lang="cs-CZ" sz="2000" dirty="0" smtClean="0"/>
              <a:t>Jan Werich, Jiří Voskovec, Jaroslav Ježek</a:t>
            </a:r>
          </a:p>
          <a:p>
            <a:pPr algn="l"/>
            <a:r>
              <a:rPr lang="cs-CZ" sz="2000" b="1" dirty="0" smtClean="0"/>
              <a:t>Pomůcky a materiál: </a:t>
            </a:r>
            <a:r>
              <a:rPr lang="cs-CZ" sz="2000" dirty="0" smtClean="0"/>
              <a:t>interaktivní tabule</a:t>
            </a:r>
          </a:p>
          <a:p>
            <a:pPr algn="l"/>
            <a:endParaRPr lang="cs-CZ" sz="2000" b="1" dirty="0" smtClean="0"/>
          </a:p>
          <a:p>
            <a:pPr algn="l"/>
            <a:r>
              <a:rPr lang="cs-CZ" sz="2000" b="1" dirty="0" smtClean="0"/>
              <a:t>Potřebný čas pro výuku DUM:</a:t>
            </a:r>
            <a:r>
              <a:rPr lang="cs-CZ" sz="2000" dirty="0" smtClean="0"/>
              <a:t> 20 minut</a:t>
            </a:r>
            <a:br>
              <a:rPr lang="cs-CZ" sz="2000" dirty="0" smtClean="0"/>
            </a:br>
            <a:endParaRPr lang="cs-CZ" sz="2000" dirty="0" smtClean="0"/>
          </a:p>
          <a:p>
            <a:pPr algn="l"/>
            <a:r>
              <a:rPr lang="cs-CZ" sz="2000" b="1" dirty="0" smtClean="0"/>
              <a:t>Metodické zhodnocení a popis práce s digitálním učebním materiálem:  </a:t>
            </a:r>
            <a:r>
              <a:rPr lang="cs-CZ" sz="2000" b="1" dirty="0" smtClean="0"/>
              <a:t>   </a:t>
            </a:r>
            <a:r>
              <a:rPr lang="cs-CZ" sz="2000" dirty="0" smtClean="0"/>
              <a:t>Žáci </a:t>
            </a:r>
            <a:r>
              <a:rPr lang="cs-CZ" sz="2000" dirty="0" smtClean="0"/>
              <a:t>sledují prezentaci a podrobnější výklad učitele mohou doplnit vlastními poznatky o hudebním skladateli.</a:t>
            </a:r>
            <a:br>
              <a:rPr lang="cs-CZ" sz="2000" dirty="0" smtClean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88913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Jan </a:t>
            </a:r>
            <a:r>
              <a:rPr lang="cs-CZ" dirty="0" err="1" smtClean="0"/>
              <a:t>werich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95936" y="1836738"/>
            <a:ext cx="4995664" cy="3803253"/>
          </a:xfrm>
        </p:spPr>
        <p:txBody>
          <a:bodyPr/>
          <a:lstStyle/>
          <a:p>
            <a:r>
              <a:rPr lang="cs-CZ" dirty="0" smtClean="0"/>
              <a:t>Český filmový a divadelní herec, dramatik a filmový scénárista, spisovatel.</a:t>
            </a:r>
            <a:endParaRPr lang="cs-CZ" dirty="0"/>
          </a:p>
        </p:txBody>
      </p:sp>
      <p:sp>
        <p:nvSpPr>
          <p:cNvPr id="4" name="AutoShape 2" descr="data:image/jpeg;base64,/9j/4AAQSkZJRgABAQAAAQABAAD/2wCEAAkGBhQSERQUExQVFRUWFxgYGRcYGBQaGBkYGhcXFhQaFxcXHCYeHBokGhcXIC8gJScpLCwsFx4xNTAqNSYrLCkBCQoKBQUFDQUFDSkYEhgpKSkpKSkpKSkpKSkpKSkpKSkpKSkpKSkpKSkpKSkpKSkpKSkpKSkpKSkpKSkpKSkpKf/AABEIAQoAvQMBIgACEQEDEQH/xAAcAAACAgMBAQAAAAAAAAAAAAAEBQMGAQIHAAj/xAA/EAABAgMFBQYEBAYCAgMBAAABAhEAAyEEBRIxQVFhcYGRBhMiobHwMkLB0SNS4fEHFBUzYoJykqLCQ7LSFv/EABQBAQAAAAAAAAAAAAAAAAAAAAD/xAAUEQEAAAAAAAAAAAAAAAAAAAAA/9oADAMBAAIRAxEAPwDRRjWMqMakwGzxmXJKqAE8AT6RLd9iVNWEpSVcPuaDjF1slzKRL8MxEulQl1EnecVYCmSrknqPhlTD/qQOpoIay+y5SkGYVFRPwANvqWg63XjOAIRPUSBUAAHc4z6GFlkvW0rTimY6FvECK8UpeAe3dYEy0grQEM+h266vziK23xZsYBTNUoZBJYBtoR9Yis8xMzMzBvCwxfUAl4rXaWyypXjMxVMgwxHocoC3IRLtBBOIjPBhPqWhFfXZpZUSASC5bPJqUDDcIW3L2iQlPinLlvQJKTlpVuMXW7bwkzUhp4bcoA73xpygOdz7mnpLiUoUyOTNq/Bo3l3lMATL7tk5koFcRzzGxg0Xa+JBwqZagN7EV0HdhgOUVi1WUYWCyCakthJ3Yi1OhgM3bJJmCYiYxT8xYAcg/rtiS32maJ3gxq1xkKYhq4RqC2fOArvsOITkJUVOgnEMgpAxDCRUuQz7427O9pCFJs9oClpUcINXSp6HJyC7QFku6fIMtILmaQ6qhIBJFA5I18s4ar7HSZnwqIVqDQA8kxW7b2fQmYUoLEBsiSKuojNyTkOEGC2WmQyUlX+4Sokf8CcWnGAivDsouUWP0y3bYXTrrKS2YOR37DsMXK7r+VM8NpQCBULCVJS+oOKo6QbKuuRNfCQxyahpXhThrAc1/lVbKjSIAY6Bfl1EOQAAQ1Adm0A6xT513pSFOfEkPrtG3jAL42EaxmAyI8Y1ePPAbqMZkSlLUEpBJJYARjCVKCRmco6L2U7MizgrWQVkaZJGx9sB7s9dH8ughTCgKsndnZ9n6w0tASpLEOSMwCWy1AiK8p6caSpaUgba10pt47IKRbwBkRsBoT/2aAWG6ksSpZdqYm/9hFSvRcyStXdCSp8zk+xy9TTSLfarxAdyrJyn8OnFvvFSvi80GYFCWCoEUdx6gHPfACSu00+WR3kqWH/KUg/+Rhh/VULq80amkjLZiCCfOBkWZE4lU0UIqMNX0wmg8zBhs5AwollKWo2P6QA14qVMGKUkJSPnWmp5zK9BFfQlYWSZaSACSpgkgD/iwqaV2xcpFx4U0XOxqq4KCQ+iXRTjAc3syEhSVTCy2JqVKYVAfQu7mAU3X2ldwbOGfaxHElJBhhMnyZoYJSg/lVgLvsIYwRZ7kkpS2GYoE1cM/qeQEbLulBWJikFAGT4A/I5D20BD2dukhalKGEZOPpQOIbnsqlcwLCagghRplUk08ortt7YLSSiSiZQnxBQShh/kQNkK19vJ6a97iGufJiznpAdGtdjlISTMmAEkuy8PIkV6QH/XLOigloLakKfjjKWivXPelotSMQlFTFn77xckKSIkt1y2wvgSsH/IS1V2ZgVgDb17Qylp/Dm4FH5U0U5/yKa8I1ue9yVpAWQoFnLkENrx3RT5ciclZFokoB+E+EJJfbgNOMWq57OJYdKcSdjOoedX2+UBc5trp42KSPld9nw584q/aW6khCpkoA4i1H8LVyzcsIZTr7QpRClBNKoDYgNp2DnAFrsxWClOKooASEtozA9DAU0ILsSw3/pWJe5lj5iTuDDqftBE67lOaENoRnwheVsWgPTm0ERPGSYwYC19jrmSomdMAIHwg+Zbyi6rKlkMSE5k02GmUA3VLEqWlDOoJGVatWuyI7dbF4sL8kByTsJyA3wElply1rdRoBl55amMWrCUkFwDRmU42MEl4FtN7ypSk404iTmAM67c2gC9e1xCT3QI/wBajmfoICebY0IlHu5aqfMpkjewNTxPWKrabwLOcCcmKqkjdip+8e/ralkuVkk0VMPhDa4B9Ygtw75BmCp1nKSoJYUZG3kTATyb2OEkTgo6JWuUwLaJH0jayWsggzLQnZglsAATovTgIBu275YGXeKNCTQdWxF/ZhnIuoJ8RSFHRJDJA9TAPLJakOPxMIZiVEEn8tQ7+XCLAmxyyl1IKxSoJJbeKGKrYpysSc3FClKJYB4Q2Tey0qYqkp2VY86+kAdabslLHhNfy4lp12RW7yuhIJeTgOilYlgbwqoEPZN/A/EpD8UqB6HEPODpd4pUMgdrGA5zeFgJACpiQjjTfQRrYJVmq3iVkAM+WIFuLRZ7dY5RmYkzFSidhlseSqecbTLLPKXlrxBh4iEoJ5pBDwCT+anySTLsxCAPzYioszEkekIp1rts6Y7qlHRKWw8vzebw8tSLcksJxSascSCOBAL84xI76Z/cPiGcxIw13jJWWyAYXJInz2TaAFgalLKSdKga7IuFkutMtJADuKxi55JEpD5kBzvhgBAc17QXAuzTMYcy1KoQPEHNQfdeUFWG9jLYKCkoIJcviq2Is/DlF2tkjGgpJz8thioLmzUFSJhxGoGxwCU9WI6QBl/JWqVjlqFKvUuOO06A7M4oK5jqJMdIlzsVmSpJCQRm3hbYoDLiIoF6yQiYw2AkszkuSWchtjaQA0eaNXjIgOkWe8fjcUxYR+Yk1OezTcOu062ySAFTgANAE4n1cMfQRSv6jg7wDxFn5HUs1SfIRmxWYzkpGJKUA+ItQUcsMnrmcngHKbUAFJs8orBzWQlKX3qqqBbTdRWyl4U7cIZztr73RIb2s9nFJaSBkta0gHUkJAKvKJ5t8CYykSgSzjG4TxIOnKAhsl0SpaXCAorOoPiIyDajiw4mJbVdxWPxlhRf5qJSAKBKQw39M4OskhwVEurIqA3fCgHP6QdNu9AGJWlAnNzqVEZmARSLClPwuRoTR+UToS7vWMTJnjr9m4CJJaQTTSucBrPsakglJYkEcoQT7CsPUkxbUqBz4RFMs6X+F/SApybuUTWCZF0TScOJQcUzi1ybADp1gyy2cYsucBVjc01IA+MEB0l89d4giTdBQzY32BRwgHQxcf5QUjZNjgKcjsyqYt1ZcK9c4sV3XOAADozHhDZEmJUJgPIQ1IyoxklojUs6DrSA1mCEN9Xd3gJFFaEZgio82h4p9YCnljAILAoplTErBBbE2gYhm5kxSbZOKlk16u24bo6fOlpyZsQYH9enSOZ3pZTLmKSWdzkRtgBhGRGgMZgFtovICYoEEgnQkO3DQNE1qvhpeJvCfhQwCQNpA29YXW1SQCMNa1cs7jTKFk214jqQKJTl+w4Z7oCwXSsF581ONiMAJIBLigGwfSLNItClqSlSkhS6kBwyRllp6uIoxvAhkgUAADbSXOFt8EzL1UhOEK8SqqbOooCdWHrAdUst8Sg+EvhYU0Dtnlm+W+CU2vF8St7ZMMgAkZU1NYoXZ+2DCEhJKvicFkuxArzP3i0WWd4QTThQnaEjQbTrygNrbNAbJOynqYxZ7QUzKGjRi3AKDEDqwG0UqTzEV83h4mG/pAXZMwEOnKCpYAyr6RVbBeJFHeGP82os5pu/SAfJA9mJUqU7+EPCyzzCRVh67oIkW4JcEmAdSZtKxMN0JrLfCMRDvDKXa0nJQgJwo7uv6RsFPrygYz9iVHgG9TES7c3yTB/r9oA9UasTrAku2KVkhfMYR5x5SFH4lYdyc/8AsR6CAknGBZswMxjdSUjQniSfWNFrDZAdIASbNKUjUAtWrRQe0YItEx9VPy0+sXu2p8JbQg+cUPtHOxT1bmHQQCoiMvHo9AJb6UAVZ1aja8YrylAGue6LVe9jxOdAC8VFaawEqLaUlwMsuOT+cEWWWVLBNSYCEuoJyiYWllpOxqDLgN0BcLPbcPhTRAfEXqaUAO/0G+HU28gkO5GaUgVJqHO1n9Io1nthmKAyAclt3vOGpth+PKmEZOwDMHyAGupMBZbBPDlS3SnIAh1n304wJa5oBOEM+lPpCcz5igCCQM2r7MFyF4hnX28AdZLQW3w1kWpWHZv+whHZpTZwws058xw3wDCyW1LgF1by/kIsFlwFiEo5gPFeXMwAFQ4RrLv0JOwnd94C7KscshzKQeA+0E2a0MGCCG/KlX2ir2PtEnIqY86Q9s97BQoeYcwB67eR8quin6NGv8wT8qxyMRfzoI1HENHkzn06GAkE5ZPwrPEAAc3jdM/Rq7qtziFKqkeVYmyGg9+6wGplpepJ5/aIrQwZhSNVTq0MYWtOtSYCG1f21kV8L8xWOcXkp5ijvjpM8gpIGSgQeYIjmE53PGA0jBjBMYeAdSOycyaglShLBBzqqopTSKN2k7IzLMv4sSdrRJ//AHk8GpiO39qjOSyoCvqNdX4xOmWksxPMfXZEUwBzHkpIHIwBcmYU+FFdpFX3DdDe7UYmcbq589YrCUF4sF2XxMDBWFbfnDkcFhlDrAPpVmZxsr0jy5bNhgWTfxCnVLxNqhTkDelWfWGYvmzTCkhYSclJWCg7iCaecBvKtG720F2Wy4hmz6iIf5QliGUNoYhuIpBHfiUlz7eAOstndXiDp350guYqQXBQC3lA8u8kBPh8TtUZO2SeGsC2m3YqMQRkAAr0Oe8wBSzJHy+dYNs9plk0pzMUe02i0hRwSVbiQCegpA39StiS6pfPC0B04WkoALOOJLQbKt2Jm1jnV2dq10EwgRbbuvdJSCGgHVotBQQWoRnXMH9Yym8MQ2GIReKSGzhNbLzRLJf5ctsBtffaAygQBX3WFdivu0TgMMhSm1dgfKI5NsRMW8wGYrNMpLO35lk0SniYKX2vPwSsA/xl5D/lMwlR5BI3wDOXfCwQFoKC2VSCG2xX74CcajgNa4hUOakHZBiLWpR/EWCdgFOZViV5iDb5uacJKlImMwchOIUZ86wFRWiIiYClWYTETJpUoCWC3iWVFdabmppV4KlhWFOL4sIfi1fOApNrsxSog6FukYMthD/tBYPHiA+IPzGcAzLFilYgMoBahqiCJCQSH3huOUClNINuySVaUBCirQJGZJ584COXL8WWeX6QfZkhwaRhKcKphp4fCnnR+hPWNpI1pAOLDYgpRIPDL7Nyhom5C7zZaJqMipIZaeSWPPygO7FpUwJJ5JPnD6VIQfnXLP8AgZY6pcvAKb47GdypC7NNUlEwUOI0V+UqS2ejwrm3jaZSmnBM0D84fgykMfOLhNu+dgKUlM9B0LpU+1sid4ilXslcuZ4wtI0CxXex1gCrLf8AKmKCO6mJWxJeaClqUT4HGR2nfDGR2oKZglSEpl7WRjWdwxkknoIqF5z5awwHjDMRruMSXV36TilhlMzkOWeA6NOk2tQdSsCdjurmJbAdTCefYLMpX4qjievhGe/EVGApVx3lPH9xYHEj0EA2vsVaEeJUwPvUXgNb5lSZS/DLlqTvH/5iW6b0lpBbFL/4qJDbcKnB8oHl9nFt+NMCEgipc57tYnvCzSJUzCyihKcLg1UpqqJ2PAXe4O1FkKGmzAmZXaUkaEECnCE3aqwjDMtCp4wUEtKUqJUTk5LAa7cocfw4uSRNkqX3aAonMhywLBip/KBP4g9m1y1omB1yl+FY/Kx8J5u3KAqaUzpiSLKhSZa81KPiVtc8XiGy9m7U7YingT5RZZN7sAlNAGDM3RoNl34QPEH+nKAj7N9iVqmBcxSlJAqHLk5tSOi96gpKDqGIfT9oRXBe3eJIlpZ8yXffBN+TsEpamqfCD6+XrAc+FlRLxhJcKmqmcnIQOlekatGVmMGAHvGTiTTMV+/lCmyWlKMSFjwmoPGHy1RDYrqE1JxIJllawlW9LYq84Cs2u41BONJdJgaTa1YQgHwvUDU72zi52qxqlIAAxS25ttMVC1yUpmeF2MBJMlhg5OIgnLSrD3ujEpR+mUSygMiakHTJhp0jwk61w5v5dXgDbASchXeadDFvuy5sbY5uHciWD5n7RWLram2LZYbUlAAeuwan1PGAZS7lMvKYojapQH/ikPAl6XbKnpKJi1zSMglOR6QzlycX9xWEaITQ8z9okUtvDKSAByA4nUwFGlXYbKpl2dJQqmJTOR9DWGFiXLSFHD86wClsQq4FcwxEWGfZJcwYZysY2ZCE1p7KyzNMuXNKELSFy9RiFFpc6ih4HdAYVfk3JJCRvz8oFnWlIdS141b6DpGp7DWpSqTAR+avpDWxdhkobGTMVqDkOUAiDrGIux+F8uI9IUW671TJoT13DKsWy/EYFJSgDFs9Sd0GXddqBL0Kz8StXgDOxx7hKUJ0p7EP+1Fl7+yzEDNnHFJCh1aK5d9nKV84ucuqA4gObq7DlTLlTiAqoBD57/eUPrv7FS01mLMzYMg/KFV63+qx2tUkAlBZSQWpizZyKO+cObNfc6YAUoQkby/kHgGyZKbPKogADJvINtjW02UzZEwTAxUgsPyt4hXa9Tv4RHZVuQpSnIq2kMe+oeB9IDlEyPGN558R2OfWIiYCsW6+TMWNEj0jovZcCZcoKc5U1ZVzVU/9VDpHIEkk8jHX/wCDE5KrNapa2KcSSQdik4T/APWAjDFLZhop/aGxJSUqG2Lhf3ZO02dR7od7KejHxgbFD6iKTe/eJLTEKRscQEfdhlN8QAOgFXBFeI6RNLkFaAkMCCKEjIA4tdsCJmAGtQQxHH7Q3sFnqyVAHCwcucnOfDIwEFlJQWzNYYWC3YSSXJ4eUQTC7lIZKQ9Tm1MNa1OUEWWXjCSzUyHt4Cw2C2FWeyGC5mTU+vOEEtaU0BdtdIY2W1OIA02IzN0bI7KP85zcCtDu1B3xNYbSFUEMU21soABVgtKR4bQW3pSfM1hbepVKSVTZ6ztD4QTwEP7RbGDvFJ7RylWnEQpm+EfUwGbv7PqtJxlZSTsr1Jzg609nLTZhjSrvEjMDNorPZ3tT3Bwro1CNhi/XX22lL8JIr9YBfdl548KtdkX2wTAtALNuMc5nJSicooLA1FQIttx3wnDXP3WAUfxOuVMyyKmgNMkkKB1KSQFg+vI7YonZjtWpPhUab46p2hmpm2aaNMJ8q6cI4reFzKQsqRUCpbjm2Y/SA6jZr2CgCDE0y9sCTtUDyGtYod02lSZYPrB8talpWol2IG5nP2gBlGsYePKzj0BTVWfBLJ1Kh0EXn+CtvCbVNlH/AOSXTigv6ExULxPgS4pl+vnGnZ2+lWS0y56RiKC+F2cEEKD8ID6LtcglVA42U9/vHJ+3F1qExa5i2ywJDs3GOw2dYmy0rFMaQobQ4B+vlFW7aXX3sgrAdSaswzFC2kByGTZwQMQeue4Bz5OeUTWNiQrPQpeoBfLTLTbGki2Fy6U03Mcxs5RKUJAIYpCmNalNaHg5aAOtM/ukmWQAol1F8wzht1Y2kW0YRVvRqZdWhPbSMRLvoeVIjlTCpSQDqANwf7nmeUA8XbaU3e/OJpN4JrzYv94Sy1OMj5RBaLYwpp70gLVJtpfNt37QzlXs1SY56i9FxvY7YuasJx4QaPrsoNYC4zb972YlD+GuIjINGf5gFKnDEPTcwIIPIwisiEhRALYUqAG1qt5OTvMDKvAlTEthcDLUkpf/AGP00gAb8u4hYLuSA5rqHfzEJ5cxaTQnzhwm3krTiOYbPKtRw15wNaUspZSKA9Ar7GAwb8mFiVFxrDy6+1SwzmKuuQ9cgfYEFWCT8OwnzGyA6PZe1wUnAseE0UWcDlCK8JyRMSoKL0YhnSzCjvTOhzEY/pig6gGC0gNRskl/+wMQ2W5lJnErS9CwGoJdhvgGdrwsgJoWJUQzEsNNK8oYS5P4SfCWI5vmT19ICs1nSwfMkMn77qesDWq8XWWNAWHAUBgJbRLYtEcSGbiSDspEUAsmWcEE6KypkNH3nPpCC1WbCSP25cfpFwtkhw46bOAivXlI+bUZ7xAd37H37Ln2SQzpeWkMrUpGEscjUQN2hWZZL1Qvo+w8Yrf8H7ySuTNsq2OBWNIP5VZtwNecW2+pLSyiYXQQWUcxuVy1+sBxW/bGETVYclEU9YBNqCsRJZzh3Abhs/SJ7dbpcwkIJLFgo0JG8fWFU4tiO1s9awEilmr5kt9OcSWdLBRqCw5OfKlIFmTqUdjX6xmUvME7RzgGGInxAsH8TZBQ+lXgifKThGR199dIV99hAwl3Fdjuacg0HS57oqch9dnCAOu+whTNzcdYRqJkrIq4Ur31h1dVvYgFqDk5JIHn5Rva7CmYtKx70c84BCbbMphcN19vAypa/vFqmXcAH1ZzR25jWM2eygVOEDJqtXSsBV0yZijlU0h7YuxlqnDFQb3HpDhMiWACyR94Y2W92DJ5hz9oBdY/4esQJszLZFlslx2aSlkgDedurQlnXqoqoA5riHofKBxOWo1UPFQcXbiA+o2wDa8gVLGBOWSW2wVa7pTNkApfGkZDQ6l0513tAFjSpKgiYSKZHFluINQ+0RabHZ1BmYbqUGmRFc+RgOdWm0KSknVRUHOe8D3rCxc7xQx7TTD36gxYEgbBtw84TTxUGAf2K1OhtkTlMV6x2rC/EesWLOAkm0URt95wrtsip6fuYfW2U9f0hZa0P7pAKuzF9mx2pE2pCCQoDNSCKtwp0Edru+/rNb5RCFBQIYg0I4jOOFXlLwkLGlDAsu0rlLEySpSDoQeogLff/YNNkmLLrwK+A0ZO5R274qk+yliFAu7A6HZFru7+KeKX3Ntl94khisM/NP2iC9rlE1AmWZXeyQ5AHxp158M4ClTEEODRvSMS4PXZ8VFUOQO3cd8BT5BSWIY+sBlKSairVbUPBaTTY4p+/vOA7PNZXlXZEy5rpYU28RmxgPSVEP16e/OLt2WnDAcWZL7flJSG3l6aRSBMZQqDWo2u2cXq4UAJLfEtIKeAyoNDX2IDN6yEh2CuhYUcjRy59YSGQUpKy/zBIGhIZ+hfkIvU66XGQAUWc1IyOFPnXdChV0gqOL4MK2em0D6DlAVuw4ly8IBNRlnSh5V8nhhKspYhFSSAk/7AE/pvgmw3SUKUnLw10KUtiYEbavxh9cViGLEoDErEUhLMkJAYbiKnmTAJ5V2EzTLO/wAXAD9TyO2D5Vx+GgfcwBdLMWc1ALcION2+EqFCgg0NSaP5+sMLLeMsllFlhQodc2Ibc/nwgB7pllaQWcbaFmoXaGVts3cyVKyIYp+YE+ufrE6U4DQYnLu20OKg+sIO3N6fgpl1ckKoS41FB7eA55aZ+NS1NmSWcwJaF0ETT6EnnWIpw8LwAiF/FFtRkOAioSC6jFwIgGpIfTn7zhbaxuJ35RMu0NsHrA82a/6wCyehwQcvIQkMliZZ4g7NkWCcefDKFt6SHTiFSmvLWARkO4IqIIuu95tmXilqI2jQ8RG14p+GaNQx+nlA1FbHgLVOnSbaGfup3GhOdDrCe22RaPBOBp8Km90hSUkH6w2sfaRQGCcO8RvzHOAXz7GpJY615bYhfflFimXeiakmSrGCKoUfEOEJ0WbCVYhltpXZADIQXy3+2i5dmrxdaBkqXkObly9RX1iozbQVHESTny9vE912kpmJIJfL3t/SA6zaryeQElu9+IPUg0JD8SBEtnWJqUKzcZDf8THYMgDv2RQrBfalzeALUyBzIObmHlyXzgPdEgjDhFQ4JSXqcjv4wDnDgdWE4jTSoJD8WTTqYKsRSlYW7sVEaeFYSFfXmTAsi1y1/hLJDOqWt2ILu3VjGLZilqCiCtLVIZ3NDkct2wwDS8rUEsgOcRDnQq2Dr5boVrZkKUSUqdQVqCNBzcsctzwFelpcAJPixODkwwtT/JgRzgy7JJWtCaKFVliHdiFNurUQFvs8wCTjJ0PkHy116xzHtPbxMnYkqJDYWbKpCm3FsuDQ8v7tMABJlkKABBINNG50iohMAHbUZcIFKfAqGVoQG3vAGAlxtEAFdyHmgbxFvIis3JI/HroCffWLMYDMw00TxqYBmL/cxMucNnNUCzl8T5QEjvGqZbgpNaco9KRTbwy6xLgah6QCS7pIUFy1aH9oVWmzmWpuhh2oYLUf8g7bxtiS8rCFuDnmIBKhljfA06WUmuUYSooUx0hklIWmAWomFJxJJB3QzVeSZ6QmdRQyWP8A2hbOlFB3Rgo84DS0oKVFLu2yo5RJLtHiSRQiB5qYwIByLWgLGGgG/QOwO+nnG0q094Qx8R9R9ISgbINuoDvkYsiQnrR/PygLFJnqCAMzmMic6MNOMP7utEx/iOGjbGAIUKb/AEg6zfw5m4iQW2Hd79Ya9n7sm2eekKBZ2PvzgH9h7ESiEqmlSywNae9Yp/aztfLlL/lrGlKAkkTJgGemFOrVd9o4x1oZR88XzICbZaEjITV9MRgPStS2f1iXF7ECWZZJUD09IKHtvvARzj4ffnECZdRE80eFQ3ZRFZluwMBJdMllrO4D7w0AgexS2Cv+TfX6wZALZlTtbMnKIFV1fdpG05b5/wDURok12bhAHyQAAD0H3iacgUgeYGS7MNmsF2cOndsGcBX74GGZKVQVb94ZTUPsgHtGjwOzMQd8GyFBUtJf9KQCK+7A4xpzGcL7DaGLaRbVyMQOZeKrb7F3ayNDlAF2pKcDn3whWhenSDrNJCwyuUC2yxlB3QHpkpxTZ+kDqlwXZJtCDpGkxGcAIQRE9nneUYUiM9zAfTdy3mlcqWSQ5Qk9UgmCbytEuWhU1VQhKlFs2SHPpHB7N2xmBKEIKiQAG4BvpFiu233gsg4sKX+Eh3Gwg6QF27DdulXgJ61ShLlyinCpyXBCiQdHAANNscivW0d5MmzB88xSuRUT6R0zthfws1gElASibOGEJQAkAH+4phlQtzjmSU+Bm84Daz/E8Eke9ICBIIP7QywuAc/QQECanypAUrwqL6GGQRXU+kCWxATMfbANZA+LeX6pETNGtkUDLQeI6MIkKYBEV7KDbrGbOCSG6mIpuY96QRYMxx+8AzCBhpUjMn6RmxlnbI9Y2tnxCJLMPH19IBJfkj8NUSXOp5Kd26M3v8/Axp2c/tczAMEy9r15QJb7tSoVb1MMJh+noI3nDwHh9YCsmyYN3qY9b7HjQ7VEH2nXlHpWR4wFPUFJNKRgWhW0dIbW1IfKF6xARfzKtg6RIiYToIwBEU6An70pIIBfQpLt0iw3b21nhSe8WopG0VaKklTZQehZpUwD21XtMtk2ZNV8rAB/hS7Ae9sTywGrCe6jU8YbEeI+9sBi0SwBDKSh07eMB274U8oYWH4RwgIin3pAV5igIzGyGE34hA1uHhV70gJLlm4kkbC/X9oZ4YS9mfm5Q9gP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8575" y="-1554163"/>
            <a:ext cx="230505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AutoShape 4" descr="data:image/jpeg;base64,/9j/4AAQSkZJRgABAQAAAQABAAD/2wCEAAkGBhQSERQUExQVFRUWFxgYGRcYGBQaGBkYGhcXFhQaFxcXHCYeHBokGhcXIC8gJScpLCwsFx4xNTAqNSYrLCkBCQoKBQUFDQUFDSkYEhgpKSkpKSkpKSkpKSkpKSkpKSkpKSkpKSkpKSkpKSkpKSkpKSkpKSkpKSkpKSkpKSkpKf/AABEIAQoAvQMBIgACEQEDEQH/xAAcAAACAgMBAQAAAAAAAAAAAAAEBQMGAQIHAAj/xAA/EAABAgMFBQYEBAYCAgMBAAABAhEAAyEEBRIxQVFhcYGRBhMiobHwMkLB0SNS4fEHFBUzYoJykqLCQ7LSFv/EABQBAQAAAAAAAAAAAAAAAAAAAAD/xAAUEQEAAAAAAAAAAAAAAAAAAAAA/9oADAMBAAIRAxEAPwDRRjWMqMakwGzxmXJKqAE8AT6RLd9iVNWEpSVcPuaDjF1slzKRL8MxEulQl1EnecVYCmSrknqPhlTD/qQOpoIay+y5SkGYVFRPwANvqWg63XjOAIRPUSBUAAHc4z6GFlkvW0rTimY6FvECK8UpeAe3dYEy0grQEM+h266vziK23xZsYBTNUoZBJYBtoR9Yis8xMzMzBvCwxfUAl4rXaWyypXjMxVMgwxHocoC3IRLtBBOIjPBhPqWhFfXZpZUSASC5bPJqUDDcIW3L2iQlPinLlvQJKTlpVuMXW7bwkzUhp4bcoA73xpygOdz7mnpLiUoUyOTNq/Bo3l3lMATL7tk5koFcRzzGxg0Xa+JBwqZagN7EV0HdhgOUVi1WUYWCyCakthJ3Yi1OhgM3bJJmCYiYxT8xYAcg/rtiS32maJ3gxq1xkKYhq4RqC2fOArvsOITkJUVOgnEMgpAxDCRUuQz7427O9pCFJs9oClpUcINXSp6HJyC7QFku6fIMtILmaQ6qhIBJFA5I18s4ar7HSZnwqIVqDQA8kxW7b2fQmYUoLEBsiSKuojNyTkOEGC2WmQyUlX+4Sokf8CcWnGAivDsouUWP0y3bYXTrrKS2YOR37DsMXK7r+VM8NpQCBULCVJS+oOKo6QbKuuRNfCQxyahpXhThrAc1/lVbKjSIAY6Bfl1EOQAAQ1Adm0A6xT513pSFOfEkPrtG3jAL42EaxmAyI8Y1ePPAbqMZkSlLUEpBJJYARjCVKCRmco6L2U7MizgrWQVkaZJGx9sB7s9dH8ughTCgKsndnZ9n6w0tASpLEOSMwCWy1AiK8p6caSpaUgba10pt47IKRbwBkRsBoT/2aAWG6ksSpZdqYm/9hFSvRcyStXdCSp8zk+xy9TTSLfarxAdyrJyn8OnFvvFSvi80GYFCWCoEUdx6gHPfACSu00+WR3kqWH/KUg/+Rhh/VULq80amkjLZiCCfOBkWZE4lU0UIqMNX0wmg8zBhs5AwollKWo2P6QA14qVMGKUkJSPnWmp5zK9BFfQlYWSZaSACSpgkgD/iwqaV2xcpFx4U0XOxqq4KCQ+iXRTjAc3syEhSVTCy2JqVKYVAfQu7mAU3X2ldwbOGfaxHElJBhhMnyZoYJSg/lVgLvsIYwRZ7kkpS2GYoE1cM/qeQEbLulBWJikFAGT4A/I5D20BD2dukhalKGEZOPpQOIbnsqlcwLCagghRplUk08ortt7YLSSiSiZQnxBQShh/kQNkK19vJ6a97iGufJiznpAdGtdjlISTMmAEkuy8PIkV6QH/XLOigloLakKfjjKWivXPelotSMQlFTFn77xckKSIkt1y2wvgSsH/IS1V2ZgVgDb17Qylp/Dm4FH5U0U5/yKa8I1ue9yVpAWQoFnLkENrx3RT5ciclZFokoB+E+EJJfbgNOMWq57OJYdKcSdjOoedX2+UBc5trp42KSPld9nw584q/aW6khCpkoA4i1H8LVyzcsIZTr7QpRClBNKoDYgNp2DnAFrsxWClOKooASEtozA9DAU0ILsSw3/pWJe5lj5iTuDDqftBE67lOaENoRnwheVsWgPTm0ERPGSYwYC19jrmSomdMAIHwg+Zbyi6rKlkMSE5k02GmUA3VLEqWlDOoJGVatWuyI7dbF4sL8kByTsJyA3wElply1rdRoBl55amMWrCUkFwDRmU42MEl4FtN7ypSk404iTmAM67c2gC9e1xCT3QI/wBajmfoICebY0IlHu5aqfMpkjewNTxPWKrabwLOcCcmKqkjdip+8e/ralkuVkk0VMPhDa4B9Ygtw75BmCp1nKSoJYUZG3kTATyb2OEkTgo6JWuUwLaJH0jayWsggzLQnZglsAATovTgIBu275YGXeKNCTQdWxF/ZhnIuoJ8RSFHRJDJA9TAPLJakOPxMIZiVEEn8tQ7+XCLAmxyyl1IKxSoJJbeKGKrYpysSc3FClKJYB4Q2Tey0qYqkp2VY86+kAdabslLHhNfy4lp12RW7yuhIJeTgOilYlgbwqoEPZN/A/EpD8UqB6HEPODpd4pUMgdrGA5zeFgJACpiQjjTfQRrYJVmq3iVkAM+WIFuLRZ7dY5RmYkzFSidhlseSqecbTLLPKXlrxBh4iEoJ5pBDwCT+anySTLsxCAPzYioszEkekIp1rts6Y7qlHRKWw8vzebw8tSLcksJxSascSCOBAL84xI76Z/cPiGcxIw13jJWWyAYXJInz2TaAFgalLKSdKga7IuFkutMtJADuKxi55JEpD5kBzvhgBAc17QXAuzTMYcy1KoQPEHNQfdeUFWG9jLYKCkoIJcviq2Is/DlF2tkjGgpJz8thioLmzUFSJhxGoGxwCU9WI6QBl/JWqVjlqFKvUuOO06A7M4oK5jqJMdIlzsVmSpJCQRm3hbYoDLiIoF6yQiYw2AkszkuSWchtjaQA0eaNXjIgOkWe8fjcUxYR+Yk1OezTcOu062ySAFTgANAE4n1cMfQRSv6jg7wDxFn5HUs1SfIRmxWYzkpGJKUA+ItQUcsMnrmcngHKbUAFJs8orBzWQlKX3qqqBbTdRWyl4U7cIZztr73RIb2s9nFJaSBkta0gHUkJAKvKJ5t8CYykSgSzjG4TxIOnKAhsl0SpaXCAorOoPiIyDajiw4mJbVdxWPxlhRf5qJSAKBKQw39M4OskhwVEurIqA3fCgHP6QdNu9AGJWlAnNzqVEZmARSLClPwuRoTR+UToS7vWMTJnjr9m4CJJaQTTSucBrPsakglJYkEcoQT7CsPUkxbUqBz4RFMs6X+F/SApybuUTWCZF0TScOJQcUzi1ybADp1gyy2cYsucBVjc01IA+MEB0l89d4giTdBQzY32BRwgHQxcf5QUjZNjgKcjsyqYt1ZcK9c4sV3XOAADozHhDZEmJUJgPIQ1IyoxklojUs6DrSA1mCEN9Xd3gJFFaEZgio82h4p9YCnljAILAoplTErBBbE2gYhm5kxSbZOKlk16u24bo6fOlpyZsQYH9enSOZ3pZTLmKSWdzkRtgBhGRGgMZgFtovICYoEEgnQkO3DQNE1qvhpeJvCfhQwCQNpA29YXW1SQCMNa1cs7jTKFk214jqQKJTl+w4Z7oCwXSsF581ONiMAJIBLigGwfSLNItClqSlSkhS6kBwyRllp6uIoxvAhkgUAADbSXOFt8EzL1UhOEK8SqqbOooCdWHrAdUst8Sg+EvhYU0Dtnlm+W+CU2vF8St7ZMMgAkZU1NYoXZ+2DCEhJKvicFkuxArzP3i0WWd4QTThQnaEjQbTrygNrbNAbJOynqYxZ7QUzKGjRi3AKDEDqwG0UqTzEV83h4mG/pAXZMwEOnKCpYAyr6RVbBeJFHeGP82os5pu/SAfJA9mJUqU7+EPCyzzCRVh67oIkW4JcEmAdSZtKxMN0JrLfCMRDvDKXa0nJQgJwo7uv6RsFPrygYz9iVHgG9TES7c3yTB/r9oA9UasTrAku2KVkhfMYR5x5SFH4lYdyc/8AsR6CAknGBZswMxjdSUjQniSfWNFrDZAdIASbNKUjUAtWrRQe0YItEx9VPy0+sXu2p8JbQg+cUPtHOxT1bmHQQCoiMvHo9AJb6UAVZ1aja8YrylAGue6LVe9jxOdAC8VFaawEqLaUlwMsuOT+cEWWWVLBNSYCEuoJyiYWllpOxqDLgN0BcLPbcPhTRAfEXqaUAO/0G+HU28gkO5GaUgVJqHO1n9Io1nthmKAyAclt3vOGpth+PKmEZOwDMHyAGupMBZbBPDlS3SnIAh1n304wJa5oBOEM+lPpCcz5igCCQM2r7MFyF4hnX28AdZLQW3w1kWpWHZv+whHZpTZwws058xw3wDCyW1LgF1by/kIsFlwFiEo5gPFeXMwAFQ4RrLv0JOwnd94C7KscshzKQeA+0E2a0MGCCG/KlX2ir2PtEnIqY86Q9s97BQoeYcwB67eR8quin6NGv8wT8qxyMRfzoI1HENHkzn06GAkE5ZPwrPEAAc3jdM/Rq7qtziFKqkeVYmyGg9+6wGplpepJ5/aIrQwZhSNVTq0MYWtOtSYCG1f21kV8L8xWOcXkp5ijvjpM8gpIGSgQeYIjmE53PGA0jBjBMYeAdSOycyaglShLBBzqqopTSKN2k7IzLMv4sSdrRJ//AHk8GpiO39qjOSyoCvqNdX4xOmWksxPMfXZEUwBzHkpIHIwBcmYU+FFdpFX3DdDe7UYmcbq589YrCUF4sF2XxMDBWFbfnDkcFhlDrAPpVmZxsr0jy5bNhgWTfxCnVLxNqhTkDelWfWGYvmzTCkhYSclJWCg7iCaecBvKtG720F2Wy4hmz6iIf5QliGUNoYhuIpBHfiUlz7eAOstndXiDp350guYqQXBQC3lA8u8kBPh8TtUZO2SeGsC2m3YqMQRkAAr0Oe8wBSzJHy+dYNs9plk0pzMUe02i0hRwSVbiQCegpA39StiS6pfPC0B04WkoALOOJLQbKt2Jm1jnV2dq10EwgRbbuvdJSCGgHVotBQQWoRnXMH9Yym8MQ2GIReKSGzhNbLzRLJf5ctsBtffaAygQBX3WFdivu0TgMMhSm1dgfKI5NsRMW8wGYrNMpLO35lk0SniYKX2vPwSsA/xl5D/lMwlR5BI3wDOXfCwQFoKC2VSCG2xX74CcajgNa4hUOakHZBiLWpR/EWCdgFOZViV5iDb5uacJKlImMwchOIUZ86wFRWiIiYClWYTETJpUoCWC3iWVFdabmppV4KlhWFOL4sIfi1fOApNrsxSog6FukYMthD/tBYPHiA+IPzGcAzLFilYgMoBahqiCJCQSH3huOUClNINuySVaUBCirQJGZJ584COXL8WWeX6QfZkhwaRhKcKphp4fCnnR+hPWNpI1pAOLDYgpRIPDL7Nyhom5C7zZaJqMipIZaeSWPPygO7FpUwJJ5JPnD6VIQfnXLP8AgZY6pcvAKb47GdypC7NNUlEwUOI0V+UqS2ejwrm3jaZSmnBM0D84fgykMfOLhNu+dgKUlM9B0LpU+1sid4ilXslcuZ4wtI0CxXex1gCrLf8AKmKCO6mJWxJeaClqUT4HGR2nfDGR2oKZglSEpl7WRjWdwxkknoIqF5z5awwHjDMRruMSXV36TilhlMzkOWeA6NOk2tQdSsCdjurmJbAdTCefYLMpX4qjievhGe/EVGApVx3lPH9xYHEj0EA2vsVaEeJUwPvUXgNb5lSZS/DLlqTvH/5iW6b0lpBbFL/4qJDbcKnB8oHl9nFt+NMCEgipc57tYnvCzSJUzCyihKcLg1UpqqJ2PAXe4O1FkKGmzAmZXaUkaEECnCE3aqwjDMtCp4wUEtKUqJUTk5LAa7cocfw4uSRNkqX3aAonMhywLBip/KBP4g9m1y1omB1yl+FY/Kx8J5u3KAqaUzpiSLKhSZa81KPiVtc8XiGy9m7U7YingT5RZZN7sAlNAGDM3RoNl34QPEH+nKAj7N9iVqmBcxSlJAqHLk5tSOi96gpKDqGIfT9oRXBe3eJIlpZ8yXffBN+TsEpamqfCD6+XrAc+FlRLxhJcKmqmcnIQOlekatGVmMGAHvGTiTTMV+/lCmyWlKMSFjwmoPGHy1RDYrqE1JxIJllawlW9LYq84Cs2u41BONJdJgaTa1YQgHwvUDU72zi52qxqlIAAxS25ttMVC1yUpmeF2MBJMlhg5OIgnLSrD3ujEpR+mUSygMiakHTJhp0jwk61w5v5dXgDbASchXeadDFvuy5sbY5uHciWD5n7RWLram2LZYbUlAAeuwan1PGAZS7lMvKYojapQH/ikPAl6XbKnpKJi1zSMglOR6QzlycX9xWEaITQ8z9okUtvDKSAByA4nUwFGlXYbKpl2dJQqmJTOR9DWGFiXLSFHD86wClsQq4FcwxEWGfZJcwYZysY2ZCE1p7KyzNMuXNKELSFy9RiFFpc6ih4HdAYVfk3JJCRvz8oFnWlIdS141b6DpGp7DWpSqTAR+avpDWxdhkobGTMVqDkOUAiDrGIux+F8uI9IUW671TJoT13DKsWy/EYFJSgDFs9Sd0GXddqBL0Kz8StXgDOxx7hKUJ0p7EP+1Fl7+yzEDNnHFJCh1aK5d9nKV84ucuqA4gObq7DlTLlTiAqoBD57/eUPrv7FS01mLMzYMg/KFV63+qx2tUkAlBZSQWpizZyKO+cObNfc6YAUoQkby/kHgGyZKbPKogADJvINtjW02UzZEwTAxUgsPyt4hXa9Tv4RHZVuQpSnIq2kMe+oeB9IDlEyPGN558R2OfWIiYCsW6+TMWNEj0jovZcCZcoKc5U1ZVzVU/9VDpHIEkk8jHX/wCDE5KrNapa2KcSSQdik4T/APWAjDFLZhop/aGxJSUqG2Lhf3ZO02dR7od7KejHxgbFD6iKTe/eJLTEKRscQEfdhlN8QAOgFXBFeI6RNLkFaAkMCCKEjIA4tdsCJmAGtQQxHH7Q3sFnqyVAHCwcucnOfDIwEFlJQWzNYYWC3YSSXJ4eUQTC7lIZKQ9Tm1MNa1OUEWWXjCSzUyHt4Cw2C2FWeyGC5mTU+vOEEtaU0BdtdIY2W1OIA02IzN0bI7KP85zcCtDu1B3xNYbSFUEMU21soABVgtKR4bQW3pSfM1hbepVKSVTZ6ztD4QTwEP7RbGDvFJ7RylWnEQpm+EfUwGbv7PqtJxlZSTsr1Jzg609nLTZhjSrvEjMDNorPZ3tT3Bwro1CNhi/XX22lL8JIr9YBfdl548KtdkX2wTAtALNuMc5nJSicooLA1FQIttx3wnDXP3WAUfxOuVMyyKmgNMkkKB1KSQFg+vI7YonZjtWpPhUab46p2hmpm2aaNMJ8q6cI4reFzKQsqRUCpbjm2Y/SA6jZr2CgCDE0y9sCTtUDyGtYod02lSZYPrB8talpWol2IG5nP2gBlGsYePKzj0BTVWfBLJ1Kh0EXn+CtvCbVNlH/AOSXTigv6ExULxPgS4pl+vnGnZ2+lWS0y56RiKC+F2cEEKD8ID6LtcglVA42U9/vHJ+3F1qExa5i2ywJDs3GOw2dYmy0rFMaQobQ4B+vlFW7aXX3sgrAdSaswzFC2kByGTZwQMQeue4Bz5OeUTWNiQrPQpeoBfLTLTbGki2Fy6U03Mcxs5RKUJAIYpCmNalNaHg5aAOtM/ukmWQAol1F8wzht1Y2kW0YRVvRqZdWhPbSMRLvoeVIjlTCpSQDqANwf7nmeUA8XbaU3e/OJpN4JrzYv94Sy1OMj5RBaLYwpp70gLVJtpfNt37QzlXs1SY56i9FxvY7YuasJx4QaPrsoNYC4zb972YlD+GuIjINGf5gFKnDEPTcwIIPIwisiEhRALYUqAG1qt5OTvMDKvAlTEthcDLUkpf/AGP00gAb8u4hYLuSA5rqHfzEJ5cxaTQnzhwm3krTiOYbPKtRw15wNaUspZSKA9Ar7GAwb8mFiVFxrDy6+1SwzmKuuQ9cgfYEFWCT8OwnzGyA6PZe1wUnAseE0UWcDlCK8JyRMSoKL0YhnSzCjvTOhzEY/pig6gGC0gNRskl/+wMQ2W5lJnErS9CwGoJdhvgGdrwsgJoWJUQzEsNNK8oYS5P4SfCWI5vmT19ICs1nSwfMkMn77qesDWq8XWWNAWHAUBgJbRLYtEcSGbiSDspEUAsmWcEE6KypkNH3nPpCC1WbCSP25cfpFwtkhw46bOAivXlI+bUZ7xAd37H37Ln2SQzpeWkMrUpGEscjUQN2hWZZL1Qvo+w8Yrf8H7ySuTNsq2OBWNIP5VZtwNecW2+pLSyiYXQQWUcxuVy1+sBxW/bGETVYclEU9YBNqCsRJZzh3Abhs/SJ7dbpcwkIJLFgo0JG8fWFU4tiO1s9awEilmr5kt9OcSWdLBRqCw5OfKlIFmTqUdjX6xmUvME7RzgGGInxAsH8TZBQ+lXgifKThGR199dIV99hAwl3Fdjuacg0HS57oqch9dnCAOu+whTNzcdYRqJkrIq4Ur31h1dVvYgFqDk5JIHn5Rva7CmYtKx70c84BCbbMphcN19vAypa/vFqmXcAH1ZzR25jWM2eygVOEDJqtXSsBV0yZijlU0h7YuxlqnDFQb3HpDhMiWACyR94Y2W92DJ5hz9oBdY/4esQJszLZFlslx2aSlkgDedurQlnXqoqoA5riHofKBxOWo1UPFQcXbiA+o2wDa8gVLGBOWSW2wVa7pTNkApfGkZDQ6l0513tAFjSpKgiYSKZHFluINQ+0RabHZ1BmYbqUGmRFc+RgOdWm0KSknVRUHOe8D3rCxc7xQx7TTD36gxYEgbBtw84TTxUGAf2K1OhtkTlMV6x2rC/EesWLOAkm0URt95wrtsip6fuYfW2U9f0hZa0P7pAKuzF9mx2pE2pCCQoDNSCKtwp0Edru+/rNb5RCFBQIYg0I4jOOFXlLwkLGlDAsu0rlLEySpSDoQeogLff/YNNkmLLrwK+A0ZO5R274qk+yliFAu7A6HZFru7+KeKX3Ntl94khisM/NP2iC9rlE1AmWZXeyQ5AHxp158M4ClTEEODRvSMS4PXZ8VFUOQO3cd8BT5BSWIY+sBlKSairVbUPBaTTY4p+/vOA7PNZXlXZEy5rpYU28RmxgPSVEP16e/OLt2WnDAcWZL7flJSG3l6aRSBMZQqDWo2u2cXq4UAJLfEtIKeAyoNDX2IDN6yEh2CuhYUcjRy59YSGQUpKy/zBIGhIZ+hfkIvU66XGQAUWc1IyOFPnXdChV0gqOL4MK2em0D6DlAVuw4ly8IBNRlnSh5V8nhhKspYhFSSAk/7AE/pvgmw3SUKUnLw10KUtiYEbavxh9cViGLEoDErEUhLMkJAYbiKnmTAJ5V2EzTLO/wAXAD9TyO2D5Vx+GgfcwBdLMWc1ALcION2+EqFCgg0NSaP5+sMLLeMsllFlhQodc2Ibc/nwgB7pllaQWcbaFmoXaGVts3cyVKyIYp+YE+ufrE6U4DQYnLu20OKg+sIO3N6fgpl1ckKoS41FB7eA55aZ+NS1NmSWcwJaF0ETT6EnnWIpw8LwAiF/FFtRkOAioSC6jFwIgGpIfTn7zhbaxuJ35RMu0NsHrA82a/6wCyehwQcvIQkMliZZ4g7NkWCcefDKFt6SHTiFSmvLWARkO4IqIIuu95tmXilqI2jQ8RG14p+GaNQx+nlA1FbHgLVOnSbaGfup3GhOdDrCe22RaPBOBp8Km90hSUkH6w2sfaRQGCcO8RvzHOAXz7GpJY615bYhfflFimXeiakmSrGCKoUfEOEJ0WbCVYhltpXZADIQXy3+2i5dmrxdaBkqXkObly9RX1iozbQVHESTny9vE912kpmJIJfL3t/SA6zaryeQElu9+IPUg0JD8SBEtnWJqUKzcZDf8THYMgDv2RQrBfalzeALUyBzIObmHlyXzgPdEgjDhFQ4JSXqcjv4wDnDgdWE4jTSoJD8WTTqYKsRSlYW7sVEaeFYSFfXmTAsi1y1/hLJDOqWt2ILu3VjGLZilqCiCtLVIZ3NDkct2wwDS8rUEsgOcRDnQq2Dr5boVrZkKUSUqdQVqCNBzcsctzwFelpcAJPixODkwwtT/JgRzgy7JJWtCaKFVliHdiFNurUQFvs8wCTjJ0PkHy116xzHtPbxMnYkqJDYWbKpCm3FsuDQ8v7tMABJlkKABBINNG50iohMAHbUZcIFKfAqGVoQG3vAGAlxtEAFdyHmgbxFvIis3JI/HroCffWLMYDMw00TxqYBmL/cxMucNnNUCzl8T5QEjvGqZbgpNaco9KRTbwy6xLgah6QCS7pIUFy1aH9oVWmzmWpuhh2oYLUf8g7bxtiS8rCFuDnmIBKhljfA06WUmuUYSooUx0hklIWmAWomFJxJJB3QzVeSZ6QmdRQyWP8A2hbOlFB3Rgo84DS0oKVFLu2yo5RJLtHiSRQiB5qYwIByLWgLGGgG/QOwO+nnG0q094Qx8R9R9ISgbINuoDvkYsiQnrR/PygLFJnqCAMzmMic6MNOMP7utEx/iOGjbGAIUKb/AEg6zfw5m4iQW2Hd79Ya9n7sm2eekKBZ2PvzgH9h7ESiEqmlSywNae9Yp/aztfLlL/lrGlKAkkTJgGemFOrVd9o4x1oZR88XzICbZaEjITV9MRgPStS2f1iXF7ECWZZJUD09IKHtvvARzj4ffnECZdRE80eFQ3ZRFZluwMBJdMllrO4D7w0AgexS2Cv+TfX6wZALZlTtbMnKIFV1fdpG05b5/wDURok12bhAHyQAAD0H3iacgUgeYGS7MNmsF2cOndsGcBX74GGZKVQVb94ZTUPsgHtGjwOzMQd8GyFBUtJf9KQCK+7A4xpzGcL7DaGLaRbVyMQOZeKrb7F3ayNDlAF2pKcDn3whWhenSDrNJCwyuUC2yxlB3QHpkpxTZ+kDqlwXZJtCDpGkxGcAIQRE9nneUYUiM9zAfTdy3mlcqWSQ5Qk9UgmCbytEuWhU1VQhKlFs2SHPpHB7N2xmBKEIKiQAG4BvpFiu233gsg4sKX+Eh3Gwg6QF27DdulXgJ61ShLlyinCpyXBCiQdHAANNscivW0d5MmzB88xSuRUT6R0zthfws1gElASibOGEJQAkAH+4phlQtzjmSU+Bm84Daz/E8Eke9ICBIIP7QywuAc/QQECanypAUrwqL6GGQRXU+kCWxATMfbANZA+LeX6pETNGtkUDLQeI6MIkKYBEV7KDbrGbOCSG6mIpuY96QRYMxx+8AzCBhpUjMn6RmxlnbI9Y2tnxCJLMPH19IBJfkj8NUSXOp5Kd26M3v8/Axp2c/tczAMEy9r15QJb7tSoVb1MMJh+noI3nDwHh9YCsmyYN3qY9b7HjQ7VEH2nXlHpWR4wFPUFJNKRgWhW0dIbW1IfKF6xARfzKtg6RIiYToIwBEU6An70pIIBfQpLt0iw3b21nhSe8WopG0VaKklTZQehZpUwD21XtMtk2ZNV8rAB/hS7Ae9sTywGrCe6jU8YbEeI+9sBi0SwBDKSh07eMB274U8oYWH4RwgIin3pAV5igIzGyGE34hA1uHhV70gJLlm4kkbC/X9oZ4YS9mfm5Q9gP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80975" y="-1401763"/>
            <a:ext cx="230505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30" name="Picture 6" descr="http://www.vety.cz/images/authors/Jan_Weric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36738"/>
            <a:ext cx="3380740" cy="474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869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Jan </a:t>
            </a:r>
            <a:r>
              <a:rPr lang="cs-CZ" dirty="0" err="1" smtClean="0"/>
              <a:t>werich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* 6. února 1905 v Praze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Studoval gymnázium v Praze, poté právnickou fakultu na Karlově univerzitě.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 roce 1926 vytvořil dvojici s </a:t>
            </a:r>
            <a:r>
              <a:rPr lang="cs-CZ" b="1" dirty="0" smtClean="0"/>
              <a:t>Jiřím Voskovcem </a:t>
            </a:r>
            <a:r>
              <a:rPr lang="cs-CZ" b="1" dirty="0" smtClean="0"/>
              <a:t>       </a:t>
            </a:r>
            <a:r>
              <a:rPr lang="cs-CZ" dirty="0" smtClean="0"/>
              <a:t>a působili v Osvobozeném a později Spoutaném divadle.  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Hudbu </a:t>
            </a:r>
            <a:r>
              <a:rPr lang="cs-CZ" dirty="0" smtClean="0"/>
              <a:t>k divadelním hrám </a:t>
            </a:r>
            <a:r>
              <a:rPr lang="cs-CZ" dirty="0" smtClean="0"/>
              <a:t>skládal </a:t>
            </a:r>
            <a:r>
              <a:rPr lang="cs-CZ" b="1" dirty="0" smtClean="0"/>
              <a:t>Jaroslav Ježek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755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Jan </a:t>
            </a:r>
            <a:r>
              <a:rPr lang="cs-CZ" dirty="0" err="1" smtClean="0"/>
              <a:t>werich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 roce 1938 byli Werich, Voskovec i Ježek nuceni opustit Československo. 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2. světovou válku trávili v Americe, kde se živili jako herci. 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Po válce se vrátili a Jan Werich založil Divadlo Voskovce a Wericha. Novým partnerem mu byl Miroslav Horníček.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7595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Jan </a:t>
            </a:r>
            <a:r>
              <a:rPr lang="cs-CZ" dirty="0" err="1" smtClean="0"/>
              <a:t>werich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23928" y="1764935"/>
            <a:ext cx="4582344" cy="511519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 roce 1963 mu byl </a:t>
            </a:r>
            <a:r>
              <a:rPr lang="cs-CZ" dirty="0"/>
              <a:t>u</a:t>
            </a:r>
            <a:r>
              <a:rPr lang="cs-CZ" dirty="0" smtClean="0"/>
              <a:t>dělen titul národní umělec.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Jan Werich zemřel </a:t>
            </a:r>
            <a:r>
              <a:rPr lang="cs-CZ" dirty="0" smtClean="0"/>
              <a:t>         v </a:t>
            </a:r>
            <a:r>
              <a:rPr lang="cs-CZ" dirty="0"/>
              <a:t>roce 1980 v Praze.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  <p:pic>
        <p:nvPicPr>
          <p:cNvPr id="4" name="Picture 6" descr="http://www.vety.cz/images/authors/Jan_Weri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36738"/>
            <a:ext cx="3380740" cy="474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053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Jan Werich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551723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Filmová tvorba:</a:t>
            </a:r>
          </a:p>
          <a:p>
            <a:pPr marL="0" indent="0">
              <a:buNone/>
            </a:pPr>
            <a:r>
              <a:rPr lang="cs-CZ" dirty="0" smtClean="0"/>
              <a:t>Pudr a benzín</a:t>
            </a:r>
          </a:p>
          <a:p>
            <a:pPr marL="0" indent="0">
              <a:buNone/>
            </a:pPr>
            <a:r>
              <a:rPr lang="cs-CZ" dirty="0" smtClean="0"/>
              <a:t>Peníze nebo život</a:t>
            </a:r>
          </a:p>
          <a:p>
            <a:pPr marL="0" indent="0">
              <a:buNone/>
            </a:pPr>
            <a:r>
              <a:rPr lang="cs-CZ" dirty="0" smtClean="0"/>
              <a:t>Císařův pekař a pekařův císař</a:t>
            </a:r>
          </a:p>
          <a:p>
            <a:pPr marL="0" indent="0">
              <a:buNone/>
            </a:pPr>
            <a:r>
              <a:rPr lang="cs-CZ" dirty="0" smtClean="0"/>
              <a:t>Byl jednou jeden král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/>
              <a:t>Literární tvorba:</a:t>
            </a:r>
          </a:p>
          <a:p>
            <a:pPr marL="0" indent="0">
              <a:buNone/>
            </a:pPr>
            <a:r>
              <a:rPr lang="cs-CZ" dirty="0" err="1" smtClean="0"/>
              <a:t>Fimfárum</a:t>
            </a:r>
            <a:r>
              <a:rPr lang="cs-CZ" dirty="0" smtClean="0"/>
              <a:t>, Italské </a:t>
            </a:r>
            <a:r>
              <a:rPr lang="cs-CZ" dirty="0"/>
              <a:t>prázdniny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565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Jiří Voskovec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Narodil se roku 1905 v Sázavě.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Český herec, spisovatel,                            dramatik a textař.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Studoval ve Francii,                                             kde později i chvíli žil. 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Konec života strávil s USA                          (zemřel v roce 1981                                              v Kalifornii).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  <p:pic>
        <p:nvPicPr>
          <p:cNvPr id="1026" name="Picture 2" descr="File:Jiri Voskovec 1926 Pohadka maj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153590"/>
            <a:ext cx="3634860" cy="4704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7063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Jaroslav ježek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58924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Narodil se v roce 1906 v Praze.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Český hudební skladatel, dirigent a klavírista.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Patřil mezi nejtalentovanější žáky pražské konzervatoře. Učil ho například J. Suk nebo J. B. Foerster.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 USA působil </a:t>
            </a:r>
            <a:r>
              <a:rPr lang="cs-CZ" dirty="0" smtClean="0"/>
              <a:t>jako sbormistr</a:t>
            </a:r>
            <a:r>
              <a:rPr lang="cs-CZ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Zemřel v roce 1942                                                   v New Yorku v USA.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Dnes je po něm                                      pojmenovaná konzervatoř                             zaměřená na jazz                                                       a populární hudbu.</a:t>
            </a: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  <p:pic>
        <p:nvPicPr>
          <p:cNvPr id="2050" name="Picture 2" descr="Soubor:Traxler a Ježek-1938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65456"/>
            <a:ext cx="4067944" cy="279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530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Jan </a:t>
            </a:r>
            <a:r>
              <a:rPr lang="cs-CZ" dirty="0" err="1" smtClean="0"/>
              <a:t>werich</a:t>
            </a:r>
            <a:r>
              <a:rPr lang="cs-CZ" dirty="0" smtClean="0"/>
              <a:t> a Jiří </a:t>
            </a:r>
            <a:r>
              <a:rPr lang="cs-CZ" dirty="0" err="1" smtClean="0"/>
              <a:t>voskovec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76064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Divadelní hry </a:t>
            </a:r>
            <a:r>
              <a:rPr lang="cs-CZ" dirty="0" smtClean="0"/>
              <a:t>(zábavné hry, hodně hudby): </a:t>
            </a:r>
          </a:p>
          <a:p>
            <a:pPr marL="0" indent="0">
              <a:buNone/>
            </a:pPr>
            <a:r>
              <a:rPr lang="cs-CZ" dirty="0" smtClean="0"/>
              <a:t>Vest </a:t>
            </a:r>
            <a:r>
              <a:rPr lang="cs-CZ" dirty="0" err="1" smtClean="0"/>
              <a:t>pocket</a:t>
            </a:r>
            <a:r>
              <a:rPr lang="cs-CZ" dirty="0" smtClean="0"/>
              <a:t> revue – revue do kapsičky od vesty</a:t>
            </a:r>
          </a:p>
          <a:p>
            <a:pPr marL="0" indent="0">
              <a:buNone/>
            </a:pPr>
            <a:r>
              <a:rPr lang="cs-CZ" dirty="0"/>
              <a:t>Hej rup!</a:t>
            </a:r>
          </a:p>
          <a:p>
            <a:pPr marL="0" indent="0">
              <a:buNone/>
            </a:pPr>
            <a:r>
              <a:rPr lang="cs-CZ" dirty="0" smtClean="0"/>
              <a:t>Caesar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Osel a stín</a:t>
            </a:r>
          </a:p>
          <a:p>
            <a:pPr marL="0" indent="0">
              <a:buNone/>
            </a:pPr>
            <a:r>
              <a:rPr lang="cs-CZ" dirty="0"/>
              <a:t>Kat a blázen</a:t>
            </a:r>
          </a:p>
          <a:p>
            <a:pPr marL="0" indent="0">
              <a:buNone/>
            </a:pPr>
            <a:r>
              <a:rPr lang="cs-CZ" dirty="0" smtClean="0"/>
              <a:t>Balada z hadrů</a:t>
            </a:r>
          </a:p>
          <a:p>
            <a:pPr marL="0" indent="0">
              <a:buNone/>
            </a:pPr>
            <a:r>
              <a:rPr lang="cs-CZ" dirty="0" smtClean="0"/>
              <a:t>Nebe na zemi</a:t>
            </a:r>
          </a:p>
          <a:p>
            <a:pPr marL="0" indent="0">
              <a:buNone/>
            </a:pPr>
            <a:r>
              <a:rPr lang="cs-CZ" dirty="0" smtClean="0"/>
              <a:t>Pěst na oko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  <p:pic>
        <p:nvPicPr>
          <p:cNvPr id="4" name="Picture 2" descr="File:Voskovec a Werich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378" y="3079507"/>
            <a:ext cx="5138936" cy="3794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29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Jan </a:t>
            </a:r>
            <a:r>
              <a:rPr lang="cs-CZ" dirty="0" err="1" smtClean="0"/>
              <a:t>werich</a:t>
            </a:r>
            <a:r>
              <a:rPr lang="cs-CZ" dirty="0" smtClean="0"/>
              <a:t> a </a:t>
            </a:r>
            <a:r>
              <a:rPr lang="cs-CZ" dirty="0" err="1" smtClean="0"/>
              <a:t>jiří</a:t>
            </a:r>
            <a:r>
              <a:rPr lang="cs-CZ" dirty="0" smtClean="0"/>
              <a:t> </a:t>
            </a:r>
            <a:r>
              <a:rPr lang="cs-CZ" dirty="0" err="1" smtClean="0"/>
              <a:t>voskovec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Některé hry kritizovaly maloměšťáctví, hloupost a politickou situaci.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0799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W + v + 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Písňová tvorba:</a:t>
            </a:r>
          </a:p>
          <a:p>
            <a:pPr marL="0" indent="0">
              <a:buNone/>
            </a:pPr>
            <a:r>
              <a:rPr lang="cs-CZ" dirty="0" smtClean="0"/>
              <a:t>David a Goliáš</a:t>
            </a:r>
          </a:p>
          <a:p>
            <a:pPr marL="0" indent="0">
              <a:buNone/>
            </a:pPr>
            <a:r>
              <a:rPr lang="cs-CZ" dirty="0" smtClean="0"/>
              <a:t>Ezop a brabenec</a:t>
            </a:r>
          </a:p>
          <a:p>
            <a:pPr marL="0" indent="0">
              <a:buNone/>
            </a:pPr>
            <a:r>
              <a:rPr lang="cs-CZ" dirty="0" smtClean="0"/>
              <a:t>Klobouk ve křoví</a:t>
            </a:r>
          </a:p>
          <a:p>
            <a:pPr marL="0" indent="0">
              <a:buNone/>
            </a:pPr>
            <a:r>
              <a:rPr lang="cs-CZ" dirty="0" smtClean="0"/>
              <a:t>Babička Mary</a:t>
            </a:r>
          </a:p>
          <a:p>
            <a:pPr marL="0" indent="0">
              <a:buNone/>
            </a:pPr>
            <a:r>
              <a:rPr lang="cs-CZ" dirty="0" smtClean="0"/>
              <a:t>Svět patří nám</a:t>
            </a:r>
          </a:p>
          <a:p>
            <a:pPr marL="0" indent="0">
              <a:buNone/>
            </a:pPr>
            <a:r>
              <a:rPr lang="cs-CZ" dirty="0" smtClean="0"/>
              <a:t>Život je jen náhoda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635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>W + v + 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Zdroje:</a:t>
            </a:r>
          </a:p>
          <a:p>
            <a:pPr marL="0" indent="0">
              <a:buNone/>
            </a:pPr>
            <a:r>
              <a:rPr lang="cs-CZ" dirty="0" smtClean="0"/>
              <a:t>http://www.vety.cz/autori/jan-werich/</a:t>
            </a:r>
          </a:p>
          <a:p>
            <a:pPr marL="0" indent="0">
              <a:buNone/>
            </a:pPr>
            <a:r>
              <a:rPr lang="cs-CZ" dirty="0" smtClean="0"/>
              <a:t>http://commons.wikimedia.org/wiki/File:Voskovec_a_Werich.jpg?uselang=cs</a:t>
            </a:r>
          </a:p>
          <a:p>
            <a:pPr marL="0" indent="0">
              <a:buNone/>
            </a:pPr>
            <a:r>
              <a:rPr lang="cs-CZ" dirty="0" smtClean="0"/>
              <a:t>http://commons.wikimedia.org/wiki/File:Jiri_Voskovec_1926_Pohadka_maje.jpg?uselang=cs</a:t>
            </a:r>
          </a:p>
          <a:p>
            <a:pPr marL="0" indent="0">
              <a:buNone/>
            </a:pPr>
            <a:r>
              <a:rPr lang="cs-CZ" dirty="0" smtClean="0"/>
              <a:t>http://cs.wikipedia.org/wiki/Soubor:Traxler_a_Je%C5%BEek-1938.jpg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5950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4197</TotalTime>
  <Words>439</Words>
  <Application>Microsoft Office PowerPoint</Application>
  <PresentationFormat>Předvádění na obrazovce (4:3)</PresentationFormat>
  <Paragraphs>102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Prezentace aplikace PowerPoint</vt:lpstr>
      <vt:lpstr>Prezentace aplikace PowerPoint</vt:lpstr>
      <vt:lpstr>Jan werich</vt:lpstr>
      <vt:lpstr>Jan werich</vt:lpstr>
      <vt:lpstr>Jan werich</vt:lpstr>
      <vt:lpstr>Jan werich</vt:lpstr>
      <vt:lpstr>Jan Werich</vt:lpstr>
      <vt:lpstr>Jiří Voskovec</vt:lpstr>
      <vt:lpstr>Jaroslav ježek</vt:lpstr>
      <vt:lpstr>Jan werich a Jiří voskovec</vt:lpstr>
      <vt:lpstr>Jan werich a jiří voskovec</vt:lpstr>
      <vt:lpstr>W + v + j</vt:lpstr>
      <vt:lpstr>W + v + j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Zuzana Pácaltová</dc:creator>
  <cp:lastModifiedBy>Zuzana Pácaltová</cp:lastModifiedBy>
  <cp:revision>30</cp:revision>
  <dcterms:created xsi:type="dcterms:W3CDTF">2013-08-22T20:51:57Z</dcterms:created>
  <dcterms:modified xsi:type="dcterms:W3CDTF">2014-01-12T11:52:32Z</dcterms:modified>
</cp:coreProperties>
</file>